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rawings/drawing1.xml" ContentType="application/vnd.openxmlformats-officedocument.drawingml.chartshapes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70" r:id="rId3"/>
    <p:sldId id="257" r:id="rId4"/>
    <p:sldId id="267" r:id="rId5"/>
    <p:sldId id="259" r:id="rId6"/>
    <p:sldId id="287" r:id="rId7"/>
    <p:sldId id="273" r:id="rId8"/>
    <p:sldId id="272" r:id="rId9"/>
    <p:sldId id="289" r:id="rId10"/>
    <p:sldId id="261" r:id="rId11"/>
    <p:sldId id="286" r:id="rId12"/>
    <p:sldId id="269" r:id="rId13"/>
    <p:sldId id="290" r:id="rId14"/>
    <p:sldId id="262" r:id="rId15"/>
    <p:sldId id="274" r:id="rId16"/>
    <p:sldId id="275" r:id="rId17"/>
    <p:sldId id="258" r:id="rId18"/>
    <p:sldId id="260" r:id="rId19"/>
    <p:sldId id="268" r:id="rId20"/>
    <p:sldId id="276" r:id="rId21"/>
    <p:sldId id="277" r:id="rId22"/>
    <p:sldId id="263" r:id="rId23"/>
    <p:sldId id="291" r:id="rId24"/>
    <p:sldId id="265" r:id="rId25"/>
    <p:sldId id="278" r:id="rId26"/>
    <p:sldId id="293" r:id="rId27"/>
    <p:sldId id="297" r:id="rId28"/>
    <p:sldId id="298" r:id="rId29"/>
    <p:sldId id="294" r:id="rId30"/>
    <p:sldId id="295" r:id="rId31"/>
    <p:sldId id="299" r:id="rId32"/>
    <p:sldId id="300" r:id="rId33"/>
    <p:sldId id="292" r:id="rId34"/>
    <p:sldId id="264" r:id="rId35"/>
    <p:sldId id="280" r:id="rId36"/>
    <p:sldId id="301" r:id="rId37"/>
    <p:sldId id="302" r:id="rId38"/>
    <p:sldId id="266" r:id="rId39"/>
    <p:sldId id="303" r:id="rId40"/>
    <p:sldId id="304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7" r:id="rId49"/>
    <p:sldId id="316" r:id="rId50"/>
    <p:sldId id="318" r:id="rId51"/>
    <p:sldId id="319" r:id="rId52"/>
    <p:sldId id="320" r:id="rId53"/>
    <p:sldId id="315" r:id="rId54"/>
  </p:sldIdLst>
  <p:sldSz cx="12192000" cy="6858000"/>
  <p:notesSz cx="6858000" cy="9144000"/>
  <p:custShowLst>
    <p:custShow name="Chapter 1" id="0">
      <p:sldLst>
        <p:sld r:id="rId2"/>
        <p:sld r:id="rId3"/>
        <p:sld r:id="rId4"/>
        <p:sld r:id="rId5"/>
        <p:sld r:id="rId6"/>
        <p:sld r:id="rId7"/>
        <p:sld r:id="rId8"/>
      </p:sldLst>
    </p:custShow>
    <p:custShow name="Chapter 2" id="1">
      <p:sldLst>
        <p:sld r:id="rId2"/>
        <p:sld r:id="rId9"/>
        <p:sld r:id="rId10"/>
        <p:sld r:id="rId11"/>
        <p:sld r:id="rId12"/>
        <p:sld r:id="rId13"/>
        <p:sld r:id="rId14"/>
        <p:sld r:id="rId15"/>
        <p:sld r:id="rId16"/>
      </p:sldLst>
    </p:custShow>
    <p:custShow name="Chapter 3" id="2">
      <p:sldLst>
        <p:sld r:id="rId2"/>
        <p:sld r:id="rId17"/>
        <p:sld r:id="rId18"/>
        <p:sld r:id="rId19"/>
        <p:sld r:id="rId20"/>
        <p:sld r:id="rId21"/>
      </p:sldLst>
    </p:custShow>
    <p:custShow name="Chapter 4" id="3">
      <p:sldLst>
        <p:sld r:id="rId2"/>
        <p:sld r:id="rId22"/>
        <p:sld r:id="rId23"/>
        <p:sld r:id="rId24"/>
        <p:sld r:id="rId25"/>
        <p:sld r:id="rId26"/>
      </p:sldLst>
    </p:custShow>
    <p:custShow name="Chapter 5" id="4">
      <p:sldLst>
        <p:sld r:id="rId2"/>
        <p:sld r:id="rId27"/>
        <p:sld r:id="rId28"/>
        <p:sld r:id="rId29"/>
        <p:sld r:id="rId30"/>
      </p:sldLst>
    </p:custShow>
    <p:custShow name="Chapter 6" id="5">
      <p:sldLst>
        <p:sld r:id="rId2"/>
        <p:sld r:id="rId31"/>
        <p:sld r:id="rId32"/>
        <p:sld r:id="rId33"/>
        <p:sld r:id="rId34"/>
      </p:sldLst>
    </p:custShow>
    <p:custShow name="Chapter 7" id="6">
      <p:sldLst>
        <p:sld r:id="rId34"/>
        <p:sld r:id="rId35"/>
        <p:sld r:id="rId36"/>
        <p:sld r:id="rId37"/>
        <p:sld r:id="rId38"/>
      </p:sldLst>
    </p:custShow>
    <p:custShow name="Chapter 8" id="7">
      <p:sldLst>
        <p:sld r:id="rId38"/>
        <p:sld r:id="rId39"/>
        <p:sld r:id="rId40"/>
        <p:sld r:id="rId41"/>
        <p:sld r:id="rId42"/>
      </p:sldLst>
    </p:custShow>
    <p:custShow name="Chapter 9" id="8">
      <p:sldLst>
        <p:sld r:id="rId42"/>
        <p:sld r:id="rId43"/>
        <p:sld r:id="rId44"/>
        <p:sld r:id="rId45"/>
      </p:sldLst>
    </p:custShow>
    <p:custShow name="Chapter 10" id="9">
      <p:sldLst>
        <p:sld r:id="rId45"/>
        <p:sld r:id="rId46"/>
        <p:sld r:id="rId47"/>
        <p:sld r:id="rId48"/>
        <p:sld r:id="rId49"/>
        <p:sld r:id="rId50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1D17B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4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7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Relationship Id="rId4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8"/>
  <c:chart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Version 9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cat>
            <c:strRef>
              <c:f>Sheet1!$A$2:$A$4</c:f>
              <c:strCache>
                <c:ptCount val="3"/>
                <c:pt idx="0">
                  <c:v>Small Apps</c:v>
                </c:pt>
                <c:pt idx="1">
                  <c:v>Medium Apps</c:v>
                </c:pt>
                <c:pt idx="2">
                  <c:v>Large Apps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</c:v>
                </c:pt>
                <c:pt idx="1">
                  <c:v>98</c:v>
                </c:pt>
                <c:pt idx="2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56-8942-B427-2A2FEE03D6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Version 8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cat>
            <c:strRef>
              <c:f>Sheet1!$A$2:$A$4</c:f>
              <c:strCache>
                <c:ptCount val="3"/>
                <c:pt idx="0">
                  <c:v>Small Apps</c:v>
                </c:pt>
                <c:pt idx="1">
                  <c:v>Medium Apps</c:v>
                </c:pt>
                <c:pt idx="2">
                  <c:v>Large Apps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35</c:v>
                </c:pt>
                <c:pt idx="1">
                  <c:v>2</c:v>
                </c:pt>
                <c:pt idx="2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56-8942-B427-2A2FEE03D6A7}"/>
            </c:ext>
          </c:extLst>
        </c:ser>
        <c:overlap val="100"/>
        <c:axId val="132406656"/>
        <c:axId val="132412544"/>
      </c:barChart>
      <c:catAx>
        <c:axId val="132406656"/>
        <c:scaling>
          <c:orientation val="minMax"/>
        </c:scaling>
        <c:axPos val="b"/>
        <c:numFmt formatCode="General" sourceLinked="0"/>
        <c:tickLblPos val="nextTo"/>
        <c:spPr>
          <a:noFill/>
          <a:ln w="1270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12544"/>
        <c:crosses val="autoZero"/>
        <c:auto val="1"/>
        <c:lblAlgn val="ctr"/>
        <c:lblOffset val="100"/>
      </c:catAx>
      <c:valAx>
        <c:axId val="132412544"/>
        <c:scaling>
          <c:orientation val="minMax"/>
        </c:scaling>
        <c:delete val="1"/>
        <c:axPos val="l"/>
        <c:numFmt formatCode="General" sourceLinked="1"/>
        <c:tickLblPos val="none"/>
        <c:crossAx val="13240665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DINPro" panose="02000503030000020004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 w="12700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BFCB0-C2F7-46FC-8777-11E23AEEF26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9EAE62-CA5F-4845-840C-265ADCEDDFA9}">
      <dgm:prSet phldrT="[Text]"/>
      <dgm:spPr/>
      <dgm:t>
        <a:bodyPr/>
        <a:lstStyle/>
        <a:p>
          <a:r>
            <a:rPr lang="en-US" dirty="0"/>
            <a:t>Request for Pages</a:t>
          </a:r>
        </a:p>
      </dgm:t>
    </dgm:pt>
    <dgm:pt modelId="{2C60B430-E27E-4FD2-A9BA-299AC1713D61}" type="parTrans" cxnId="{F2AE26E4-07A6-457C-8D40-C21EB033450B}">
      <dgm:prSet/>
      <dgm:spPr/>
      <dgm:t>
        <a:bodyPr/>
        <a:lstStyle/>
        <a:p>
          <a:endParaRPr lang="en-US"/>
        </a:p>
      </dgm:t>
    </dgm:pt>
    <dgm:pt modelId="{02E098E6-AA99-4C4F-A88F-3CF86E06EABC}" type="sibTrans" cxnId="{F2AE26E4-07A6-457C-8D40-C21EB033450B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EFCFC99B-C134-477F-BF54-0AC2A768875B}">
      <dgm:prSet phldrT="[Text]"/>
      <dgm:spPr>
        <a:solidFill>
          <a:schemeClr val="accent4"/>
        </a:solidFill>
      </dgm:spPr>
      <dgm:t>
        <a:bodyPr/>
        <a:lstStyle/>
        <a:p>
          <a:r>
            <a:rPr lang="en-US" b="1" dirty="0"/>
            <a:t>SERVER</a:t>
          </a:r>
        </a:p>
      </dgm:t>
    </dgm:pt>
    <dgm:pt modelId="{BFB1CD15-FFF5-49DC-9FD5-8CCCFF384203}" type="parTrans" cxnId="{10D61C2B-6380-4D0C-B397-DB7A85ADDBB2}">
      <dgm:prSet/>
      <dgm:spPr/>
      <dgm:t>
        <a:bodyPr/>
        <a:lstStyle/>
        <a:p>
          <a:endParaRPr lang="en-US"/>
        </a:p>
      </dgm:t>
    </dgm:pt>
    <dgm:pt modelId="{3582DF19-C8F0-454C-B2CF-93DB8342756C}" type="sibTrans" cxnId="{10D61C2B-6380-4D0C-B397-DB7A85ADDBB2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A0F274D-55F7-485B-B440-4005582B83A7}">
      <dgm:prSet phldrT="[Text]"/>
      <dgm:spPr/>
      <dgm:t>
        <a:bodyPr/>
        <a:lstStyle/>
        <a:p>
          <a:r>
            <a:rPr lang="en-US" dirty="0"/>
            <a:t>Response  for Pages</a:t>
          </a:r>
        </a:p>
      </dgm:t>
    </dgm:pt>
    <dgm:pt modelId="{852EC41C-BA47-4594-B6DD-17ADEE509D98}" type="parTrans" cxnId="{B47F6A77-06E5-475C-9C27-E178161A7B87}">
      <dgm:prSet/>
      <dgm:spPr/>
      <dgm:t>
        <a:bodyPr/>
        <a:lstStyle/>
        <a:p>
          <a:endParaRPr lang="en-US"/>
        </a:p>
      </dgm:t>
    </dgm:pt>
    <dgm:pt modelId="{088C3A5D-BDCC-4F57-94C6-7A5EAA12F8C8}" type="sibTrans" cxnId="{B47F6A77-06E5-475C-9C27-E178161A7B87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42011A69-FCC5-4DB9-BAB0-E921FFEE446B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/>
            <a:t>CLIENT</a:t>
          </a:r>
        </a:p>
      </dgm:t>
    </dgm:pt>
    <dgm:pt modelId="{B0E02559-64CE-44DE-9FCE-D57C8ED9AEB8}" type="parTrans" cxnId="{4EDCA4A7-1A18-4562-A3A9-4F579BDB0C24}">
      <dgm:prSet/>
      <dgm:spPr/>
      <dgm:t>
        <a:bodyPr/>
        <a:lstStyle/>
        <a:p>
          <a:endParaRPr lang="en-US"/>
        </a:p>
      </dgm:t>
    </dgm:pt>
    <dgm:pt modelId="{3143C102-3386-4259-8F36-3D53A109C5A1}" type="sibTrans" cxnId="{4EDCA4A7-1A18-4562-A3A9-4F579BDB0C24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EC3E5746-466D-4048-B7CC-9A47AFFA1590}" type="pres">
      <dgm:prSet presAssocID="{04CBFCB0-C2F7-46FC-8777-11E23AEEF26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EAD20A-762D-4FF8-8FE4-B4F1A3C24B7E}" type="pres">
      <dgm:prSet presAssocID="{319EAE62-CA5F-4845-840C-265ADCEDDFA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024BD-7CEF-468F-A5F3-7F6DAAE4CC85}" type="pres">
      <dgm:prSet presAssocID="{319EAE62-CA5F-4845-840C-265ADCEDDFA9}" presName="spNode" presStyleCnt="0"/>
      <dgm:spPr/>
    </dgm:pt>
    <dgm:pt modelId="{EE4E3C28-A661-49A0-84AC-06FD2B2A3401}" type="pres">
      <dgm:prSet presAssocID="{02E098E6-AA99-4C4F-A88F-3CF86E06EABC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D8B6B36-B900-41FE-AAAA-CD63060E4A52}" type="pres">
      <dgm:prSet presAssocID="{EFCFC99B-C134-477F-BF54-0AC2A768875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A45F2-A84D-40C5-9C04-3626946A16B9}" type="pres">
      <dgm:prSet presAssocID="{EFCFC99B-C134-477F-BF54-0AC2A768875B}" presName="spNode" presStyleCnt="0"/>
      <dgm:spPr/>
    </dgm:pt>
    <dgm:pt modelId="{7E367304-9D45-4B33-9B5E-C656C5848353}" type="pres">
      <dgm:prSet presAssocID="{3582DF19-C8F0-454C-B2CF-93DB8342756C}" presName="sibTrans" presStyleLbl="sibTrans1D1" presStyleIdx="1" presStyleCnt="4"/>
      <dgm:spPr/>
      <dgm:t>
        <a:bodyPr/>
        <a:lstStyle/>
        <a:p>
          <a:endParaRPr lang="en-US"/>
        </a:p>
      </dgm:t>
    </dgm:pt>
    <dgm:pt modelId="{DF9C7560-D8D0-4924-97BB-BF0AB3DF08E4}" type="pres">
      <dgm:prSet presAssocID="{5A0F274D-55F7-485B-B440-4005582B83A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9D0BA-51B0-4E64-8976-D98B035C8CCB}" type="pres">
      <dgm:prSet presAssocID="{5A0F274D-55F7-485B-B440-4005582B83A7}" presName="spNode" presStyleCnt="0"/>
      <dgm:spPr/>
    </dgm:pt>
    <dgm:pt modelId="{ADCE102D-3F66-4302-A1CB-1F76D03A706F}" type="pres">
      <dgm:prSet presAssocID="{088C3A5D-BDCC-4F57-94C6-7A5EAA12F8C8}" presName="sibTrans" presStyleLbl="sibTrans1D1" presStyleIdx="2" presStyleCnt="4"/>
      <dgm:spPr/>
      <dgm:t>
        <a:bodyPr/>
        <a:lstStyle/>
        <a:p>
          <a:endParaRPr lang="en-US"/>
        </a:p>
      </dgm:t>
    </dgm:pt>
    <dgm:pt modelId="{F79E09FF-157D-4F0B-9307-D63221A2DC65}" type="pres">
      <dgm:prSet presAssocID="{42011A69-FCC5-4DB9-BAB0-E921FFEE446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47AE2-8F39-4C01-959B-4D6CF50F7397}" type="pres">
      <dgm:prSet presAssocID="{42011A69-FCC5-4DB9-BAB0-E921FFEE446B}" presName="spNode" presStyleCnt="0"/>
      <dgm:spPr/>
    </dgm:pt>
    <dgm:pt modelId="{B8CBBC35-E53D-43FF-9F55-FBDD97178009}" type="pres">
      <dgm:prSet presAssocID="{3143C102-3386-4259-8F36-3D53A109C5A1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15322E95-849F-4817-BD41-1620ED836545}" type="presOf" srcId="{5A0F274D-55F7-485B-B440-4005582B83A7}" destId="{DF9C7560-D8D0-4924-97BB-BF0AB3DF08E4}" srcOrd="0" destOrd="0" presId="urn:microsoft.com/office/officeart/2005/8/layout/cycle5"/>
    <dgm:cxn modelId="{62F38544-993E-478A-9C89-C30FF933AD75}" type="presOf" srcId="{EFCFC99B-C134-477F-BF54-0AC2A768875B}" destId="{1D8B6B36-B900-41FE-AAAA-CD63060E4A52}" srcOrd="0" destOrd="0" presId="urn:microsoft.com/office/officeart/2005/8/layout/cycle5"/>
    <dgm:cxn modelId="{10D61C2B-6380-4D0C-B397-DB7A85ADDBB2}" srcId="{04CBFCB0-C2F7-46FC-8777-11E23AEEF263}" destId="{EFCFC99B-C134-477F-BF54-0AC2A768875B}" srcOrd="1" destOrd="0" parTransId="{BFB1CD15-FFF5-49DC-9FD5-8CCCFF384203}" sibTransId="{3582DF19-C8F0-454C-B2CF-93DB8342756C}"/>
    <dgm:cxn modelId="{4EDCA4A7-1A18-4562-A3A9-4F579BDB0C24}" srcId="{04CBFCB0-C2F7-46FC-8777-11E23AEEF263}" destId="{42011A69-FCC5-4DB9-BAB0-E921FFEE446B}" srcOrd="3" destOrd="0" parTransId="{B0E02559-64CE-44DE-9FCE-D57C8ED9AEB8}" sibTransId="{3143C102-3386-4259-8F36-3D53A109C5A1}"/>
    <dgm:cxn modelId="{5989CC98-065C-4865-A6C4-FD96774626ED}" type="presOf" srcId="{04CBFCB0-C2F7-46FC-8777-11E23AEEF263}" destId="{EC3E5746-466D-4048-B7CC-9A47AFFA1590}" srcOrd="0" destOrd="0" presId="urn:microsoft.com/office/officeart/2005/8/layout/cycle5"/>
    <dgm:cxn modelId="{E0ABF505-D34E-48EF-AC2F-A68C8A98ED84}" type="presOf" srcId="{319EAE62-CA5F-4845-840C-265ADCEDDFA9}" destId="{E0EAD20A-762D-4FF8-8FE4-B4F1A3C24B7E}" srcOrd="0" destOrd="0" presId="urn:microsoft.com/office/officeart/2005/8/layout/cycle5"/>
    <dgm:cxn modelId="{AB37C919-A755-4524-AE58-3CCFB2B63F69}" type="presOf" srcId="{3143C102-3386-4259-8F36-3D53A109C5A1}" destId="{B8CBBC35-E53D-43FF-9F55-FBDD97178009}" srcOrd="0" destOrd="0" presId="urn:microsoft.com/office/officeart/2005/8/layout/cycle5"/>
    <dgm:cxn modelId="{497C4524-B1BA-443B-9FB6-2443D72C54C7}" type="presOf" srcId="{3582DF19-C8F0-454C-B2CF-93DB8342756C}" destId="{7E367304-9D45-4B33-9B5E-C656C5848353}" srcOrd="0" destOrd="0" presId="urn:microsoft.com/office/officeart/2005/8/layout/cycle5"/>
    <dgm:cxn modelId="{F2AE26E4-07A6-457C-8D40-C21EB033450B}" srcId="{04CBFCB0-C2F7-46FC-8777-11E23AEEF263}" destId="{319EAE62-CA5F-4845-840C-265ADCEDDFA9}" srcOrd="0" destOrd="0" parTransId="{2C60B430-E27E-4FD2-A9BA-299AC1713D61}" sibTransId="{02E098E6-AA99-4C4F-A88F-3CF86E06EABC}"/>
    <dgm:cxn modelId="{0EA78AD7-358D-4E92-BA19-5038222FA207}" type="presOf" srcId="{42011A69-FCC5-4DB9-BAB0-E921FFEE446B}" destId="{F79E09FF-157D-4F0B-9307-D63221A2DC65}" srcOrd="0" destOrd="0" presId="urn:microsoft.com/office/officeart/2005/8/layout/cycle5"/>
    <dgm:cxn modelId="{B47F6A77-06E5-475C-9C27-E178161A7B87}" srcId="{04CBFCB0-C2F7-46FC-8777-11E23AEEF263}" destId="{5A0F274D-55F7-485B-B440-4005582B83A7}" srcOrd="2" destOrd="0" parTransId="{852EC41C-BA47-4594-B6DD-17ADEE509D98}" sibTransId="{088C3A5D-BDCC-4F57-94C6-7A5EAA12F8C8}"/>
    <dgm:cxn modelId="{36ADBB59-3630-43AC-A89D-E2A704841149}" type="presOf" srcId="{088C3A5D-BDCC-4F57-94C6-7A5EAA12F8C8}" destId="{ADCE102D-3F66-4302-A1CB-1F76D03A706F}" srcOrd="0" destOrd="0" presId="urn:microsoft.com/office/officeart/2005/8/layout/cycle5"/>
    <dgm:cxn modelId="{0BBA2DCE-4DB5-4B23-BFE7-C9CF60998806}" type="presOf" srcId="{02E098E6-AA99-4C4F-A88F-3CF86E06EABC}" destId="{EE4E3C28-A661-49A0-84AC-06FD2B2A3401}" srcOrd="0" destOrd="0" presId="urn:microsoft.com/office/officeart/2005/8/layout/cycle5"/>
    <dgm:cxn modelId="{891996A5-37CA-4837-BAAF-5B74013DC57A}" type="presParOf" srcId="{EC3E5746-466D-4048-B7CC-9A47AFFA1590}" destId="{E0EAD20A-762D-4FF8-8FE4-B4F1A3C24B7E}" srcOrd="0" destOrd="0" presId="urn:microsoft.com/office/officeart/2005/8/layout/cycle5"/>
    <dgm:cxn modelId="{D5264607-DAD8-4179-9058-CEC203ABD28D}" type="presParOf" srcId="{EC3E5746-466D-4048-B7CC-9A47AFFA1590}" destId="{782024BD-7CEF-468F-A5F3-7F6DAAE4CC85}" srcOrd="1" destOrd="0" presId="urn:microsoft.com/office/officeart/2005/8/layout/cycle5"/>
    <dgm:cxn modelId="{A9A62BEA-1219-4022-BD61-74B9A0FB7E02}" type="presParOf" srcId="{EC3E5746-466D-4048-B7CC-9A47AFFA1590}" destId="{EE4E3C28-A661-49A0-84AC-06FD2B2A3401}" srcOrd="2" destOrd="0" presId="urn:microsoft.com/office/officeart/2005/8/layout/cycle5"/>
    <dgm:cxn modelId="{63F24B1E-D0EC-4C5E-BE26-F9A2A92A8355}" type="presParOf" srcId="{EC3E5746-466D-4048-B7CC-9A47AFFA1590}" destId="{1D8B6B36-B900-41FE-AAAA-CD63060E4A52}" srcOrd="3" destOrd="0" presId="urn:microsoft.com/office/officeart/2005/8/layout/cycle5"/>
    <dgm:cxn modelId="{003FFBC7-C58D-4E5C-91AE-7F72051013FB}" type="presParOf" srcId="{EC3E5746-466D-4048-B7CC-9A47AFFA1590}" destId="{68DA45F2-A84D-40C5-9C04-3626946A16B9}" srcOrd="4" destOrd="0" presId="urn:microsoft.com/office/officeart/2005/8/layout/cycle5"/>
    <dgm:cxn modelId="{9EF4C873-DE9E-4A89-B008-649A51D8A1E7}" type="presParOf" srcId="{EC3E5746-466D-4048-B7CC-9A47AFFA1590}" destId="{7E367304-9D45-4B33-9B5E-C656C5848353}" srcOrd="5" destOrd="0" presId="urn:microsoft.com/office/officeart/2005/8/layout/cycle5"/>
    <dgm:cxn modelId="{BD8B8340-D17C-4212-A7FF-5AEDB23F71F8}" type="presParOf" srcId="{EC3E5746-466D-4048-B7CC-9A47AFFA1590}" destId="{DF9C7560-D8D0-4924-97BB-BF0AB3DF08E4}" srcOrd="6" destOrd="0" presId="urn:microsoft.com/office/officeart/2005/8/layout/cycle5"/>
    <dgm:cxn modelId="{76AFD5F7-5F75-4D2A-9FA6-0E5F80B8C0D2}" type="presParOf" srcId="{EC3E5746-466D-4048-B7CC-9A47AFFA1590}" destId="{A879D0BA-51B0-4E64-8976-D98B035C8CCB}" srcOrd="7" destOrd="0" presId="urn:microsoft.com/office/officeart/2005/8/layout/cycle5"/>
    <dgm:cxn modelId="{41D50DBE-6993-4CBA-9F13-33BF799A8673}" type="presParOf" srcId="{EC3E5746-466D-4048-B7CC-9A47AFFA1590}" destId="{ADCE102D-3F66-4302-A1CB-1F76D03A706F}" srcOrd="8" destOrd="0" presId="urn:microsoft.com/office/officeart/2005/8/layout/cycle5"/>
    <dgm:cxn modelId="{798BE6D8-82BC-46CC-A57F-214D52C7742C}" type="presParOf" srcId="{EC3E5746-466D-4048-B7CC-9A47AFFA1590}" destId="{F79E09FF-157D-4F0B-9307-D63221A2DC65}" srcOrd="9" destOrd="0" presId="urn:microsoft.com/office/officeart/2005/8/layout/cycle5"/>
    <dgm:cxn modelId="{C69AF693-D96C-4632-A5CD-32510A32E3E7}" type="presParOf" srcId="{EC3E5746-466D-4048-B7CC-9A47AFFA1590}" destId="{8B247AE2-8F39-4C01-959B-4D6CF50F7397}" srcOrd="10" destOrd="0" presId="urn:microsoft.com/office/officeart/2005/8/layout/cycle5"/>
    <dgm:cxn modelId="{BFB29A73-BFD8-48E2-B95B-99F7E7470086}" type="presParOf" srcId="{EC3E5746-466D-4048-B7CC-9A47AFFA1590}" destId="{B8CBBC35-E53D-43FF-9F55-FBDD97178009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CBFCB0-C2F7-46FC-8777-11E23AEEF26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9EAE62-CA5F-4845-840C-265ADCEDDFA9}">
      <dgm:prSet phldrT="[Text]"/>
      <dgm:spPr/>
      <dgm:t>
        <a:bodyPr/>
        <a:lstStyle/>
        <a:p>
          <a:r>
            <a:rPr lang="en-US" dirty="0"/>
            <a:t>Request for Data</a:t>
          </a:r>
        </a:p>
      </dgm:t>
    </dgm:pt>
    <dgm:pt modelId="{2C60B430-E27E-4FD2-A9BA-299AC1713D61}" type="parTrans" cxnId="{F2AE26E4-07A6-457C-8D40-C21EB033450B}">
      <dgm:prSet/>
      <dgm:spPr/>
      <dgm:t>
        <a:bodyPr/>
        <a:lstStyle/>
        <a:p>
          <a:endParaRPr lang="en-US"/>
        </a:p>
      </dgm:t>
    </dgm:pt>
    <dgm:pt modelId="{02E098E6-AA99-4C4F-A88F-3CF86E06EABC}" type="sibTrans" cxnId="{F2AE26E4-07A6-457C-8D40-C21EB033450B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A0F274D-55F7-485B-B440-4005582B83A7}">
      <dgm:prSet phldrT="[Text]"/>
      <dgm:spPr/>
      <dgm:t>
        <a:bodyPr/>
        <a:lstStyle/>
        <a:p>
          <a:r>
            <a:rPr lang="en-US" dirty="0"/>
            <a:t>Response  for Data</a:t>
          </a:r>
        </a:p>
      </dgm:t>
    </dgm:pt>
    <dgm:pt modelId="{852EC41C-BA47-4594-B6DD-17ADEE509D98}" type="parTrans" cxnId="{B47F6A77-06E5-475C-9C27-E178161A7B87}">
      <dgm:prSet/>
      <dgm:spPr/>
      <dgm:t>
        <a:bodyPr/>
        <a:lstStyle/>
        <a:p>
          <a:endParaRPr lang="en-US"/>
        </a:p>
      </dgm:t>
    </dgm:pt>
    <dgm:pt modelId="{088C3A5D-BDCC-4F57-94C6-7A5EAA12F8C8}" type="sibTrans" cxnId="{B47F6A77-06E5-475C-9C27-E178161A7B87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42011A69-FCC5-4DB9-BAB0-E921FFEE446B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/>
            <a:t>CLIENT</a:t>
          </a:r>
        </a:p>
      </dgm:t>
    </dgm:pt>
    <dgm:pt modelId="{B0E02559-64CE-44DE-9FCE-D57C8ED9AEB8}" type="parTrans" cxnId="{4EDCA4A7-1A18-4562-A3A9-4F579BDB0C24}">
      <dgm:prSet/>
      <dgm:spPr/>
      <dgm:t>
        <a:bodyPr/>
        <a:lstStyle/>
        <a:p>
          <a:endParaRPr lang="en-US"/>
        </a:p>
      </dgm:t>
    </dgm:pt>
    <dgm:pt modelId="{3143C102-3386-4259-8F36-3D53A109C5A1}" type="sibTrans" cxnId="{4EDCA4A7-1A18-4562-A3A9-4F579BDB0C24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EFCFC99B-C134-477F-BF54-0AC2A768875B}">
      <dgm:prSet phldrT="[Text]"/>
      <dgm:spPr>
        <a:solidFill>
          <a:schemeClr val="accent4"/>
        </a:solidFill>
      </dgm:spPr>
      <dgm:t>
        <a:bodyPr/>
        <a:lstStyle/>
        <a:p>
          <a:r>
            <a:rPr lang="en-US" b="1" dirty="0"/>
            <a:t>SERVER</a:t>
          </a:r>
        </a:p>
      </dgm:t>
    </dgm:pt>
    <dgm:pt modelId="{3582DF19-C8F0-454C-B2CF-93DB8342756C}" type="sibTrans" cxnId="{10D61C2B-6380-4D0C-B397-DB7A85ADDBB2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BFB1CD15-FFF5-49DC-9FD5-8CCCFF384203}" type="parTrans" cxnId="{10D61C2B-6380-4D0C-B397-DB7A85ADDBB2}">
      <dgm:prSet/>
      <dgm:spPr/>
      <dgm:t>
        <a:bodyPr/>
        <a:lstStyle/>
        <a:p>
          <a:endParaRPr lang="en-US"/>
        </a:p>
      </dgm:t>
    </dgm:pt>
    <dgm:pt modelId="{EC3E5746-466D-4048-B7CC-9A47AFFA1590}" type="pres">
      <dgm:prSet presAssocID="{04CBFCB0-C2F7-46FC-8777-11E23AEEF26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EAD20A-762D-4FF8-8FE4-B4F1A3C24B7E}" type="pres">
      <dgm:prSet presAssocID="{319EAE62-CA5F-4845-840C-265ADCEDDFA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024BD-7CEF-468F-A5F3-7F6DAAE4CC85}" type="pres">
      <dgm:prSet presAssocID="{319EAE62-CA5F-4845-840C-265ADCEDDFA9}" presName="spNode" presStyleCnt="0"/>
      <dgm:spPr/>
    </dgm:pt>
    <dgm:pt modelId="{EE4E3C28-A661-49A0-84AC-06FD2B2A3401}" type="pres">
      <dgm:prSet presAssocID="{02E098E6-AA99-4C4F-A88F-3CF86E06EABC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D8B6B36-B900-41FE-AAAA-CD63060E4A52}" type="pres">
      <dgm:prSet presAssocID="{EFCFC99B-C134-477F-BF54-0AC2A768875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A45F2-A84D-40C5-9C04-3626946A16B9}" type="pres">
      <dgm:prSet presAssocID="{EFCFC99B-C134-477F-BF54-0AC2A768875B}" presName="spNode" presStyleCnt="0"/>
      <dgm:spPr/>
    </dgm:pt>
    <dgm:pt modelId="{7E367304-9D45-4B33-9B5E-C656C5848353}" type="pres">
      <dgm:prSet presAssocID="{3582DF19-C8F0-454C-B2CF-93DB8342756C}" presName="sibTrans" presStyleLbl="sibTrans1D1" presStyleIdx="1" presStyleCnt="4"/>
      <dgm:spPr/>
      <dgm:t>
        <a:bodyPr/>
        <a:lstStyle/>
        <a:p>
          <a:endParaRPr lang="en-US"/>
        </a:p>
      </dgm:t>
    </dgm:pt>
    <dgm:pt modelId="{DF9C7560-D8D0-4924-97BB-BF0AB3DF08E4}" type="pres">
      <dgm:prSet presAssocID="{5A0F274D-55F7-485B-B440-4005582B83A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9D0BA-51B0-4E64-8976-D98B035C8CCB}" type="pres">
      <dgm:prSet presAssocID="{5A0F274D-55F7-485B-B440-4005582B83A7}" presName="spNode" presStyleCnt="0"/>
      <dgm:spPr/>
    </dgm:pt>
    <dgm:pt modelId="{ADCE102D-3F66-4302-A1CB-1F76D03A706F}" type="pres">
      <dgm:prSet presAssocID="{088C3A5D-BDCC-4F57-94C6-7A5EAA12F8C8}" presName="sibTrans" presStyleLbl="sibTrans1D1" presStyleIdx="2" presStyleCnt="4"/>
      <dgm:spPr/>
      <dgm:t>
        <a:bodyPr/>
        <a:lstStyle/>
        <a:p>
          <a:endParaRPr lang="en-US"/>
        </a:p>
      </dgm:t>
    </dgm:pt>
    <dgm:pt modelId="{F79E09FF-157D-4F0B-9307-D63221A2DC65}" type="pres">
      <dgm:prSet presAssocID="{42011A69-FCC5-4DB9-BAB0-E921FFEE446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47AE2-8F39-4C01-959B-4D6CF50F7397}" type="pres">
      <dgm:prSet presAssocID="{42011A69-FCC5-4DB9-BAB0-E921FFEE446B}" presName="spNode" presStyleCnt="0"/>
      <dgm:spPr/>
    </dgm:pt>
    <dgm:pt modelId="{B8CBBC35-E53D-43FF-9F55-FBDD97178009}" type="pres">
      <dgm:prSet presAssocID="{3143C102-3386-4259-8F36-3D53A109C5A1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B47F6A77-06E5-475C-9C27-E178161A7B87}" srcId="{04CBFCB0-C2F7-46FC-8777-11E23AEEF263}" destId="{5A0F274D-55F7-485B-B440-4005582B83A7}" srcOrd="2" destOrd="0" parTransId="{852EC41C-BA47-4594-B6DD-17ADEE509D98}" sibTransId="{088C3A5D-BDCC-4F57-94C6-7A5EAA12F8C8}"/>
    <dgm:cxn modelId="{10D61C2B-6380-4D0C-B397-DB7A85ADDBB2}" srcId="{04CBFCB0-C2F7-46FC-8777-11E23AEEF263}" destId="{EFCFC99B-C134-477F-BF54-0AC2A768875B}" srcOrd="1" destOrd="0" parTransId="{BFB1CD15-FFF5-49DC-9FD5-8CCCFF384203}" sibTransId="{3582DF19-C8F0-454C-B2CF-93DB8342756C}"/>
    <dgm:cxn modelId="{F2AE26E4-07A6-457C-8D40-C21EB033450B}" srcId="{04CBFCB0-C2F7-46FC-8777-11E23AEEF263}" destId="{319EAE62-CA5F-4845-840C-265ADCEDDFA9}" srcOrd="0" destOrd="0" parTransId="{2C60B430-E27E-4FD2-A9BA-299AC1713D61}" sibTransId="{02E098E6-AA99-4C4F-A88F-3CF86E06EABC}"/>
    <dgm:cxn modelId="{653D8D92-3487-4958-ACB2-CAC7CA4A0FB1}" type="presOf" srcId="{088C3A5D-BDCC-4F57-94C6-7A5EAA12F8C8}" destId="{ADCE102D-3F66-4302-A1CB-1F76D03A706F}" srcOrd="0" destOrd="0" presId="urn:microsoft.com/office/officeart/2005/8/layout/cycle5"/>
    <dgm:cxn modelId="{8C5FC659-7BFB-406B-97FE-2E72E5E99CEE}" type="presOf" srcId="{42011A69-FCC5-4DB9-BAB0-E921FFEE446B}" destId="{F79E09FF-157D-4F0B-9307-D63221A2DC65}" srcOrd="0" destOrd="0" presId="urn:microsoft.com/office/officeart/2005/8/layout/cycle5"/>
    <dgm:cxn modelId="{FBF7D3AA-A964-4205-8BFE-5F4C9360B2A0}" type="presOf" srcId="{EFCFC99B-C134-477F-BF54-0AC2A768875B}" destId="{1D8B6B36-B900-41FE-AAAA-CD63060E4A52}" srcOrd="0" destOrd="0" presId="urn:microsoft.com/office/officeart/2005/8/layout/cycle5"/>
    <dgm:cxn modelId="{4EDCA4A7-1A18-4562-A3A9-4F579BDB0C24}" srcId="{04CBFCB0-C2F7-46FC-8777-11E23AEEF263}" destId="{42011A69-FCC5-4DB9-BAB0-E921FFEE446B}" srcOrd="3" destOrd="0" parTransId="{B0E02559-64CE-44DE-9FCE-D57C8ED9AEB8}" sibTransId="{3143C102-3386-4259-8F36-3D53A109C5A1}"/>
    <dgm:cxn modelId="{BFB9F6B0-33C2-4BE8-9DBC-16717BFC5050}" type="presOf" srcId="{5A0F274D-55F7-485B-B440-4005582B83A7}" destId="{DF9C7560-D8D0-4924-97BB-BF0AB3DF08E4}" srcOrd="0" destOrd="0" presId="urn:microsoft.com/office/officeart/2005/8/layout/cycle5"/>
    <dgm:cxn modelId="{F2967171-A011-497A-958C-381407A6E4C0}" type="presOf" srcId="{319EAE62-CA5F-4845-840C-265ADCEDDFA9}" destId="{E0EAD20A-762D-4FF8-8FE4-B4F1A3C24B7E}" srcOrd="0" destOrd="0" presId="urn:microsoft.com/office/officeart/2005/8/layout/cycle5"/>
    <dgm:cxn modelId="{6CB04516-1668-492D-B1BE-4A172736C03B}" type="presOf" srcId="{3143C102-3386-4259-8F36-3D53A109C5A1}" destId="{B8CBBC35-E53D-43FF-9F55-FBDD97178009}" srcOrd="0" destOrd="0" presId="urn:microsoft.com/office/officeart/2005/8/layout/cycle5"/>
    <dgm:cxn modelId="{0D7D4569-76EE-45C4-9059-86EE06D5BCF2}" type="presOf" srcId="{3582DF19-C8F0-454C-B2CF-93DB8342756C}" destId="{7E367304-9D45-4B33-9B5E-C656C5848353}" srcOrd="0" destOrd="0" presId="urn:microsoft.com/office/officeart/2005/8/layout/cycle5"/>
    <dgm:cxn modelId="{C00BBDAC-513C-4179-ADD4-4F45361E911C}" type="presOf" srcId="{04CBFCB0-C2F7-46FC-8777-11E23AEEF263}" destId="{EC3E5746-466D-4048-B7CC-9A47AFFA1590}" srcOrd="0" destOrd="0" presId="urn:microsoft.com/office/officeart/2005/8/layout/cycle5"/>
    <dgm:cxn modelId="{D3C745A9-7AC6-4960-AD0A-87F8B49094DC}" type="presOf" srcId="{02E098E6-AA99-4C4F-A88F-3CF86E06EABC}" destId="{EE4E3C28-A661-49A0-84AC-06FD2B2A3401}" srcOrd="0" destOrd="0" presId="urn:microsoft.com/office/officeart/2005/8/layout/cycle5"/>
    <dgm:cxn modelId="{B6A0C3FF-4F29-4FFA-ADDB-8B40BD0E7232}" type="presParOf" srcId="{EC3E5746-466D-4048-B7CC-9A47AFFA1590}" destId="{E0EAD20A-762D-4FF8-8FE4-B4F1A3C24B7E}" srcOrd="0" destOrd="0" presId="urn:microsoft.com/office/officeart/2005/8/layout/cycle5"/>
    <dgm:cxn modelId="{6A776109-C316-4EFC-8289-313C0E22EB23}" type="presParOf" srcId="{EC3E5746-466D-4048-B7CC-9A47AFFA1590}" destId="{782024BD-7CEF-468F-A5F3-7F6DAAE4CC85}" srcOrd="1" destOrd="0" presId="urn:microsoft.com/office/officeart/2005/8/layout/cycle5"/>
    <dgm:cxn modelId="{74577548-0BB0-46A4-83A4-218488DA72E1}" type="presParOf" srcId="{EC3E5746-466D-4048-B7CC-9A47AFFA1590}" destId="{EE4E3C28-A661-49A0-84AC-06FD2B2A3401}" srcOrd="2" destOrd="0" presId="urn:microsoft.com/office/officeart/2005/8/layout/cycle5"/>
    <dgm:cxn modelId="{DFB82F60-7704-4808-B002-81E7FD363465}" type="presParOf" srcId="{EC3E5746-466D-4048-B7CC-9A47AFFA1590}" destId="{1D8B6B36-B900-41FE-AAAA-CD63060E4A52}" srcOrd="3" destOrd="0" presId="urn:microsoft.com/office/officeart/2005/8/layout/cycle5"/>
    <dgm:cxn modelId="{B3264D6C-FE64-4F92-9A38-C492289AAA72}" type="presParOf" srcId="{EC3E5746-466D-4048-B7CC-9A47AFFA1590}" destId="{68DA45F2-A84D-40C5-9C04-3626946A16B9}" srcOrd="4" destOrd="0" presId="urn:microsoft.com/office/officeart/2005/8/layout/cycle5"/>
    <dgm:cxn modelId="{5DEF05B3-B139-4B87-90DB-FE3206D30ACA}" type="presParOf" srcId="{EC3E5746-466D-4048-B7CC-9A47AFFA1590}" destId="{7E367304-9D45-4B33-9B5E-C656C5848353}" srcOrd="5" destOrd="0" presId="urn:microsoft.com/office/officeart/2005/8/layout/cycle5"/>
    <dgm:cxn modelId="{0EAE45C0-0CEB-44FE-80D9-EB655792B160}" type="presParOf" srcId="{EC3E5746-466D-4048-B7CC-9A47AFFA1590}" destId="{DF9C7560-D8D0-4924-97BB-BF0AB3DF08E4}" srcOrd="6" destOrd="0" presId="urn:microsoft.com/office/officeart/2005/8/layout/cycle5"/>
    <dgm:cxn modelId="{ADD1701B-17C0-4CC3-A315-737CFB62A38B}" type="presParOf" srcId="{EC3E5746-466D-4048-B7CC-9A47AFFA1590}" destId="{A879D0BA-51B0-4E64-8976-D98B035C8CCB}" srcOrd="7" destOrd="0" presId="urn:microsoft.com/office/officeart/2005/8/layout/cycle5"/>
    <dgm:cxn modelId="{DEB23A93-FCD5-4116-BD39-3524F49D8034}" type="presParOf" srcId="{EC3E5746-466D-4048-B7CC-9A47AFFA1590}" destId="{ADCE102D-3F66-4302-A1CB-1F76D03A706F}" srcOrd="8" destOrd="0" presId="urn:microsoft.com/office/officeart/2005/8/layout/cycle5"/>
    <dgm:cxn modelId="{AD960595-A4B3-44EE-962B-E46F7509E4AE}" type="presParOf" srcId="{EC3E5746-466D-4048-B7CC-9A47AFFA1590}" destId="{F79E09FF-157D-4F0B-9307-D63221A2DC65}" srcOrd="9" destOrd="0" presId="urn:microsoft.com/office/officeart/2005/8/layout/cycle5"/>
    <dgm:cxn modelId="{212EB611-32A5-44C3-B074-5F31D71B888D}" type="presParOf" srcId="{EC3E5746-466D-4048-B7CC-9A47AFFA1590}" destId="{8B247AE2-8F39-4C01-959B-4D6CF50F7397}" srcOrd="10" destOrd="0" presId="urn:microsoft.com/office/officeart/2005/8/layout/cycle5"/>
    <dgm:cxn modelId="{55B50152-2E97-4693-97BD-465D7215BE3D}" type="presParOf" srcId="{EC3E5746-466D-4048-B7CC-9A47AFFA1590}" destId="{B8CBBC35-E53D-43FF-9F55-FBDD97178009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C8F14-6DFE-4B12-95A6-C54574A71163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E6FAED-B2C0-4935-AD5C-3C192F5236E9}">
      <dgm:prSet phldrT="[Text]"/>
      <dgm:spPr/>
      <dgm:t>
        <a:bodyPr/>
        <a:lstStyle/>
        <a:p>
          <a:r>
            <a:rPr lang="en-US" dirty="0" smtClean="0"/>
            <a:t>Angular Directive</a:t>
          </a:r>
          <a:endParaRPr lang="en-US" dirty="0"/>
        </a:p>
      </dgm:t>
    </dgm:pt>
    <dgm:pt modelId="{FC52FEC6-18C7-4EA2-981E-E28403A29153}" type="parTrans" cxnId="{CB131E6E-B34C-4C48-AB16-C57F5F427959}">
      <dgm:prSet/>
      <dgm:spPr/>
      <dgm:t>
        <a:bodyPr/>
        <a:lstStyle/>
        <a:p>
          <a:endParaRPr lang="en-US"/>
        </a:p>
      </dgm:t>
    </dgm:pt>
    <dgm:pt modelId="{71411381-25EA-4538-A2D2-E4FF771BEED3}" type="sibTrans" cxnId="{CB131E6E-B34C-4C48-AB16-C57F5F427959}">
      <dgm:prSet/>
      <dgm:spPr/>
      <dgm:t>
        <a:bodyPr/>
        <a:lstStyle/>
        <a:p>
          <a:endParaRPr lang="en-US"/>
        </a:p>
      </dgm:t>
    </dgm:pt>
    <dgm:pt modelId="{E66D48D7-7E57-4CFE-87BD-B975908B3859}">
      <dgm:prSet phldrT="[Text]"/>
      <dgm:spPr/>
      <dgm:t>
        <a:bodyPr/>
        <a:lstStyle/>
        <a:p>
          <a:r>
            <a:rPr lang="en-US" b="1" dirty="0" smtClean="0"/>
            <a:t>Component Directives</a:t>
          </a:r>
        </a:p>
        <a:p>
          <a:r>
            <a:rPr lang="en-US" dirty="0" smtClean="0"/>
            <a:t>(Directives with a template)</a:t>
          </a:r>
          <a:endParaRPr lang="en-US" dirty="0"/>
        </a:p>
      </dgm:t>
    </dgm:pt>
    <dgm:pt modelId="{DD12AB09-3240-4C84-B197-7A2A6F08F586}" type="parTrans" cxnId="{64684942-4E1B-4DD4-AD26-4586CCB0FAA2}">
      <dgm:prSet/>
      <dgm:spPr/>
      <dgm:t>
        <a:bodyPr/>
        <a:lstStyle/>
        <a:p>
          <a:endParaRPr lang="en-US"/>
        </a:p>
      </dgm:t>
    </dgm:pt>
    <dgm:pt modelId="{3DE62A90-BE53-4029-B23A-C39C564720B3}" type="sibTrans" cxnId="{64684942-4E1B-4DD4-AD26-4586CCB0FAA2}">
      <dgm:prSet/>
      <dgm:spPr/>
      <dgm:t>
        <a:bodyPr/>
        <a:lstStyle/>
        <a:p>
          <a:endParaRPr lang="en-US"/>
        </a:p>
      </dgm:t>
    </dgm:pt>
    <dgm:pt modelId="{0E3B8784-EA5A-4BBE-BDC0-79C0A36F5F32}">
      <dgm:prSet phldrT="[Text]"/>
      <dgm:spPr/>
      <dgm:t>
        <a:bodyPr/>
        <a:lstStyle/>
        <a:p>
          <a:r>
            <a:rPr lang="en-US" b="1" dirty="0" smtClean="0"/>
            <a:t>Structure Directives</a:t>
          </a:r>
          <a:r>
            <a:rPr lang="en-US" dirty="0" smtClean="0"/>
            <a:t> </a:t>
          </a:r>
        </a:p>
        <a:p>
          <a:r>
            <a:rPr lang="en-US" dirty="0" smtClean="0"/>
            <a:t>(change the layout of the element)</a:t>
          </a:r>
          <a:endParaRPr lang="en-US" dirty="0"/>
        </a:p>
      </dgm:t>
    </dgm:pt>
    <dgm:pt modelId="{29D6C6FA-E39F-4FF3-AB50-386C413A3E48}" type="parTrans" cxnId="{BC7BB045-19DE-489F-B9BC-78CD87526C46}">
      <dgm:prSet/>
      <dgm:spPr/>
      <dgm:t>
        <a:bodyPr/>
        <a:lstStyle/>
        <a:p>
          <a:endParaRPr lang="en-US"/>
        </a:p>
      </dgm:t>
    </dgm:pt>
    <dgm:pt modelId="{EE290877-73E6-45A9-BEA2-DBE367833F9E}" type="sibTrans" cxnId="{BC7BB045-19DE-489F-B9BC-78CD87526C46}">
      <dgm:prSet/>
      <dgm:spPr/>
      <dgm:t>
        <a:bodyPr/>
        <a:lstStyle/>
        <a:p>
          <a:endParaRPr lang="en-US"/>
        </a:p>
      </dgm:t>
    </dgm:pt>
    <dgm:pt modelId="{37DB9E9A-1926-4C20-BCCB-7A35EC9FC1AB}">
      <dgm:prSet phldrT="[Text]"/>
      <dgm:spPr/>
      <dgm:t>
        <a:bodyPr/>
        <a:lstStyle/>
        <a:p>
          <a:r>
            <a:rPr lang="en-US" b="1" dirty="0" smtClean="0"/>
            <a:t>Custom Directives</a:t>
          </a:r>
        </a:p>
        <a:p>
          <a:r>
            <a:rPr lang="en-US" dirty="0" smtClean="0"/>
            <a:t>(You can create your own directives)</a:t>
          </a:r>
          <a:endParaRPr lang="en-US" dirty="0"/>
        </a:p>
      </dgm:t>
    </dgm:pt>
    <dgm:pt modelId="{BAD93E71-EFCC-484D-9FC9-A7357F2A8C54}" type="parTrans" cxnId="{B1593675-498C-4D4E-A594-8346A929D222}">
      <dgm:prSet/>
      <dgm:spPr/>
      <dgm:t>
        <a:bodyPr/>
        <a:lstStyle/>
        <a:p>
          <a:endParaRPr lang="en-US"/>
        </a:p>
      </dgm:t>
    </dgm:pt>
    <dgm:pt modelId="{163C3DAC-D79E-49B6-BA43-4BFE382A92F7}" type="sibTrans" cxnId="{B1593675-498C-4D4E-A594-8346A929D222}">
      <dgm:prSet/>
      <dgm:spPr/>
      <dgm:t>
        <a:bodyPr/>
        <a:lstStyle/>
        <a:p>
          <a:endParaRPr lang="en-US"/>
        </a:p>
      </dgm:t>
    </dgm:pt>
    <dgm:pt modelId="{2BA480A0-11DE-4735-A89D-C68B20A9F575}">
      <dgm:prSet phldrT="[Text]"/>
      <dgm:spPr/>
      <dgm:t>
        <a:bodyPr/>
        <a:lstStyle/>
        <a:p>
          <a:r>
            <a:rPr lang="en-US" b="1" dirty="0" smtClean="0"/>
            <a:t>Attribute Directives</a:t>
          </a:r>
        </a:p>
        <a:p>
          <a:r>
            <a:rPr lang="en-US" dirty="0" smtClean="0"/>
            <a:t>(Change appearance or behavior of the particular element)</a:t>
          </a:r>
          <a:endParaRPr lang="en-US" dirty="0"/>
        </a:p>
      </dgm:t>
    </dgm:pt>
    <dgm:pt modelId="{138AF193-2329-40AC-86B7-F6AD83451A1F}" type="parTrans" cxnId="{4FA6C134-B0C5-4DB6-9263-C7631A811B03}">
      <dgm:prSet/>
      <dgm:spPr/>
      <dgm:t>
        <a:bodyPr/>
        <a:lstStyle/>
        <a:p>
          <a:endParaRPr lang="en-US"/>
        </a:p>
      </dgm:t>
    </dgm:pt>
    <dgm:pt modelId="{482EF43F-038A-4BC1-AD55-6D688501E357}" type="sibTrans" cxnId="{4FA6C134-B0C5-4DB6-9263-C7631A811B03}">
      <dgm:prSet/>
      <dgm:spPr/>
      <dgm:t>
        <a:bodyPr/>
        <a:lstStyle/>
        <a:p>
          <a:endParaRPr lang="en-US"/>
        </a:p>
      </dgm:t>
    </dgm:pt>
    <dgm:pt modelId="{0AC73E44-CBD4-4BEC-B255-105FCDA381AD}" type="pres">
      <dgm:prSet presAssocID="{F53C8F14-6DFE-4B12-95A6-C54574A7116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2A23B2-CC7F-4A8A-A73A-4426EFDF6565}" type="pres">
      <dgm:prSet presAssocID="{F53C8F14-6DFE-4B12-95A6-C54574A71163}" presName="radial" presStyleCnt="0">
        <dgm:presLayoutVars>
          <dgm:animLvl val="ctr"/>
        </dgm:presLayoutVars>
      </dgm:prSet>
      <dgm:spPr/>
    </dgm:pt>
    <dgm:pt modelId="{82CAFD23-BF84-4968-95AF-DD7D75F00734}" type="pres">
      <dgm:prSet presAssocID="{4EE6FAED-B2C0-4935-AD5C-3C192F5236E9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5FB1479D-082E-4841-BA92-FC08493AA55A}" type="pres">
      <dgm:prSet presAssocID="{E66D48D7-7E57-4CFE-87BD-B975908B3859}" presName="node" presStyleLbl="vennNode1" presStyleIdx="1" presStyleCnt="5" custScaleX="120270" custScaleY="1240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E730AA-819F-496B-9E5E-6171A2031C18}" type="pres">
      <dgm:prSet presAssocID="{0E3B8784-EA5A-4BBE-BDC0-79C0A36F5F32}" presName="node" presStyleLbl="vennNode1" presStyleIdx="2" presStyleCnt="5" custScaleX="124020" custScaleY="1279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7EC9A-82F0-4BC8-9489-7E657D8773AB}" type="pres">
      <dgm:prSet presAssocID="{37DB9E9A-1926-4C20-BCCB-7A35EC9FC1AB}" presName="node" presStyleLbl="vennNode1" presStyleIdx="3" presStyleCnt="5" custScaleX="123588" custScaleY="1195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242D3-E27C-4F02-90F3-A566F2C2ADA4}" type="pres">
      <dgm:prSet presAssocID="{2BA480A0-11DE-4735-A89D-C68B20A9F575}" presName="node" presStyleLbl="vennNode1" presStyleIdx="4" presStyleCnt="5" custScaleX="121383" custScaleY="119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A919C8-9DC1-4424-AAA7-FABF3749A199}" type="presOf" srcId="{4EE6FAED-B2C0-4935-AD5C-3C192F5236E9}" destId="{82CAFD23-BF84-4968-95AF-DD7D75F00734}" srcOrd="0" destOrd="0" presId="urn:microsoft.com/office/officeart/2005/8/layout/radial3"/>
    <dgm:cxn modelId="{4FA6C134-B0C5-4DB6-9263-C7631A811B03}" srcId="{4EE6FAED-B2C0-4935-AD5C-3C192F5236E9}" destId="{2BA480A0-11DE-4735-A89D-C68B20A9F575}" srcOrd="3" destOrd="0" parTransId="{138AF193-2329-40AC-86B7-F6AD83451A1F}" sibTransId="{482EF43F-038A-4BC1-AD55-6D688501E357}"/>
    <dgm:cxn modelId="{9339616E-AB44-4C7E-8DE6-06C23DD7038A}" type="presOf" srcId="{0E3B8784-EA5A-4BBE-BDC0-79C0A36F5F32}" destId="{62E730AA-819F-496B-9E5E-6171A2031C18}" srcOrd="0" destOrd="0" presId="urn:microsoft.com/office/officeart/2005/8/layout/radial3"/>
    <dgm:cxn modelId="{F3CCA893-E330-4BB1-B756-FD72380FC691}" type="presOf" srcId="{2BA480A0-11DE-4735-A89D-C68B20A9F575}" destId="{776242D3-E27C-4F02-90F3-A566F2C2ADA4}" srcOrd="0" destOrd="0" presId="urn:microsoft.com/office/officeart/2005/8/layout/radial3"/>
    <dgm:cxn modelId="{CB131E6E-B34C-4C48-AB16-C57F5F427959}" srcId="{F53C8F14-6DFE-4B12-95A6-C54574A71163}" destId="{4EE6FAED-B2C0-4935-AD5C-3C192F5236E9}" srcOrd="0" destOrd="0" parTransId="{FC52FEC6-18C7-4EA2-981E-E28403A29153}" sibTransId="{71411381-25EA-4538-A2D2-E4FF771BEED3}"/>
    <dgm:cxn modelId="{BC0B43C9-B1FE-4305-B835-5688B57C0A01}" type="presOf" srcId="{37DB9E9A-1926-4C20-BCCB-7A35EC9FC1AB}" destId="{C9C7EC9A-82F0-4BC8-9489-7E657D8773AB}" srcOrd="0" destOrd="0" presId="urn:microsoft.com/office/officeart/2005/8/layout/radial3"/>
    <dgm:cxn modelId="{64684942-4E1B-4DD4-AD26-4586CCB0FAA2}" srcId="{4EE6FAED-B2C0-4935-AD5C-3C192F5236E9}" destId="{E66D48D7-7E57-4CFE-87BD-B975908B3859}" srcOrd="0" destOrd="0" parTransId="{DD12AB09-3240-4C84-B197-7A2A6F08F586}" sibTransId="{3DE62A90-BE53-4029-B23A-C39C564720B3}"/>
    <dgm:cxn modelId="{B1593675-498C-4D4E-A594-8346A929D222}" srcId="{4EE6FAED-B2C0-4935-AD5C-3C192F5236E9}" destId="{37DB9E9A-1926-4C20-BCCB-7A35EC9FC1AB}" srcOrd="2" destOrd="0" parTransId="{BAD93E71-EFCC-484D-9FC9-A7357F2A8C54}" sibTransId="{163C3DAC-D79E-49B6-BA43-4BFE382A92F7}"/>
    <dgm:cxn modelId="{1E7A4D12-CB49-4259-A5A6-43B1868A9425}" type="presOf" srcId="{F53C8F14-6DFE-4B12-95A6-C54574A71163}" destId="{0AC73E44-CBD4-4BEC-B255-105FCDA381AD}" srcOrd="0" destOrd="0" presId="urn:microsoft.com/office/officeart/2005/8/layout/radial3"/>
    <dgm:cxn modelId="{BC7BB045-19DE-489F-B9BC-78CD87526C46}" srcId="{4EE6FAED-B2C0-4935-AD5C-3C192F5236E9}" destId="{0E3B8784-EA5A-4BBE-BDC0-79C0A36F5F32}" srcOrd="1" destOrd="0" parTransId="{29D6C6FA-E39F-4FF3-AB50-386C413A3E48}" sibTransId="{EE290877-73E6-45A9-BEA2-DBE367833F9E}"/>
    <dgm:cxn modelId="{983BA137-022E-4456-8377-D68F0F835975}" type="presOf" srcId="{E66D48D7-7E57-4CFE-87BD-B975908B3859}" destId="{5FB1479D-082E-4841-BA92-FC08493AA55A}" srcOrd="0" destOrd="0" presId="urn:microsoft.com/office/officeart/2005/8/layout/radial3"/>
    <dgm:cxn modelId="{D2E243B8-71B9-4CC2-9082-F9E1622E9E34}" type="presParOf" srcId="{0AC73E44-CBD4-4BEC-B255-105FCDA381AD}" destId="{F12A23B2-CC7F-4A8A-A73A-4426EFDF6565}" srcOrd="0" destOrd="0" presId="urn:microsoft.com/office/officeart/2005/8/layout/radial3"/>
    <dgm:cxn modelId="{F46D2DE3-8D80-459C-8B71-7E3D1E8EF410}" type="presParOf" srcId="{F12A23B2-CC7F-4A8A-A73A-4426EFDF6565}" destId="{82CAFD23-BF84-4968-95AF-DD7D75F00734}" srcOrd="0" destOrd="0" presId="urn:microsoft.com/office/officeart/2005/8/layout/radial3"/>
    <dgm:cxn modelId="{98F4D142-A724-4874-A039-5112F1E08F5C}" type="presParOf" srcId="{F12A23B2-CC7F-4A8A-A73A-4426EFDF6565}" destId="{5FB1479D-082E-4841-BA92-FC08493AA55A}" srcOrd="1" destOrd="0" presId="urn:microsoft.com/office/officeart/2005/8/layout/radial3"/>
    <dgm:cxn modelId="{C785299C-54E6-44EE-832D-116328A2B30D}" type="presParOf" srcId="{F12A23B2-CC7F-4A8A-A73A-4426EFDF6565}" destId="{62E730AA-819F-496B-9E5E-6171A2031C18}" srcOrd="2" destOrd="0" presId="urn:microsoft.com/office/officeart/2005/8/layout/radial3"/>
    <dgm:cxn modelId="{1F8C44D2-7AAF-4A97-A46D-BA2452A2CA05}" type="presParOf" srcId="{F12A23B2-CC7F-4A8A-A73A-4426EFDF6565}" destId="{C9C7EC9A-82F0-4BC8-9489-7E657D8773AB}" srcOrd="3" destOrd="0" presId="urn:microsoft.com/office/officeart/2005/8/layout/radial3"/>
    <dgm:cxn modelId="{07E61EEE-4033-42B8-B90B-D228B537C45B}" type="presParOf" srcId="{F12A23B2-CC7F-4A8A-A73A-4426EFDF6565}" destId="{776242D3-E27C-4F02-90F3-A566F2C2ADA4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EAD20A-762D-4FF8-8FE4-B4F1A3C24B7E}">
      <dsp:nvSpPr>
        <dsp:cNvPr id="0" name=""/>
        <dsp:cNvSpPr/>
      </dsp:nvSpPr>
      <dsp:spPr>
        <a:xfrm>
          <a:off x="2165258" y="382"/>
          <a:ext cx="1012193" cy="6579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Request for Pages</a:t>
          </a:r>
        </a:p>
      </dsp:txBody>
      <dsp:txXfrm>
        <a:off x="2165258" y="382"/>
        <a:ext cx="1012193" cy="657925"/>
      </dsp:txXfrm>
    </dsp:sp>
    <dsp:sp modelId="{EE4E3C28-A661-49A0-84AC-06FD2B2A3401}">
      <dsp:nvSpPr>
        <dsp:cNvPr id="0" name=""/>
        <dsp:cNvSpPr/>
      </dsp:nvSpPr>
      <dsp:spPr>
        <a:xfrm>
          <a:off x="1583985" y="329345"/>
          <a:ext cx="2174738" cy="2174738"/>
        </a:xfrm>
        <a:custGeom>
          <a:avLst/>
          <a:gdLst/>
          <a:ahLst/>
          <a:cxnLst/>
          <a:rect l="0" t="0" r="0" b="0"/>
          <a:pathLst>
            <a:path>
              <a:moveTo>
                <a:pt x="1733311" y="212651"/>
              </a:moveTo>
              <a:arcTo wR="1087369" hR="1087369" stAng="18386660" swAng="1634392"/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B6B36-B900-41FE-AAAA-CD63060E4A52}">
      <dsp:nvSpPr>
        <dsp:cNvPr id="0" name=""/>
        <dsp:cNvSpPr/>
      </dsp:nvSpPr>
      <dsp:spPr>
        <a:xfrm>
          <a:off x="3252627" y="1087752"/>
          <a:ext cx="1012193" cy="657925"/>
        </a:xfrm>
        <a:prstGeom prst="roundRect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SERVER</a:t>
          </a:r>
        </a:p>
      </dsp:txBody>
      <dsp:txXfrm>
        <a:off x="3252627" y="1087752"/>
        <a:ext cx="1012193" cy="657925"/>
      </dsp:txXfrm>
    </dsp:sp>
    <dsp:sp modelId="{7E367304-9D45-4B33-9B5E-C656C5848353}">
      <dsp:nvSpPr>
        <dsp:cNvPr id="0" name=""/>
        <dsp:cNvSpPr/>
      </dsp:nvSpPr>
      <dsp:spPr>
        <a:xfrm>
          <a:off x="1583985" y="329345"/>
          <a:ext cx="2174738" cy="2174738"/>
        </a:xfrm>
        <a:custGeom>
          <a:avLst/>
          <a:gdLst/>
          <a:ahLst/>
          <a:cxnLst/>
          <a:rect l="0" t="0" r="0" b="0"/>
          <a:pathLst>
            <a:path>
              <a:moveTo>
                <a:pt x="2062048" y="1569420"/>
              </a:moveTo>
              <a:arcTo wR="1087369" hR="1087369" stAng="1578949" swAng="1634392"/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C7560-D8D0-4924-97BB-BF0AB3DF08E4}">
      <dsp:nvSpPr>
        <dsp:cNvPr id="0" name=""/>
        <dsp:cNvSpPr/>
      </dsp:nvSpPr>
      <dsp:spPr>
        <a:xfrm>
          <a:off x="2165258" y="2175121"/>
          <a:ext cx="1012193" cy="6579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Response  for Pages</a:t>
          </a:r>
        </a:p>
      </dsp:txBody>
      <dsp:txXfrm>
        <a:off x="2165258" y="2175121"/>
        <a:ext cx="1012193" cy="657925"/>
      </dsp:txXfrm>
    </dsp:sp>
    <dsp:sp modelId="{ADCE102D-3F66-4302-A1CB-1F76D03A706F}">
      <dsp:nvSpPr>
        <dsp:cNvPr id="0" name=""/>
        <dsp:cNvSpPr/>
      </dsp:nvSpPr>
      <dsp:spPr>
        <a:xfrm>
          <a:off x="1583985" y="329345"/>
          <a:ext cx="2174738" cy="2174738"/>
        </a:xfrm>
        <a:custGeom>
          <a:avLst/>
          <a:gdLst/>
          <a:ahLst/>
          <a:cxnLst/>
          <a:rect l="0" t="0" r="0" b="0"/>
          <a:pathLst>
            <a:path>
              <a:moveTo>
                <a:pt x="441426" y="1962086"/>
              </a:moveTo>
              <a:arcTo wR="1087369" hR="1087369" stAng="7586660" swAng="1634392"/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E09FF-157D-4F0B-9307-D63221A2DC65}">
      <dsp:nvSpPr>
        <dsp:cNvPr id="0" name=""/>
        <dsp:cNvSpPr/>
      </dsp:nvSpPr>
      <dsp:spPr>
        <a:xfrm>
          <a:off x="1077888" y="1087752"/>
          <a:ext cx="1012193" cy="657925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CLIENT</a:t>
          </a:r>
        </a:p>
      </dsp:txBody>
      <dsp:txXfrm>
        <a:off x="1077888" y="1087752"/>
        <a:ext cx="1012193" cy="657925"/>
      </dsp:txXfrm>
    </dsp:sp>
    <dsp:sp modelId="{B8CBBC35-E53D-43FF-9F55-FBDD97178009}">
      <dsp:nvSpPr>
        <dsp:cNvPr id="0" name=""/>
        <dsp:cNvSpPr/>
      </dsp:nvSpPr>
      <dsp:spPr>
        <a:xfrm>
          <a:off x="1583985" y="329345"/>
          <a:ext cx="2174738" cy="2174738"/>
        </a:xfrm>
        <a:custGeom>
          <a:avLst/>
          <a:gdLst/>
          <a:ahLst/>
          <a:cxnLst/>
          <a:rect l="0" t="0" r="0" b="0"/>
          <a:pathLst>
            <a:path>
              <a:moveTo>
                <a:pt x="112690" y="605318"/>
              </a:moveTo>
              <a:arcTo wR="1087369" hR="1087369" stAng="12378949" swAng="1634392"/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EAD20A-762D-4FF8-8FE4-B4F1A3C24B7E}">
      <dsp:nvSpPr>
        <dsp:cNvPr id="0" name=""/>
        <dsp:cNvSpPr/>
      </dsp:nvSpPr>
      <dsp:spPr>
        <a:xfrm>
          <a:off x="2112437" y="943"/>
          <a:ext cx="964057" cy="626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Request for Data</a:t>
          </a:r>
        </a:p>
      </dsp:txBody>
      <dsp:txXfrm>
        <a:off x="2112437" y="943"/>
        <a:ext cx="964057" cy="626637"/>
      </dsp:txXfrm>
    </dsp:sp>
    <dsp:sp modelId="{EE4E3C28-A661-49A0-84AC-06FD2B2A3401}">
      <dsp:nvSpPr>
        <dsp:cNvPr id="0" name=""/>
        <dsp:cNvSpPr/>
      </dsp:nvSpPr>
      <dsp:spPr>
        <a:xfrm>
          <a:off x="1559587" y="314262"/>
          <a:ext cx="2069758" cy="2069758"/>
        </a:xfrm>
        <a:custGeom>
          <a:avLst/>
          <a:gdLst/>
          <a:ahLst/>
          <a:cxnLst/>
          <a:rect l="0" t="0" r="0" b="0"/>
          <a:pathLst>
            <a:path>
              <a:moveTo>
                <a:pt x="1649872" y="202557"/>
              </a:moveTo>
              <a:arcTo wR="1034879" hR="1034879" stAng="18387617" swAng="1633017"/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B6B36-B900-41FE-AAAA-CD63060E4A52}">
      <dsp:nvSpPr>
        <dsp:cNvPr id="0" name=""/>
        <dsp:cNvSpPr/>
      </dsp:nvSpPr>
      <dsp:spPr>
        <a:xfrm>
          <a:off x="3147317" y="1035822"/>
          <a:ext cx="964057" cy="626637"/>
        </a:xfrm>
        <a:prstGeom prst="roundRect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SERVER</a:t>
          </a:r>
        </a:p>
      </dsp:txBody>
      <dsp:txXfrm>
        <a:off x="3147317" y="1035822"/>
        <a:ext cx="964057" cy="626637"/>
      </dsp:txXfrm>
    </dsp:sp>
    <dsp:sp modelId="{7E367304-9D45-4B33-9B5E-C656C5848353}">
      <dsp:nvSpPr>
        <dsp:cNvPr id="0" name=""/>
        <dsp:cNvSpPr/>
      </dsp:nvSpPr>
      <dsp:spPr>
        <a:xfrm>
          <a:off x="1559587" y="314262"/>
          <a:ext cx="2069758" cy="2069758"/>
        </a:xfrm>
        <a:custGeom>
          <a:avLst/>
          <a:gdLst/>
          <a:ahLst/>
          <a:cxnLst/>
          <a:rect l="0" t="0" r="0" b="0"/>
          <a:pathLst>
            <a:path>
              <a:moveTo>
                <a:pt x="1962452" y="1493773"/>
              </a:moveTo>
              <a:arcTo wR="1034879" hR="1034879" stAng="1579367" swAng="1633017"/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C7560-D8D0-4924-97BB-BF0AB3DF08E4}">
      <dsp:nvSpPr>
        <dsp:cNvPr id="0" name=""/>
        <dsp:cNvSpPr/>
      </dsp:nvSpPr>
      <dsp:spPr>
        <a:xfrm>
          <a:off x="2112437" y="2070702"/>
          <a:ext cx="964057" cy="626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Response  for Data</a:t>
          </a:r>
        </a:p>
      </dsp:txBody>
      <dsp:txXfrm>
        <a:off x="2112437" y="2070702"/>
        <a:ext cx="964057" cy="626637"/>
      </dsp:txXfrm>
    </dsp:sp>
    <dsp:sp modelId="{ADCE102D-3F66-4302-A1CB-1F76D03A706F}">
      <dsp:nvSpPr>
        <dsp:cNvPr id="0" name=""/>
        <dsp:cNvSpPr/>
      </dsp:nvSpPr>
      <dsp:spPr>
        <a:xfrm>
          <a:off x="1559587" y="314262"/>
          <a:ext cx="2069758" cy="2069758"/>
        </a:xfrm>
        <a:custGeom>
          <a:avLst/>
          <a:gdLst/>
          <a:ahLst/>
          <a:cxnLst/>
          <a:rect l="0" t="0" r="0" b="0"/>
          <a:pathLst>
            <a:path>
              <a:moveTo>
                <a:pt x="419886" y="1867200"/>
              </a:moveTo>
              <a:arcTo wR="1034879" hR="1034879" stAng="7587617" swAng="1633017"/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E09FF-157D-4F0B-9307-D63221A2DC65}">
      <dsp:nvSpPr>
        <dsp:cNvPr id="0" name=""/>
        <dsp:cNvSpPr/>
      </dsp:nvSpPr>
      <dsp:spPr>
        <a:xfrm>
          <a:off x="1077558" y="1035822"/>
          <a:ext cx="964057" cy="626637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CLIENT</a:t>
          </a:r>
        </a:p>
      </dsp:txBody>
      <dsp:txXfrm>
        <a:off x="1077558" y="1035822"/>
        <a:ext cx="964057" cy="626637"/>
      </dsp:txXfrm>
    </dsp:sp>
    <dsp:sp modelId="{B8CBBC35-E53D-43FF-9F55-FBDD97178009}">
      <dsp:nvSpPr>
        <dsp:cNvPr id="0" name=""/>
        <dsp:cNvSpPr/>
      </dsp:nvSpPr>
      <dsp:spPr>
        <a:xfrm>
          <a:off x="1559587" y="314262"/>
          <a:ext cx="2069758" cy="2069758"/>
        </a:xfrm>
        <a:custGeom>
          <a:avLst/>
          <a:gdLst/>
          <a:ahLst/>
          <a:cxnLst/>
          <a:rect l="0" t="0" r="0" b="0"/>
          <a:pathLst>
            <a:path>
              <a:moveTo>
                <a:pt x="107306" y="575985"/>
              </a:moveTo>
              <a:arcTo wR="1034879" hR="1034879" stAng="12379367" swAng="1633017"/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0.14763</cdr:x>
      <cdr:y>0.31322</cdr:y>
    </cdr:from>
    <cdr:to>
      <cdr:x>0.23853</cdr:x>
      <cdr:y>0.54053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484872" y="126000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0.11688</cdr:x>
      <cdr:y>0.05917</cdr:y>
    </cdr:from>
    <cdr:to>
      <cdr:x>0.20779</cdr:x>
      <cdr:y>0.28648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1175590" y="23803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DINPro" panose="02000503030000020004" pitchFamily="2" charset="0"/>
            </a:rPr>
            <a:t>35%</a:t>
          </a:r>
        </a:p>
      </cdr:txBody>
    </cdr:sp>
  </cdr:relSizeAnchor>
  <cdr:relSizeAnchor xmlns:cdr="http://schemas.openxmlformats.org/drawingml/2006/chartDrawing">
    <cdr:from>
      <cdr:x>0.40565</cdr:x>
      <cdr:y>0.05917</cdr:y>
    </cdr:from>
    <cdr:to>
      <cdr:x>0.49656</cdr:x>
      <cdr:y>0.28648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4080156" y="23803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DINPro" panose="02000503030000020004" pitchFamily="2" charset="0"/>
            </a:rPr>
            <a:t>2 %</a:t>
          </a:r>
        </a:p>
      </cdr:txBody>
    </cdr:sp>
  </cdr:relSizeAnchor>
  <cdr:relSizeAnchor xmlns:cdr="http://schemas.openxmlformats.org/drawingml/2006/chartDrawing">
    <cdr:from>
      <cdr:x>0.66449</cdr:x>
      <cdr:y>0.08257</cdr:y>
    </cdr:from>
    <cdr:to>
      <cdr:x>0.7554</cdr:x>
      <cdr:y>0.30988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6683727" y="332156"/>
          <a:ext cx="914409" cy="9144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DINPro" panose="02000503030000020004" pitchFamily="2" charset="0"/>
            </a:rPr>
            <a:t>20-40%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5262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639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261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168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2807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502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287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090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185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130C74-A61F-4C63-945F-8E4780C6B3E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196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0C74-A61F-4C63-945F-8E4780C6B3E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468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130C74-A61F-4C63-945F-8E4780C6B3E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479738-00BC-4458-8622-D5426B4371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5851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pdate.angular.io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xt.angular.io/api/forms/NgMode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cli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21070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23" y="1226055"/>
            <a:ext cx="10058400" cy="5150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Angular 9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01" y="1945942"/>
            <a:ext cx="10058400" cy="4023360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1800" dirty="0">
                <a:latin typeface="DINPro" panose="02000503030000020004" pitchFamily="2" charset="0"/>
              </a:rPr>
              <a:t>Welcome Default Ivy  - the Ivy renderer is the default Angular compiler</a:t>
            </a:r>
          </a:p>
          <a:p>
            <a:pPr lvl="1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 - "</a:t>
            </a:r>
            <a:r>
              <a:rPr lang="en-US" dirty="0" err="1">
                <a:latin typeface="DINPro" panose="02000503030000020004" pitchFamily="2" charset="0"/>
              </a:rPr>
              <a:t>angularCompilerOptions</a:t>
            </a:r>
            <a:r>
              <a:rPr lang="en-US" dirty="0">
                <a:latin typeface="DINPro" panose="02000503030000020004" pitchFamily="2" charset="0"/>
              </a:rPr>
              <a:t>": {    "</a:t>
            </a:r>
            <a:r>
              <a:rPr lang="en-US" dirty="0" err="1">
                <a:latin typeface="DINPro" panose="02000503030000020004" pitchFamily="2" charset="0"/>
              </a:rPr>
              <a:t>enableIvy</a:t>
            </a:r>
            <a:r>
              <a:rPr lang="en-US" dirty="0">
                <a:latin typeface="DINPro" panose="02000503030000020004" pitchFamily="2" charset="0"/>
              </a:rPr>
              <a:t>": true  }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1800" dirty="0">
                <a:latin typeface="DINPro" panose="02000503030000020004" pitchFamily="2" charset="0"/>
              </a:rPr>
              <a:t> Angular Core Type-Safe Changes - One of the APIs for testing Angular apps is called </a:t>
            </a:r>
            <a:r>
              <a:rPr lang="en-US" sz="1800" dirty="0" err="1">
                <a:latin typeface="DINPro" panose="02000503030000020004" pitchFamily="2" charset="0"/>
              </a:rPr>
              <a:t>TestBed</a:t>
            </a:r>
            <a:endParaRPr lang="en-US" sz="1800" dirty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- </a:t>
            </a:r>
            <a:r>
              <a:rPr lang="en-US" dirty="0" err="1">
                <a:latin typeface="DINPro" panose="02000503030000020004" pitchFamily="2" charset="0"/>
              </a:rPr>
              <a:t>TestBed.inject</a:t>
            </a:r>
            <a:r>
              <a:rPr lang="en-US" dirty="0">
                <a:latin typeface="DINPro" panose="02000503030000020004" pitchFamily="2" charset="0"/>
              </a:rPr>
              <a:t>(</a:t>
            </a:r>
            <a:r>
              <a:rPr lang="en-US" dirty="0" err="1">
                <a:latin typeface="DINPro" panose="02000503030000020004" pitchFamily="2" charset="0"/>
              </a:rPr>
              <a:t>ChangeDetectorRef</a:t>
            </a:r>
            <a:r>
              <a:rPr lang="en-US" dirty="0">
                <a:latin typeface="DINPro" panose="02000503030000020004" pitchFamily="2" charset="0"/>
              </a:rPr>
              <a:t>) // </a:t>
            </a:r>
            <a:r>
              <a:rPr lang="en-US" dirty="0" err="1">
                <a:latin typeface="DINPro" panose="02000503030000020004" pitchFamily="2" charset="0"/>
              </a:rPr>
              <a:t>ChangeDetectorRef</a:t>
            </a:r>
            <a:endParaRPr lang="en-US" dirty="0">
              <a:latin typeface="DINPro" panose="02000503030000020004" pitchFamily="2" charset="0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1800" dirty="0">
                <a:latin typeface="DINPro" panose="02000503030000020004" pitchFamily="2" charset="0"/>
              </a:rPr>
              <a:t> </a:t>
            </a:r>
            <a:r>
              <a:rPr lang="en-US" sz="1800" dirty="0" err="1">
                <a:latin typeface="DINPro" panose="02000503030000020004" pitchFamily="2" charset="0"/>
              </a:rPr>
              <a:t>ModuleWithProviders</a:t>
            </a:r>
            <a:r>
              <a:rPr lang="en-US" sz="1800" dirty="0">
                <a:latin typeface="DINPro" panose="02000503030000020004" pitchFamily="2" charset="0"/>
              </a:rPr>
              <a:t> Support  </a:t>
            </a:r>
          </a:p>
          <a:p>
            <a:pPr lvl="1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- All of your code becomes in sync with the latest changes</a:t>
            </a:r>
          </a:p>
          <a:p>
            <a:pPr lvl="1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- </a:t>
            </a:r>
            <a:r>
              <a:rPr lang="en-US" dirty="0" err="1">
                <a:latin typeface="DINPro" panose="02000503030000020004" pitchFamily="2" charset="0"/>
              </a:rPr>
              <a:t>ng</a:t>
            </a:r>
            <a:r>
              <a:rPr lang="en-US" dirty="0">
                <a:latin typeface="DINPro" panose="02000503030000020004" pitchFamily="2" charset="0"/>
              </a:rPr>
              <a:t> update 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1800" dirty="0">
                <a:latin typeface="DINPro" panose="02000503030000020004" pitchFamily="2" charset="0"/>
              </a:rPr>
              <a:t> Changes with Angular Forms</a:t>
            </a:r>
          </a:p>
          <a:p>
            <a:pPr lvl="1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-  &lt;</a:t>
            </a:r>
            <a:r>
              <a:rPr lang="en-US" dirty="0" err="1">
                <a:latin typeface="DINPro" panose="02000503030000020004" pitchFamily="2" charset="0"/>
              </a:rPr>
              <a:t>ng</a:t>
            </a:r>
            <a:r>
              <a:rPr lang="en-US" dirty="0">
                <a:latin typeface="DINPro" panose="02000503030000020004" pitchFamily="2" charset="0"/>
              </a:rPr>
              <a:t>-form&gt;&lt;/</a:t>
            </a:r>
            <a:r>
              <a:rPr lang="en-US" dirty="0" err="1">
                <a:latin typeface="DINPro" panose="02000503030000020004" pitchFamily="2" charset="0"/>
              </a:rPr>
              <a:t>ng</a:t>
            </a:r>
            <a:r>
              <a:rPr lang="en-US" dirty="0">
                <a:latin typeface="DINPro" panose="02000503030000020004" pitchFamily="2" charset="0"/>
              </a:rPr>
              <a:t>-form&gt; </a:t>
            </a:r>
          </a:p>
        </p:txBody>
      </p:sp>
    </p:spTree>
    <p:extLst>
      <p:ext uri="{BB962C8B-B14F-4D97-AF65-F5344CB8AC3E}">
        <p14:creationId xmlns:p14="http://schemas.microsoft.com/office/powerpoint/2010/main" xmlns="" val="36014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01" y="1276159"/>
            <a:ext cx="10058400" cy="464959"/>
          </a:xfrm>
        </p:spPr>
        <p:txBody>
          <a:bodyPr>
            <a:no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Angular 9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01" y="1933416"/>
            <a:ext cx="10058400" cy="4023360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Dependency Injection Changes in Core</a:t>
            </a:r>
          </a:p>
          <a:p>
            <a:pPr lvl="1">
              <a:buClr>
                <a:srgbClr val="0070C0"/>
              </a:buClr>
              <a:buNone/>
            </a:pPr>
            <a:r>
              <a:rPr lang="en-US" sz="2000" dirty="0">
                <a:latin typeface="DINPro" panose="02000503030000020004" pitchFamily="2" charset="0"/>
              </a:rPr>
              <a:t>- @</a:t>
            </a:r>
            <a:r>
              <a:rPr lang="en-US" sz="2000" dirty="0" err="1">
                <a:latin typeface="DINPro" panose="02000503030000020004" pitchFamily="2" charset="0"/>
              </a:rPr>
              <a:t>Injectable</a:t>
            </a:r>
            <a:r>
              <a:rPr lang="en-US" sz="2000" dirty="0">
                <a:latin typeface="DINPro" panose="02000503030000020004" pitchFamily="2" charset="0"/>
              </a:rPr>
              <a:t>({    </a:t>
            </a:r>
            <a:r>
              <a:rPr lang="en-US" sz="2000" dirty="0" err="1">
                <a:latin typeface="DINPro" panose="02000503030000020004" pitchFamily="2" charset="0"/>
              </a:rPr>
              <a:t>providedIn</a:t>
            </a:r>
            <a:r>
              <a:rPr lang="en-US" sz="2000" dirty="0">
                <a:latin typeface="DINPro" panose="02000503030000020004" pitchFamily="2" charset="0"/>
              </a:rPr>
              <a:t>: 'platform'  })  class </a:t>
            </a:r>
            <a:r>
              <a:rPr lang="en-US" sz="2000" dirty="0" err="1">
                <a:latin typeface="DINPro" panose="02000503030000020004" pitchFamily="2" charset="0"/>
              </a:rPr>
              <a:t>MyService</a:t>
            </a:r>
            <a:r>
              <a:rPr lang="en-US" sz="2000" dirty="0">
                <a:latin typeface="DINPro" panose="02000503030000020004" pitchFamily="2" charset="0"/>
              </a:rPr>
              <a:t> {...} 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6. Enhancement of Language Service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7. Service Worker Updates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8. i18n Improvements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9. API Extractor Updates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Angular Component Updates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endParaRPr lang="en-US" dirty="0">
              <a:latin typeface="DINPro" panose="02000503030000020004" pitchFamily="2" charset="0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endParaRPr lang="en-US" dirty="0"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40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886" y="1133133"/>
            <a:ext cx="10058400" cy="56557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Angular 9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68" y="1874072"/>
            <a:ext cx="8312727" cy="4157860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Smaller bundle sizes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Faster testing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Better debugging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Improved CSS class and style binding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Improved type checking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Improved build errors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Improved build times, enabling AOT on by default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Improved Internationalization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New options for '</a:t>
            </a:r>
            <a:r>
              <a:rPr lang="en-GB" dirty="0" err="1">
                <a:latin typeface="DINPro" panose="02000503030000020004" pitchFamily="2" charset="0"/>
              </a:rPr>
              <a:t>providedIn</a:t>
            </a:r>
            <a:r>
              <a:rPr lang="en-GB" dirty="0">
                <a:latin typeface="DINPro" panose="02000503030000020004" pitchFamily="2" charset="0"/>
              </a:rPr>
              <a:t>‘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GB" dirty="0">
                <a:latin typeface="DINPro" panose="02000503030000020004" pitchFamily="2" charset="0"/>
              </a:rPr>
              <a:t>IDE &amp; language service improvements</a:t>
            </a:r>
            <a:br>
              <a:rPr lang="en-GB" dirty="0">
                <a:latin typeface="DINPro" panose="02000503030000020004" pitchFamily="2" charset="0"/>
              </a:rPr>
            </a:br>
            <a:endParaRPr lang="en-US" dirty="0">
              <a:latin typeface="DINPro" panose="02000503030000020004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52395"/>
            <a:ext cx="10058400" cy="584965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DINPro" panose="02000503030000020004" pitchFamily="2" charset="0"/>
              </a:rPr>
              <a:t>Ivy size Improvements – Total bundle size chart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1937224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245" y="1202499"/>
            <a:ext cx="10058400" cy="643235"/>
          </a:xfrm>
        </p:spPr>
        <p:txBody>
          <a:bodyPr>
            <a:no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Updating to Angular Version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05" y="2071202"/>
            <a:ext cx="10058400" cy="4023360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</a:pPr>
            <a:r>
              <a:rPr lang="en-US" dirty="0">
                <a:latin typeface="DINPro" panose="02000503030000020004" pitchFamily="2" charset="0"/>
              </a:rPr>
              <a:t>Updating CLI Apps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For step-by-step instructions on how to update to the latest Angular release, use the interactive update guide at </a:t>
            </a:r>
            <a:r>
              <a:rPr lang="en-US" dirty="0">
                <a:latin typeface="DINPro" panose="02000503030000020004" pitchFamily="2" charset="0"/>
                <a:hlinkClick r:id="rId3"/>
              </a:rPr>
              <a:t>update.angular.io</a:t>
            </a:r>
            <a:endParaRPr lang="en-US" dirty="0">
              <a:latin typeface="DINPro" panose="02000503030000020004" pitchFamily="2" charset="0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If your application uses the CLI, you can update to version 9 automatically with the help of the </a:t>
            </a:r>
            <a:r>
              <a:rPr lang="en-US" dirty="0">
                <a:latin typeface="DINPro" panose="02000503030000020004" pitchFamily="2" charset="0"/>
                <a:hlinkClick r:id="rId4"/>
              </a:rPr>
              <a:t>ng update</a:t>
            </a:r>
            <a:r>
              <a:rPr lang="en-US" dirty="0">
                <a:latin typeface="DINPro" panose="02000503030000020004" pitchFamily="2" charset="0"/>
              </a:rPr>
              <a:t> script: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	- ng update @angular/core@8 @angular/cli@8 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	- </a:t>
            </a:r>
            <a:r>
              <a:rPr lang="en-US" dirty="0" err="1">
                <a:latin typeface="DINPro" panose="02000503030000020004" pitchFamily="2" charset="0"/>
              </a:rPr>
              <a:t>git</a:t>
            </a:r>
            <a:r>
              <a:rPr lang="en-US" dirty="0">
                <a:latin typeface="DINPro" panose="02000503030000020004" pitchFamily="2" charset="0"/>
              </a:rPr>
              <a:t> add . 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	- </a:t>
            </a:r>
            <a:r>
              <a:rPr lang="en-US" dirty="0" err="1">
                <a:latin typeface="DINPro" panose="02000503030000020004" pitchFamily="2" charset="0"/>
              </a:rPr>
              <a:t>git</a:t>
            </a:r>
            <a:r>
              <a:rPr lang="en-US" dirty="0">
                <a:latin typeface="DINPro" panose="02000503030000020004" pitchFamily="2" charset="0"/>
              </a:rPr>
              <a:t> commit --all -m "build: update Angular packages to latest 8.x version" 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	- ng update @angular/cli @angular/core --next` </a:t>
            </a:r>
          </a:p>
        </p:txBody>
      </p:sp>
    </p:spTree>
    <p:extLst>
      <p:ext uri="{BB962C8B-B14F-4D97-AF65-F5344CB8AC3E}">
        <p14:creationId xmlns:p14="http://schemas.microsoft.com/office/powerpoint/2010/main" xmlns="" val="410866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696" y="1472166"/>
            <a:ext cx="10058400" cy="74845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DINPro" panose="02000503030000020004" pitchFamily="2" charset="0"/>
              </a:rPr>
              <a:t>Upcoming Video</a:t>
            </a:r>
            <a:r>
              <a:rPr lang="en-US" sz="3600" dirty="0">
                <a:latin typeface="DINPro" panose="02000503030000020004" pitchFamily="2" charset="0"/>
              </a:rPr>
              <a:t/>
            </a:r>
            <a:br>
              <a:rPr lang="en-US" sz="3600" dirty="0">
                <a:latin typeface="DINPro" panose="02000503030000020004" pitchFamily="2" charset="0"/>
              </a:rPr>
            </a:br>
            <a:r>
              <a:rPr lang="en-US" sz="3000" dirty="0">
                <a:latin typeface="DINPro" panose="02000503030000020004" pitchFamily="2" charset="0"/>
              </a:rPr>
              <a:t>Chapter 3 – Angular CLI &amp; Project Skeleton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48" y="2578035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dirty="0">
                <a:latin typeface="DINPro" panose="02000503030000020004" pitchFamily="2" charset="0"/>
              </a:rPr>
              <a:t>Video Contains:-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Prerequisites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CLI Commands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Project Skeleton Overview</a:t>
            </a:r>
          </a:p>
        </p:txBody>
      </p:sp>
      <p:pic>
        <p:nvPicPr>
          <p:cNvPr id="6" name="Picture 5" descr="next-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416" y="1240906"/>
            <a:ext cx="1149531" cy="1181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52" y="1340285"/>
            <a:ext cx="10058400" cy="52233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Chapter 3 – Angular CLI &amp; Project Skeleton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238" y="2071202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dirty="0">
                <a:latin typeface="DINPro" panose="02000503030000020004" pitchFamily="2" charset="0"/>
              </a:rPr>
              <a:t>Video Contains:-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Prerequisites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CLI Commands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Project Skeleton Overview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23" y="1318144"/>
            <a:ext cx="10058400" cy="439907"/>
          </a:xfrm>
        </p:spPr>
        <p:txBody>
          <a:bodyPr>
            <a:no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609" y="1845733"/>
            <a:ext cx="9294312" cy="4411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DINPro" panose="02000503030000020004" pitchFamily="2" charset="0"/>
              </a:rPr>
              <a:t>- HTML, </a:t>
            </a:r>
          </a:p>
          <a:p>
            <a:pPr marL="0" indent="0">
              <a:buNone/>
            </a:pPr>
            <a:r>
              <a:rPr lang="en-US" dirty="0">
                <a:latin typeface="DINPro" panose="02000503030000020004" pitchFamily="2" charset="0"/>
              </a:rPr>
              <a:t>- CSS,</a:t>
            </a:r>
          </a:p>
          <a:p>
            <a:pPr marL="0" indent="0">
              <a:buNone/>
            </a:pPr>
            <a:r>
              <a:rPr lang="en-US" dirty="0">
                <a:latin typeface="DINPro" panose="02000503030000020004" pitchFamily="2" charset="0"/>
              </a:rPr>
              <a:t>- </a:t>
            </a:r>
            <a:r>
              <a:rPr lang="en-US" dirty="0" err="1">
                <a:latin typeface="DINPro" panose="02000503030000020004" pitchFamily="2" charset="0"/>
              </a:rPr>
              <a:t>Javascript</a:t>
            </a:r>
            <a:r>
              <a:rPr lang="en-US" dirty="0">
                <a:latin typeface="DINPro" panose="02000503030000020004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DINPro" panose="02000503030000020004" pitchFamily="2" charset="0"/>
              </a:rPr>
              <a:t>- Typescript</a:t>
            </a:r>
          </a:p>
          <a:p>
            <a:pPr marL="0" indent="0">
              <a:buNone/>
            </a:pPr>
            <a:r>
              <a:rPr lang="en-US" dirty="0">
                <a:latin typeface="DINPro" panose="02000503030000020004" pitchFamily="2" charset="0"/>
              </a:rPr>
              <a:t>- Node </a:t>
            </a:r>
            <a:r>
              <a:rPr lang="en-US" dirty="0" err="1">
                <a:latin typeface="DINPro" panose="02000503030000020004" pitchFamily="2" charset="0"/>
              </a:rPr>
              <a:t>js</a:t>
            </a:r>
            <a:r>
              <a:rPr lang="en-US" dirty="0">
                <a:latin typeface="DINPro" panose="02000503030000020004" pitchFamily="2" charset="0"/>
              </a:rPr>
              <a:t> ( based on Angular version 9 – node version 10 and above)</a:t>
            </a:r>
          </a:p>
          <a:p>
            <a:pPr marL="0" indent="0">
              <a:buNone/>
            </a:pPr>
            <a:r>
              <a:rPr lang="en-US" dirty="0">
                <a:latin typeface="DINPro" panose="02000503030000020004" pitchFamily="2" charset="0"/>
              </a:rPr>
              <a:t>- </a:t>
            </a:r>
            <a:r>
              <a:rPr lang="en-US" dirty="0" err="1">
                <a:latin typeface="DINPro" panose="02000503030000020004" pitchFamily="2" charset="0"/>
              </a:rPr>
              <a:t>npm</a:t>
            </a:r>
            <a:r>
              <a:rPr lang="en-US" dirty="0">
                <a:latin typeface="DINPro" panose="02000503030000020004" pitchFamily="2" charset="0"/>
              </a:rPr>
              <a:t> install –g @angular/cli</a:t>
            </a:r>
          </a:p>
          <a:p>
            <a:pPr marL="0" indent="0">
              <a:buNone/>
            </a:pPr>
            <a:r>
              <a:rPr lang="en-US" b="1" dirty="0">
                <a:latin typeface="DINPro" panose="02000503030000020004" pitchFamily="2" charset="0"/>
              </a:rPr>
              <a:t>IDE:</a:t>
            </a:r>
          </a:p>
          <a:p>
            <a:pPr marL="0" indent="0">
              <a:buNone/>
            </a:pPr>
            <a:r>
              <a:rPr lang="en-US" dirty="0">
                <a:latin typeface="DINPro" panose="02000503030000020004" pitchFamily="2" charset="0"/>
              </a:rPr>
              <a:t>- Visual studio Code</a:t>
            </a:r>
          </a:p>
          <a:p>
            <a:pPr marL="0" indent="0">
              <a:buNone/>
            </a:pPr>
            <a:r>
              <a:rPr lang="en-US" b="1" dirty="0">
                <a:latin typeface="DINPro" panose="02000503030000020004" pitchFamily="2" charset="0"/>
              </a:rPr>
              <a:t>Version check: </a:t>
            </a:r>
          </a:p>
          <a:p>
            <a:pPr marL="0" indent="0">
              <a:buNone/>
            </a:pPr>
            <a:r>
              <a:rPr lang="en-US" dirty="0">
                <a:latin typeface="DINPro" panose="02000503030000020004" pitchFamily="2" charset="0"/>
              </a:rPr>
              <a:t>- node –v, </a:t>
            </a:r>
            <a:r>
              <a:rPr lang="en-US" dirty="0" err="1">
                <a:latin typeface="DINPro" panose="02000503030000020004" pitchFamily="2" charset="0"/>
              </a:rPr>
              <a:t>npm</a:t>
            </a:r>
            <a:r>
              <a:rPr lang="en-US" dirty="0">
                <a:latin typeface="DINPro" panose="02000503030000020004" pitchFamily="2" charset="0"/>
              </a:rPr>
              <a:t> –v, ng version</a:t>
            </a:r>
          </a:p>
        </p:txBody>
      </p:sp>
    </p:spTree>
    <p:extLst>
      <p:ext uri="{BB962C8B-B14F-4D97-AF65-F5344CB8AC3E}">
        <p14:creationId xmlns:p14="http://schemas.microsoft.com/office/powerpoint/2010/main" xmlns="" val="366607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19" y="1251107"/>
            <a:ext cx="10058400" cy="439907"/>
          </a:xfrm>
        </p:spPr>
        <p:txBody>
          <a:bodyPr>
            <a:no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CLI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01" y="1883312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>
                <a:latin typeface="DINPro" panose="02000503030000020004" pitchFamily="2" charset="0"/>
                <a:hlinkClick r:id="rId3"/>
              </a:rPr>
              <a:t>https://angular.io/cli</a:t>
            </a:r>
            <a:endParaRPr lang="en-US" dirty="0">
              <a:latin typeface="DINPro" panose="02000503030000020004" pitchFamily="2" charset="0"/>
            </a:endParaRPr>
          </a:p>
          <a:p>
            <a:r>
              <a:rPr lang="en-US" dirty="0">
                <a:latin typeface="DINPro" panose="02000503030000020004" pitchFamily="2" charset="0"/>
              </a:rPr>
              <a:t>ng help </a:t>
            </a:r>
          </a:p>
          <a:p>
            <a:r>
              <a:rPr lang="en-US" dirty="0">
                <a:latin typeface="DINPro" panose="02000503030000020004" pitchFamily="2" charset="0"/>
              </a:rPr>
              <a:t>ng generate --help </a:t>
            </a:r>
          </a:p>
          <a:p>
            <a:r>
              <a:rPr lang="en-US" dirty="0">
                <a:latin typeface="DINPro" panose="02000503030000020004" pitchFamily="2" charset="0"/>
              </a:rPr>
              <a:t>ng new my-first-project</a:t>
            </a:r>
          </a:p>
          <a:p>
            <a:r>
              <a:rPr lang="en-US" dirty="0">
                <a:latin typeface="DINPro" panose="02000503030000020004" pitchFamily="2" charset="0"/>
              </a:rPr>
              <a:t>ng serve</a:t>
            </a:r>
          </a:p>
          <a:p>
            <a:r>
              <a:rPr lang="en-US" dirty="0">
                <a:latin typeface="DINPro" panose="02000503030000020004" pitchFamily="2" charset="0"/>
              </a:rPr>
              <a:t>ng build my-app -c production</a:t>
            </a:r>
          </a:p>
          <a:p>
            <a:r>
              <a:rPr lang="en-US" dirty="0">
                <a:latin typeface="DINPro" panose="02000503030000020004" pitchFamily="2" charset="0"/>
              </a:rPr>
              <a:t>ng g m </a:t>
            </a:r>
            <a:r>
              <a:rPr lang="en-US" dirty="0" err="1">
                <a:latin typeface="DINPro" panose="02000503030000020004" pitchFamily="2" charset="0"/>
              </a:rPr>
              <a:t>moduleName</a:t>
            </a:r>
            <a:r>
              <a:rPr lang="en-US" dirty="0">
                <a:latin typeface="DINPro" panose="02000503030000020004" pitchFamily="2" charset="0"/>
              </a:rPr>
              <a:t> –flat –module=app</a:t>
            </a:r>
          </a:p>
          <a:p>
            <a:r>
              <a:rPr lang="en-US" dirty="0">
                <a:latin typeface="DINPro" panose="02000503030000020004" pitchFamily="2" charset="0"/>
              </a:rPr>
              <a:t>ng g m </a:t>
            </a:r>
            <a:r>
              <a:rPr lang="en-US" dirty="0" err="1">
                <a:latin typeface="DINPro" panose="02000503030000020004" pitchFamily="2" charset="0"/>
              </a:rPr>
              <a:t>moduleName</a:t>
            </a:r>
            <a:r>
              <a:rPr lang="en-US" dirty="0">
                <a:latin typeface="DINPro" panose="02000503030000020004" pitchFamily="2" charset="0"/>
              </a:rPr>
              <a:t> –routing</a:t>
            </a:r>
          </a:p>
          <a:p>
            <a:r>
              <a:rPr lang="en-US" dirty="0">
                <a:latin typeface="DINPro" panose="02000503030000020004" pitchFamily="2" charset="0"/>
              </a:rPr>
              <a:t> ng g c </a:t>
            </a:r>
            <a:r>
              <a:rPr lang="en-US" dirty="0" err="1">
                <a:latin typeface="DINPro" panose="02000503030000020004" pitchFamily="2" charset="0"/>
              </a:rPr>
              <a:t>componentName</a:t>
            </a:r>
            <a:r>
              <a:rPr lang="en-US" dirty="0">
                <a:latin typeface="DINPro" panose="02000503030000020004" pitchFamily="2" charset="0"/>
              </a:rPr>
              <a:t> --</a:t>
            </a:r>
            <a:r>
              <a:rPr lang="en-US" dirty="0" err="1">
                <a:latin typeface="DINPro" panose="02000503030000020004" pitchFamily="2" charset="0"/>
              </a:rPr>
              <a:t>skipTests</a:t>
            </a:r>
            <a:r>
              <a:rPr lang="en-US" dirty="0">
                <a:latin typeface="DINPro" panose="02000503030000020004" pitchFamily="2" charset="0"/>
              </a:rPr>
              <a:t>=true --</a:t>
            </a:r>
            <a:r>
              <a:rPr lang="en-US" dirty="0" err="1">
                <a:latin typeface="DINPro" panose="02000503030000020004" pitchFamily="2" charset="0"/>
              </a:rPr>
              <a:t>inlineStyle</a:t>
            </a:r>
            <a:r>
              <a:rPr lang="en-US" dirty="0">
                <a:latin typeface="DINPro" panose="02000503030000020004" pitchFamily="2" charset="0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xmlns="" val="2389030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244" y="1227551"/>
            <a:ext cx="10058400" cy="484757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Project Skeleton Overview</a:t>
            </a:r>
          </a:p>
        </p:txBody>
      </p:sp>
      <p:pic>
        <p:nvPicPr>
          <p:cNvPr id="4" name="Content Placeholder 3" descr="Angular-skeleto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8244" y="1982975"/>
            <a:ext cx="2141071" cy="40227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24" y="1308210"/>
            <a:ext cx="10058400" cy="63698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Chapter 1 -  Angular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6" y="2163297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  <a:cs typeface="Didot" panose="02000503000000020003" pitchFamily="2" charset="-79"/>
              </a:rPr>
              <a:t>Video contains:-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  <a:cs typeface="Didot" panose="02000503000000020003" pitchFamily="2" charset="-79"/>
              </a:rPr>
              <a:t>What is Angular &amp; Why?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  <a:cs typeface="Didot" panose="02000503000000020003" pitchFamily="2" charset="-79"/>
              </a:rPr>
              <a:t>Difference between traditional website and SPA 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  <a:cs typeface="Didot" panose="02000503000000020003" pitchFamily="2" charset="-79"/>
              </a:rPr>
              <a:t>Angular Js </a:t>
            </a:r>
            <a:r>
              <a:rPr lang="en-US" dirty="0" err="1">
                <a:latin typeface="DINPro" panose="02000503030000020004" pitchFamily="2" charset="0"/>
                <a:cs typeface="Didot" panose="02000503000000020003" pitchFamily="2" charset="-79"/>
              </a:rPr>
              <a:t>vs</a:t>
            </a:r>
            <a:r>
              <a:rPr lang="en-US" dirty="0">
                <a:latin typeface="DINPro" panose="02000503030000020004" pitchFamily="2" charset="0"/>
                <a:cs typeface="Didot" panose="02000503000000020003" pitchFamily="2" charset="-79"/>
              </a:rPr>
              <a:t> Angular (9)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800" y="712487"/>
            <a:ext cx="10058400" cy="1450757"/>
          </a:xfrm>
        </p:spPr>
        <p:txBody>
          <a:bodyPr/>
          <a:lstStyle/>
          <a:p>
            <a:r>
              <a:rPr lang="en-US" sz="1800" dirty="0">
                <a:latin typeface="DINPro" panose="02000503030000020004" pitchFamily="2" charset="0"/>
              </a:rPr>
              <a:t>Upcoming Video</a:t>
            </a:r>
            <a:r>
              <a:rPr lang="en-US" dirty="0">
                <a:latin typeface="DINPro" panose="02000503030000020004" pitchFamily="2" charset="0"/>
              </a:rPr>
              <a:t/>
            </a:r>
            <a:br>
              <a:rPr lang="en-US" dirty="0">
                <a:latin typeface="DINPro" panose="02000503030000020004" pitchFamily="2" charset="0"/>
              </a:rPr>
            </a:br>
            <a:r>
              <a:rPr lang="en-US" sz="3000" dirty="0">
                <a:latin typeface="DINPro" panose="02000503030000020004" pitchFamily="2" charset="0"/>
              </a:rPr>
              <a:t>Chapter 4 – Angular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04" y="2544396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 Video Contains:-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Building block of Angular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Templates and views</a:t>
            </a:r>
          </a:p>
          <a:p>
            <a:pPr lvl="1">
              <a:buClr>
                <a:srgbClr val="0070C0"/>
              </a:buClr>
              <a:buNone/>
            </a:pPr>
            <a:endParaRPr lang="en-US" sz="2000" dirty="0">
              <a:latin typeface="DINPro" panose="02000503030000020004" pitchFamily="2" charset="0"/>
            </a:endParaRPr>
          </a:p>
        </p:txBody>
      </p:sp>
      <p:pic>
        <p:nvPicPr>
          <p:cNvPr id="6" name="Picture 5" descr="next-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520" y="1183530"/>
            <a:ext cx="1149531" cy="11810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41" y="1323399"/>
            <a:ext cx="10058400" cy="52233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Chapter 4 – Angular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85" y="2096255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Video Contains:-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Building block of Angular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Templates and views</a:t>
            </a:r>
          </a:p>
          <a:p>
            <a:pPr lvl="1">
              <a:buClr>
                <a:srgbClr val="0070C0"/>
              </a:buClr>
              <a:buNone/>
            </a:pPr>
            <a:endParaRPr lang="en-US" sz="2000" dirty="0">
              <a:latin typeface="DINPro" panose="02000503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0" y="1249790"/>
            <a:ext cx="10058400" cy="534861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Building block of Angular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2" y="1983520"/>
            <a:ext cx="10058400" cy="4023360"/>
          </a:xfrm>
        </p:spPr>
        <p:txBody>
          <a:bodyPr>
            <a:noAutofit/>
          </a:bodyPr>
          <a:lstStyle/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Modules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Components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Templates, 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Metadata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directives, &amp; data binding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Services &amp; dependency injection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Routing</a:t>
            </a:r>
            <a:endParaRPr lang="en-US" dirty="0">
              <a:latin typeface="DINPro" panose="0200050303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7902" y="2009646"/>
            <a:ext cx="5560841" cy="26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13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8" y="0"/>
            <a:ext cx="12190624" cy="6858000"/>
          </a:xfrm>
          <a:prstGeom prst="rect">
            <a:avLst/>
          </a:prstGeom>
          <a:solidFill>
            <a:srgbClr val="0070C0"/>
          </a:solidFill>
        </p:spPr>
      </p:pic>
      <p:sp>
        <p:nvSpPr>
          <p:cNvPr id="12" name="Rounded Rectangle 11"/>
          <p:cNvSpPr/>
          <p:nvPr/>
        </p:nvSpPr>
        <p:spPr>
          <a:xfrm>
            <a:off x="4310742" y="1058092"/>
            <a:ext cx="3265716" cy="90133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Modules</a:t>
            </a:r>
          </a:p>
          <a:p>
            <a:pPr algn="ctr"/>
            <a:r>
              <a:rPr lang="en-US" dirty="0" smtClean="0"/>
              <a:t>[Collection of Components]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61852" y="2555966"/>
            <a:ext cx="3265714" cy="90133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Components</a:t>
            </a:r>
          </a:p>
          <a:p>
            <a:pPr algn="ctr"/>
            <a:r>
              <a:rPr lang="en-US" dirty="0" smtClean="0"/>
              <a:t>[App Data &amp; methods]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168637" y="2564675"/>
            <a:ext cx="3265714" cy="90133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Templates</a:t>
            </a:r>
          </a:p>
          <a:p>
            <a:pPr algn="ctr"/>
            <a:r>
              <a:rPr lang="en-US" dirty="0" smtClean="0"/>
              <a:t>[Design Logic]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328160" y="2590800"/>
            <a:ext cx="3265716" cy="90133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Binding</a:t>
            </a:r>
          </a:p>
          <a:p>
            <a:pPr algn="ctr"/>
            <a:r>
              <a:rPr lang="en-US" dirty="0" smtClean="0"/>
              <a:t>[intermediates of component &amp; Templates]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83623" y="4288973"/>
            <a:ext cx="3265714" cy="90133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Dependency Injection</a:t>
            </a:r>
          </a:p>
          <a:p>
            <a:pPr algn="ctr"/>
            <a:r>
              <a:rPr lang="en-US" dirty="0" smtClean="0"/>
              <a:t>[Provide object to components]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362993" y="4310744"/>
            <a:ext cx="3265716" cy="90133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Services</a:t>
            </a:r>
          </a:p>
          <a:p>
            <a:pPr algn="ctr"/>
            <a:r>
              <a:rPr lang="en-US" dirty="0" smtClean="0"/>
              <a:t>[Business Logic + API Calls]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190409" y="4245430"/>
            <a:ext cx="3265714" cy="90133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Directives</a:t>
            </a:r>
          </a:p>
          <a:p>
            <a:pPr algn="ctr"/>
            <a:r>
              <a:rPr lang="en-US" dirty="0" smtClean="0"/>
              <a:t>[DOM Manipulation]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19" y="1348451"/>
            <a:ext cx="10058400" cy="49728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Templates and Views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36" y="2029949"/>
            <a:ext cx="10058400" cy="4023360"/>
          </a:xfrm>
        </p:spPr>
        <p:txBody>
          <a:bodyPr>
            <a:normAutofit/>
          </a:bodyPr>
          <a:lstStyle/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 err="1">
                <a:latin typeface="DINPro" panose="02000503030000020004" pitchFamily="2" charset="0"/>
              </a:rPr>
              <a:t>templateUrl</a:t>
            </a:r>
            <a:endParaRPr lang="en-US" sz="2000" dirty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template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>
                <a:latin typeface="DINPro" panose="02000503030000020004" pitchFamily="2" charset="0"/>
              </a:rPr>
              <a:t>styles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 err="1">
                <a:latin typeface="DINPro" panose="02000503030000020004" pitchFamily="2" charset="0"/>
              </a:rPr>
              <a:t>styleUrls</a:t>
            </a:r>
            <a:endParaRPr lang="en-US" sz="2000" dirty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000" dirty="0">
              <a:latin typeface="DINPro" panose="0200050303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7210" y="1883956"/>
            <a:ext cx="4896156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92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1" y="1503124"/>
            <a:ext cx="10058400" cy="559913"/>
          </a:xfrm>
        </p:spPr>
        <p:txBody>
          <a:bodyPr>
            <a:normAutofit fontScale="90000"/>
          </a:bodyPr>
          <a:lstStyle/>
          <a:p>
            <a:r>
              <a:rPr lang="en-US" sz="2000" dirty="0" smtClean="0">
                <a:latin typeface="DINPro" panose="02000503030000020004" pitchFamily="2" charset="0"/>
              </a:rPr>
              <a:t>Upcoming Video </a:t>
            </a:r>
            <a:r>
              <a:rPr lang="en-US" sz="3000" dirty="0" smtClean="0">
                <a:latin typeface="DINPro" panose="02000503030000020004" pitchFamily="2" charset="0"/>
              </a:rPr>
              <a:t/>
            </a:r>
            <a:br>
              <a:rPr lang="en-US" sz="3000" dirty="0" smtClean="0">
                <a:latin typeface="DINPro" panose="02000503030000020004" pitchFamily="2" charset="0"/>
              </a:rPr>
            </a:br>
            <a:r>
              <a:rPr lang="en-US" sz="3000" dirty="0" smtClean="0">
                <a:latin typeface="DINPro" panose="02000503030000020004" pitchFamily="2" charset="0"/>
              </a:rPr>
              <a:t>Chapter 5 - Modules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09" y="2634873"/>
            <a:ext cx="9144000" cy="33525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DINPro" panose="02000503030000020004" pitchFamily="2" charset="0"/>
              </a:rPr>
              <a:t>  Video Contains:-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</a:rPr>
              <a:t> </a:t>
            </a:r>
            <a:r>
              <a:rPr lang="en-US" dirty="0" smtClean="0">
                <a:latin typeface="DINPro" panose="02000503030000020004" pitchFamily="2" charset="0"/>
              </a:rPr>
              <a:t>Introduction of Modules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 smtClean="0">
                <a:latin typeface="DINPro" panose="02000503030000020004" pitchFamily="2" charset="0"/>
              </a:rPr>
              <a:t> Generate Module using </a:t>
            </a:r>
            <a:r>
              <a:rPr lang="en-US" dirty="0" err="1" smtClean="0">
                <a:latin typeface="DINPro" panose="02000503030000020004" pitchFamily="2" charset="0"/>
              </a:rPr>
              <a:t>cli</a:t>
            </a:r>
            <a:r>
              <a:rPr lang="en-US" dirty="0" smtClean="0">
                <a:latin typeface="DINPro" panose="02000503030000020004" pitchFamily="2" charset="0"/>
              </a:rPr>
              <a:t> </a:t>
            </a:r>
            <a:r>
              <a:rPr lang="en-US" dirty="0" err="1" smtClean="0">
                <a:latin typeface="DINPro" panose="02000503030000020004" pitchFamily="2" charset="0"/>
              </a:rPr>
              <a:t>cmd</a:t>
            </a:r>
            <a:endParaRPr lang="en-US" dirty="0" smtClean="0">
              <a:latin typeface="DINPro" panose="02000503030000020004" pitchFamily="2" charset="0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 smtClean="0">
                <a:latin typeface="DINPro" panose="02000503030000020004" pitchFamily="2" charset="0"/>
              </a:rPr>
              <a:t> How to use in Code</a:t>
            </a:r>
            <a:endParaRPr lang="en-US" dirty="0">
              <a:latin typeface="DINPro" panose="02000503030000020004" pitchFamily="2" charset="0"/>
            </a:endParaRPr>
          </a:p>
          <a:p>
            <a:pPr lvl="1">
              <a:buNone/>
            </a:pPr>
            <a:endParaRPr lang="en-US" sz="2000" dirty="0">
              <a:latin typeface="DINPro" panose="02000503030000020004" pitchFamily="2" charset="0"/>
            </a:endParaRPr>
          </a:p>
        </p:txBody>
      </p:sp>
      <p:pic>
        <p:nvPicPr>
          <p:cNvPr id="5" name="Picture 4" descr="next-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203" y="1196057"/>
            <a:ext cx="1195164" cy="1227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0" y="1189973"/>
            <a:ext cx="10058400" cy="547387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Chapter 5 - Modules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84" y="1967123"/>
            <a:ext cx="10058400" cy="38835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DINPro" panose="02000503030000020004" pitchFamily="2" charset="0"/>
              </a:rPr>
              <a:t> Video Contains:-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 smtClean="0">
                <a:latin typeface="DINPro" panose="02000503030000020004" pitchFamily="2" charset="0"/>
              </a:rPr>
              <a:t> Introduction of Modules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 smtClean="0">
                <a:latin typeface="DINPro" panose="02000503030000020004" pitchFamily="2" charset="0"/>
              </a:rPr>
              <a:t> Generate Module using </a:t>
            </a:r>
            <a:r>
              <a:rPr lang="en-US" dirty="0" err="1" smtClean="0">
                <a:latin typeface="DINPro" panose="02000503030000020004" pitchFamily="2" charset="0"/>
              </a:rPr>
              <a:t>cli</a:t>
            </a:r>
            <a:r>
              <a:rPr lang="en-US" dirty="0" smtClean="0">
                <a:latin typeface="DINPro" panose="02000503030000020004" pitchFamily="2" charset="0"/>
              </a:rPr>
              <a:t> </a:t>
            </a:r>
            <a:r>
              <a:rPr lang="en-US" dirty="0" err="1" smtClean="0">
                <a:latin typeface="DINPro" panose="02000503030000020004" pitchFamily="2" charset="0"/>
              </a:rPr>
              <a:t>cmd</a:t>
            </a:r>
            <a:endParaRPr lang="en-US" dirty="0" smtClean="0">
              <a:latin typeface="DINPro" panose="02000503030000020004" pitchFamily="2" charset="0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 smtClean="0">
                <a:latin typeface="DINPro" panose="02000503030000020004" pitchFamily="2" charset="0"/>
              </a:rPr>
              <a:t> How to use in Code</a:t>
            </a:r>
            <a:endParaRPr lang="en-US" sz="2000" dirty="0">
              <a:latin typeface="DINPro" panose="02000503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19" y="1348451"/>
            <a:ext cx="10058400" cy="49728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Modules - Definition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36" y="2029949"/>
            <a:ext cx="10058400" cy="4023360"/>
          </a:xfrm>
        </p:spPr>
        <p:txBody>
          <a:bodyPr>
            <a:normAutofit/>
          </a:bodyPr>
          <a:lstStyle/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2000" dirty="0" smtClean="0"/>
              <a:t> In </a:t>
            </a:r>
            <a:r>
              <a:rPr lang="en-GB" sz="2000" b="1" dirty="0" smtClean="0"/>
              <a:t>Angular</a:t>
            </a:r>
            <a:r>
              <a:rPr lang="en-GB" sz="2000" dirty="0" smtClean="0"/>
              <a:t>, a </a:t>
            </a:r>
            <a:r>
              <a:rPr lang="en-GB" sz="2000" b="1" dirty="0" smtClean="0"/>
              <a:t>module</a:t>
            </a:r>
            <a:r>
              <a:rPr lang="en-GB" sz="2000" dirty="0" smtClean="0"/>
              <a:t> is a mechanism to group of components, directives, pipes and services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2000" dirty="0" smtClean="0"/>
              <a:t>Declarations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2000" dirty="0" smtClean="0"/>
              <a:t>Exports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2000" dirty="0" smtClean="0"/>
              <a:t>Imports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2000" dirty="0" smtClean="0"/>
              <a:t>Providers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2000" dirty="0" smtClean="0"/>
              <a:t>Bootstrap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None/>
            </a:pPr>
            <a:endParaRPr lang="en-US" sz="2000" dirty="0"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92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19" y="1348451"/>
            <a:ext cx="10058400" cy="49728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Modules – </a:t>
            </a:r>
            <a:r>
              <a:rPr lang="en-US" sz="3000" dirty="0" err="1" smtClean="0">
                <a:latin typeface="DINPro" panose="02000503030000020004" pitchFamily="2" charset="0"/>
              </a:rPr>
              <a:t>Cli</a:t>
            </a:r>
            <a:r>
              <a:rPr lang="en-US" sz="3000" dirty="0" smtClean="0">
                <a:latin typeface="DINPro" panose="02000503030000020004" pitchFamily="2" charset="0"/>
              </a:rPr>
              <a:t> </a:t>
            </a:r>
            <a:r>
              <a:rPr lang="en-US" sz="3000" dirty="0" err="1" smtClean="0">
                <a:latin typeface="DINPro" panose="02000503030000020004" pitchFamily="2" charset="0"/>
              </a:rPr>
              <a:t>cmd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36" y="2029949"/>
            <a:ext cx="10058400" cy="4023360"/>
          </a:xfrm>
        </p:spPr>
        <p:txBody>
          <a:bodyPr>
            <a:normAutofit/>
          </a:bodyPr>
          <a:lstStyle/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 err="1" smtClean="0">
                <a:latin typeface="DINPro" panose="02000503030000020004" pitchFamily="2" charset="0"/>
              </a:rPr>
              <a:t>ng</a:t>
            </a:r>
            <a:r>
              <a:rPr lang="en-US" sz="2000" dirty="0" smtClean="0">
                <a:latin typeface="DINPro" panose="02000503030000020004" pitchFamily="2" charset="0"/>
              </a:rPr>
              <a:t> g m </a:t>
            </a:r>
            <a:r>
              <a:rPr lang="en-US" sz="2000" dirty="0" err="1" smtClean="0">
                <a:latin typeface="DINPro" panose="02000503030000020004" pitchFamily="2" charset="0"/>
              </a:rPr>
              <a:t>modulename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DINPro" panose="02000503030000020004" pitchFamily="2" charset="0"/>
              </a:rPr>
              <a:t>Ng g m </a:t>
            </a:r>
            <a:r>
              <a:rPr lang="en-US" sz="2000" dirty="0" err="1" smtClean="0">
                <a:latin typeface="DINPro" panose="02000503030000020004" pitchFamily="2" charset="0"/>
              </a:rPr>
              <a:t>modulename</a:t>
            </a:r>
            <a:r>
              <a:rPr lang="en-US" sz="2000" dirty="0" smtClean="0">
                <a:latin typeface="DINPro" panose="02000503030000020004" pitchFamily="2" charset="0"/>
              </a:rPr>
              <a:t> </a:t>
            </a:r>
            <a:r>
              <a:rPr lang="en-US" sz="2000" dirty="0" smtClean="0"/>
              <a:t>--routing=true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DINPro" panose="02000503030000020004" pitchFamily="2" charset="0"/>
              </a:rPr>
              <a:t>Ng g m </a:t>
            </a:r>
            <a:r>
              <a:rPr lang="en-US" sz="2000" dirty="0" err="1" smtClean="0">
                <a:latin typeface="DINPro" panose="02000503030000020004" pitchFamily="2" charset="0"/>
              </a:rPr>
              <a:t>modulename</a:t>
            </a:r>
            <a:r>
              <a:rPr lang="en-US" sz="2000" dirty="0" smtClean="0">
                <a:latin typeface="DINPro" panose="02000503030000020004" pitchFamily="2" charset="0"/>
              </a:rPr>
              <a:t> </a:t>
            </a:r>
            <a:r>
              <a:rPr lang="en-US" sz="2000" dirty="0" smtClean="0"/>
              <a:t>--flat=true --module=</a:t>
            </a:r>
            <a:r>
              <a:rPr lang="en-US" sz="2000" i="1" dirty="0" smtClean="0"/>
              <a:t>module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None/>
            </a:pPr>
            <a:endParaRPr lang="en-US" sz="2000" dirty="0"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92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1" y="1503124"/>
            <a:ext cx="10058400" cy="559913"/>
          </a:xfrm>
        </p:spPr>
        <p:txBody>
          <a:bodyPr>
            <a:normAutofit fontScale="90000"/>
          </a:bodyPr>
          <a:lstStyle/>
          <a:p>
            <a:r>
              <a:rPr lang="en-US" sz="2000" dirty="0" smtClean="0">
                <a:latin typeface="DINPro" panose="02000503030000020004" pitchFamily="2" charset="0"/>
              </a:rPr>
              <a:t>Upcoming Video </a:t>
            </a:r>
            <a:r>
              <a:rPr lang="en-US" sz="3000" dirty="0" smtClean="0">
                <a:latin typeface="DINPro" panose="02000503030000020004" pitchFamily="2" charset="0"/>
              </a:rPr>
              <a:t/>
            </a:r>
            <a:br>
              <a:rPr lang="en-US" sz="3000" dirty="0" smtClean="0">
                <a:latin typeface="DINPro" panose="02000503030000020004" pitchFamily="2" charset="0"/>
              </a:rPr>
            </a:br>
            <a:r>
              <a:rPr lang="en-US" sz="3000" dirty="0" smtClean="0">
                <a:latin typeface="DINPro" panose="02000503030000020004" pitchFamily="2" charset="0"/>
              </a:rPr>
              <a:t>Chapter 6 - Components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09" y="2634873"/>
            <a:ext cx="9144000" cy="33525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DINPro" panose="02000503030000020004" pitchFamily="2" charset="0"/>
              </a:rPr>
              <a:t>  Video Contains:-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>
                <a:latin typeface="DINPro" panose="02000503030000020004" pitchFamily="2" charset="0"/>
              </a:rPr>
              <a:t> </a:t>
            </a:r>
            <a:r>
              <a:rPr lang="en-US" dirty="0" smtClean="0">
                <a:latin typeface="DINPro" panose="02000503030000020004" pitchFamily="2" charset="0"/>
              </a:rPr>
              <a:t>Introduction of Components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 smtClean="0">
                <a:latin typeface="DINPro" panose="02000503030000020004" pitchFamily="2" charset="0"/>
              </a:rPr>
              <a:t> Generate Component using </a:t>
            </a:r>
            <a:r>
              <a:rPr lang="en-US" dirty="0" err="1" smtClean="0">
                <a:latin typeface="DINPro" panose="02000503030000020004" pitchFamily="2" charset="0"/>
              </a:rPr>
              <a:t>cli</a:t>
            </a:r>
            <a:r>
              <a:rPr lang="en-US" dirty="0" smtClean="0">
                <a:latin typeface="DINPro" panose="02000503030000020004" pitchFamily="2" charset="0"/>
              </a:rPr>
              <a:t> </a:t>
            </a:r>
            <a:r>
              <a:rPr lang="en-US" dirty="0" err="1" smtClean="0">
                <a:latin typeface="DINPro" panose="02000503030000020004" pitchFamily="2" charset="0"/>
              </a:rPr>
              <a:t>cmd</a:t>
            </a:r>
            <a:endParaRPr lang="en-US" dirty="0" smtClean="0">
              <a:latin typeface="DINPro" panose="02000503030000020004" pitchFamily="2" charset="0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 smtClean="0">
                <a:latin typeface="DINPro" panose="02000503030000020004" pitchFamily="2" charset="0"/>
              </a:rPr>
              <a:t> How to use in Code</a:t>
            </a:r>
            <a:endParaRPr lang="en-US" dirty="0">
              <a:latin typeface="DINPro" panose="02000503030000020004" pitchFamily="2" charset="0"/>
            </a:endParaRPr>
          </a:p>
          <a:p>
            <a:pPr lvl="1">
              <a:buNone/>
            </a:pPr>
            <a:endParaRPr lang="en-US" sz="2000" dirty="0">
              <a:latin typeface="DINPro" panose="02000503030000020004" pitchFamily="2" charset="0"/>
            </a:endParaRPr>
          </a:p>
        </p:txBody>
      </p:sp>
      <p:pic>
        <p:nvPicPr>
          <p:cNvPr id="5" name="Picture 4" descr="next-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203" y="1196057"/>
            <a:ext cx="1195164" cy="1227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46" y="1324303"/>
            <a:ext cx="10058400" cy="66845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What is Angular &amp;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02" y="2161044"/>
            <a:ext cx="11300724" cy="4023360"/>
          </a:xfrm>
        </p:spPr>
        <p:txBody>
          <a:bodyPr>
            <a:normAutofit/>
          </a:bodyPr>
          <a:lstStyle/>
          <a:p>
            <a:pPr marL="0" indent="0" algn="l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Angular is a JS framework which allow you to create reactive Single Page Application.</a:t>
            </a:r>
          </a:p>
          <a:p>
            <a:pPr marL="0" indent="0" algn="l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Angular is building Mobile and desktop web applications</a:t>
            </a:r>
          </a:p>
          <a:p>
            <a:pPr marL="0" indent="0" algn="l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It written typescript-based open source web application framework led by Angular team at Google.</a:t>
            </a:r>
          </a:p>
          <a:p>
            <a:pPr marL="0" indent="0" algn="l"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Better performance</a:t>
            </a:r>
          </a:p>
          <a:p>
            <a:pPr marL="0" indent="0">
              <a:buClr>
                <a:srgbClr val="0070C0"/>
              </a:buClr>
              <a:buNone/>
            </a:pPr>
            <a:endParaRPr lang="en-US" dirty="0"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629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0" y="1189973"/>
            <a:ext cx="10058400" cy="547387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Chapter 6 - Components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84" y="1967123"/>
            <a:ext cx="10058400" cy="38835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DINPro" panose="02000503030000020004" pitchFamily="2" charset="0"/>
              </a:rPr>
              <a:t> Video Contains:-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 smtClean="0">
                <a:latin typeface="DINPro" panose="02000503030000020004" pitchFamily="2" charset="0"/>
              </a:rPr>
              <a:t> Introduction of Components</a:t>
            </a: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 smtClean="0">
                <a:latin typeface="DINPro" panose="02000503030000020004" pitchFamily="2" charset="0"/>
              </a:rPr>
              <a:t> Generate Components using </a:t>
            </a:r>
            <a:r>
              <a:rPr lang="en-US" dirty="0" err="1" smtClean="0">
                <a:latin typeface="DINPro" panose="02000503030000020004" pitchFamily="2" charset="0"/>
              </a:rPr>
              <a:t>cli</a:t>
            </a:r>
            <a:r>
              <a:rPr lang="en-US" dirty="0" smtClean="0">
                <a:latin typeface="DINPro" panose="02000503030000020004" pitchFamily="2" charset="0"/>
              </a:rPr>
              <a:t> </a:t>
            </a:r>
            <a:r>
              <a:rPr lang="en-US" dirty="0" err="1" smtClean="0">
                <a:latin typeface="DINPro" panose="02000503030000020004" pitchFamily="2" charset="0"/>
              </a:rPr>
              <a:t>cmd</a:t>
            </a:r>
            <a:endParaRPr lang="en-US" dirty="0" smtClean="0">
              <a:latin typeface="DINPro" panose="02000503030000020004" pitchFamily="2" charset="0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v"/>
            </a:pPr>
            <a:r>
              <a:rPr lang="en-US" dirty="0" smtClean="0">
                <a:latin typeface="DINPro" panose="02000503030000020004" pitchFamily="2" charset="0"/>
              </a:rPr>
              <a:t> How to use in Code</a:t>
            </a:r>
            <a:endParaRPr lang="en-US" sz="2000" dirty="0">
              <a:latin typeface="DINPro" panose="02000503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19" y="1348451"/>
            <a:ext cx="10058400" cy="49728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Components – Definition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36" y="2029949"/>
            <a:ext cx="10058400" cy="4023360"/>
          </a:xfrm>
        </p:spPr>
        <p:txBody>
          <a:bodyPr>
            <a:normAutofit/>
          </a:bodyPr>
          <a:lstStyle/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2000" b="1" dirty="0" smtClean="0"/>
              <a:t>Components</a:t>
            </a:r>
            <a:r>
              <a:rPr lang="en-GB" sz="2000" dirty="0" smtClean="0"/>
              <a:t> are the most basic UI building block of an </a:t>
            </a:r>
            <a:r>
              <a:rPr lang="en-GB" sz="2000" b="1" dirty="0" smtClean="0"/>
              <a:t>Angular</a:t>
            </a:r>
            <a:r>
              <a:rPr lang="en-GB" sz="2000" dirty="0" smtClean="0"/>
              <a:t> app 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2000" dirty="0" smtClean="0"/>
              <a:t> A component consists of three primary elements: </a:t>
            </a:r>
          </a:p>
          <a:p>
            <a:pPr lvl="2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1600" dirty="0" smtClean="0"/>
              <a:t>The HTML template. </a:t>
            </a:r>
          </a:p>
          <a:p>
            <a:pPr lvl="2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1600" dirty="0" smtClean="0"/>
              <a:t>The logic</a:t>
            </a:r>
          </a:p>
          <a:p>
            <a:pPr lvl="2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1600" dirty="0" smtClean="0"/>
              <a:t>The styling</a:t>
            </a:r>
          </a:p>
        </p:txBody>
      </p:sp>
      <p:pic>
        <p:nvPicPr>
          <p:cNvPr id="4" name="Picture 3" descr="component-databind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7026" y="3039154"/>
            <a:ext cx="34099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92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19" y="1348451"/>
            <a:ext cx="10058400" cy="49728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Components – </a:t>
            </a:r>
            <a:r>
              <a:rPr lang="en-US" sz="3000" dirty="0" err="1" smtClean="0">
                <a:latin typeface="DINPro" panose="02000503030000020004" pitchFamily="2" charset="0"/>
              </a:rPr>
              <a:t>Cli</a:t>
            </a:r>
            <a:r>
              <a:rPr lang="en-US" sz="3000" dirty="0" smtClean="0">
                <a:latin typeface="DINPro" panose="02000503030000020004" pitchFamily="2" charset="0"/>
              </a:rPr>
              <a:t> </a:t>
            </a:r>
            <a:r>
              <a:rPr lang="en-US" sz="3000" dirty="0" err="1" smtClean="0">
                <a:latin typeface="DINPro" panose="02000503030000020004" pitchFamily="2" charset="0"/>
              </a:rPr>
              <a:t>cmd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36" y="2029949"/>
            <a:ext cx="10058400" cy="4023360"/>
          </a:xfrm>
        </p:spPr>
        <p:txBody>
          <a:bodyPr>
            <a:normAutofit/>
          </a:bodyPr>
          <a:lstStyle/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 err="1" smtClean="0">
                <a:latin typeface="DINPro" panose="02000503030000020004" pitchFamily="2" charset="0"/>
              </a:rPr>
              <a:t>ng</a:t>
            </a:r>
            <a:r>
              <a:rPr lang="en-US" sz="2000" dirty="0" smtClean="0">
                <a:latin typeface="DINPro" panose="02000503030000020004" pitchFamily="2" charset="0"/>
              </a:rPr>
              <a:t> g c </a:t>
            </a:r>
            <a:r>
              <a:rPr lang="en-US" sz="2000" dirty="0" err="1" smtClean="0">
                <a:latin typeface="DINPro" panose="02000503030000020004" pitchFamily="2" charset="0"/>
              </a:rPr>
              <a:t>componentName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 err="1" smtClean="0">
                <a:latin typeface="DINPro" panose="02000503030000020004" pitchFamily="2" charset="0"/>
              </a:rPr>
              <a:t>ng</a:t>
            </a:r>
            <a:r>
              <a:rPr lang="en-US" sz="2000" dirty="0" smtClean="0">
                <a:latin typeface="DINPro" panose="02000503030000020004" pitchFamily="2" charset="0"/>
              </a:rPr>
              <a:t> g c </a:t>
            </a:r>
            <a:r>
              <a:rPr lang="en-US" sz="2000" dirty="0" err="1" smtClean="0">
                <a:latin typeface="DINPro" panose="02000503030000020004" pitchFamily="2" charset="0"/>
              </a:rPr>
              <a:t>componentName</a:t>
            </a:r>
            <a:r>
              <a:rPr lang="en-US" sz="2000" dirty="0" smtClean="0">
                <a:latin typeface="DINPro" panose="02000503030000020004" pitchFamily="2" charset="0"/>
              </a:rPr>
              <a:t> </a:t>
            </a:r>
            <a:r>
              <a:rPr lang="en-US" sz="2000" dirty="0" smtClean="0"/>
              <a:t>--</a:t>
            </a:r>
            <a:r>
              <a:rPr lang="en-US" sz="2000" dirty="0" err="1" smtClean="0"/>
              <a:t>skipTests</a:t>
            </a:r>
            <a:r>
              <a:rPr lang="en-US" sz="2000" dirty="0" smtClean="0"/>
              <a:t>=true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dirty="0" err="1" smtClean="0">
                <a:latin typeface="DINPro" panose="02000503030000020004" pitchFamily="2" charset="0"/>
              </a:rPr>
              <a:t>ng</a:t>
            </a:r>
            <a:r>
              <a:rPr lang="en-US" sz="2000" dirty="0" smtClean="0">
                <a:latin typeface="DINPro" panose="02000503030000020004" pitchFamily="2" charset="0"/>
              </a:rPr>
              <a:t> </a:t>
            </a:r>
            <a:r>
              <a:rPr lang="en-US" sz="2000" smtClean="0">
                <a:latin typeface="DINPro" panose="02000503030000020004" pitchFamily="2" charset="0"/>
              </a:rPr>
              <a:t>g c </a:t>
            </a:r>
            <a:r>
              <a:rPr lang="en-US" sz="2000" dirty="0" err="1" smtClean="0">
                <a:latin typeface="DINPro" panose="02000503030000020004" pitchFamily="2" charset="0"/>
              </a:rPr>
              <a:t>componentName</a:t>
            </a:r>
            <a:r>
              <a:rPr lang="en-US" sz="2000" dirty="0" smtClean="0">
                <a:latin typeface="DINPro" panose="02000503030000020004" pitchFamily="2" charset="0"/>
              </a:rPr>
              <a:t> </a:t>
            </a:r>
            <a:r>
              <a:rPr lang="en-US" sz="2000" dirty="0" smtClean="0"/>
              <a:t>--</a:t>
            </a:r>
            <a:r>
              <a:rPr lang="en-US" sz="2000" dirty="0" err="1" smtClean="0"/>
              <a:t>inlineStyle</a:t>
            </a:r>
            <a:r>
              <a:rPr lang="en-US" sz="2000" dirty="0" smtClean="0"/>
              <a:t>=true --</a:t>
            </a:r>
            <a:r>
              <a:rPr lang="en-US" sz="2000" dirty="0" err="1" smtClean="0"/>
              <a:t>inlineTemplate</a:t>
            </a:r>
            <a:r>
              <a:rPr lang="en-US" sz="2000" dirty="0" smtClean="0"/>
              <a:t>=true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None/>
            </a:pPr>
            <a:endParaRPr lang="en-US" sz="2000" dirty="0"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92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085" y="1338943"/>
            <a:ext cx="9144000" cy="483327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What is Databinding???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082" y="197099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>
                <a:latin typeface="DINPro" panose="02000503030000020004" pitchFamily="2" charset="0"/>
              </a:rPr>
              <a:t>Data binding is the core concept of Angular 9 and used to define the communication between a component and the DOM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995" y="3058793"/>
            <a:ext cx="3409950" cy="26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791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18" y="1386029"/>
            <a:ext cx="10058400" cy="459705"/>
          </a:xfrm>
        </p:spPr>
        <p:txBody>
          <a:bodyPr>
            <a:no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Types of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718" y="2125487"/>
            <a:ext cx="10058400" cy="4023360"/>
          </a:xfrm>
          <a:noFill/>
        </p:spPr>
        <p:txBody>
          <a:bodyPr>
            <a:noAutofit/>
          </a:bodyPr>
          <a:lstStyle/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b="1" dirty="0">
                <a:latin typeface="DINPro" panose="02000503030000020004" pitchFamily="2" charset="0"/>
              </a:rPr>
              <a:t>String interpolation </a:t>
            </a:r>
            <a:r>
              <a:rPr lang="en-US" sz="2000" dirty="0">
                <a:latin typeface="DINPro" panose="02000503030000020004" pitchFamily="2" charset="0"/>
              </a:rPr>
              <a:t>– {{}}</a:t>
            </a:r>
          </a:p>
          <a:p>
            <a:pPr lvl="2">
              <a:buClr>
                <a:srgbClr val="0070C0"/>
              </a:buClr>
            </a:pPr>
            <a:r>
              <a:rPr lang="en-US" sz="2000" dirty="0">
                <a:latin typeface="DINPro" panose="02000503030000020004" pitchFamily="2" charset="0"/>
              </a:rPr>
              <a:t>&lt;li&gt;Name: {{ user.name }}&lt;/li&gt;  </a:t>
            </a:r>
          </a:p>
          <a:p>
            <a:pPr lvl="2">
              <a:buClr>
                <a:srgbClr val="0070C0"/>
              </a:buClr>
            </a:pPr>
            <a:endParaRPr lang="en-US" sz="2000" dirty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b="1" dirty="0">
                <a:latin typeface="DINPro" panose="02000503030000020004" pitchFamily="2" charset="0"/>
              </a:rPr>
              <a:t>Property Binding </a:t>
            </a:r>
            <a:r>
              <a:rPr lang="en-US" sz="2000" dirty="0">
                <a:latin typeface="DINPro" panose="02000503030000020004" pitchFamily="2" charset="0"/>
              </a:rPr>
              <a:t>– []</a:t>
            </a:r>
          </a:p>
          <a:p>
            <a:pPr lvl="2">
              <a:buClr>
                <a:srgbClr val="0070C0"/>
              </a:buClr>
            </a:pPr>
            <a:r>
              <a:rPr lang="en-US" sz="2000" dirty="0">
                <a:latin typeface="DINPro" panose="02000503030000020004" pitchFamily="2" charset="0"/>
              </a:rPr>
              <a:t>&lt;input type="email" [value]="</a:t>
            </a:r>
            <a:r>
              <a:rPr lang="en-US" sz="2000" dirty="0" err="1">
                <a:latin typeface="DINPro" panose="02000503030000020004" pitchFamily="2" charset="0"/>
              </a:rPr>
              <a:t>user.email</a:t>
            </a:r>
            <a:r>
              <a:rPr lang="en-US" sz="2000" dirty="0">
                <a:latin typeface="DINPro" panose="02000503030000020004" pitchFamily="2" charset="0"/>
              </a:rPr>
              <a:t>"&gt; </a:t>
            </a:r>
          </a:p>
          <a:p>
            <a:pPr lvl="2">
              <a:buClr>
                <a:srgbClr val="0070C0"/>
              </a:buClr>
            </a:pPr>
            <a:endParaRPr lang="en-US" sz="2000" b="1" dirty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b="1" dirty="0">
                <a:latin typeface="DINPro" panose="02000503030000020004" pitchFamily="2" charset="0"/>
              </a:rPr>
              <a:t>Event Binding </a:t>
            </a:r>
            <a:r>
              <a:rPr lang="en-US" sz="2000" dirty="0">
                <a:latin typeface="DINPro" panose="02000503030000020004" pitchFamily="2" charset="0"/>
              </a:rPr>
              <a:t>– ()</a:t>
            </a:r>
          </a:p>
          <a:p>
            <a:pPr lvl="2">
              <a:buClr>
                <a:srgbClr val="0070C0"/>
              </a:buClr>
            </a:pPr>
            <a:r>
              <a:rPr lang="en-US" sz="2000" dirty="0">
                <a:latin typeface="DINPro" panose="02000503030000020004" pitchFamily="2" charset="0"/>
              </a:rPr>
              <a:t>&lt;button (click)=“</a:t>
            </a:r>
            <a:r>
              <a:rPr lang="en-US" sz="2000" dirty="0" err="1">
                <a:latin typeface="DINPro" panose="02000503030000020004" pitchFamily="2" charset="0"/>
              </a:rPr>
              <a:t>checkMail</a:t>
            </a:r>
            <a:r>
              <a:rPr lang="en-US" sz="2000" dirty="0">
                <a:latin typeface="DINPro" panose="02000503030000020004" pitchFamily="2" charset="0"/>
              </a:rPr>
              <a:t>()"&gt;&lt;/button&gt;  </a:t>
            </a:r>
          </a:p>
          <a:p>
            <a:pPr lvl="2">
              <a:buClr>
                <a:srgbClr val="0070C0"/>
              </a:buClr>
            </a:pPr>
            <a:endParaRPr lang="en-US" sz="2000" b="1" dirty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b="1" dirty="0">
                <a:latin typeface="DINPro" panose="02000503030000020004" pitchFamily="2" charset="0"/>
              </a:rPr>
              <a:t>Two-way Data Binding </a:t>
            </a:r>
            <a:r>
              <a:rPr lang="en-US" sz="2000" dirty="0">
                <a:latin typeface="DINPro" panose="02000503030000020004" pitchFamily="2" charset="0"/>
              </a:rPr>
              <a:t>–</a:t>
            </a:r>
            <a:r>
              <a:rPr lang="en-US" sz="2000" b="1" dirty="0">
                <a:latin typeface="DINPro" panose="02000503030000020004" pitchFamily="2" charset="0"/>
              </a:rPr>
              <a:t> </a:t>
            </a:r>
            <a:r>
              <a:rPr lang="en-US" sz="2000" dirty="0">
                <a:latin typeface="DINPro" panose="02000503030000020004" pitchFamily="2" charset="0"/>
              </a:rPr>
              <a:t>[()]</a:t>
            </a:r>
          </a:p>
          <a:p>
            <a:pPr lvl="2">
              <a:buClr>
                <a:srgbClr val="0070C0"/>
              </a:buClr>
            </a:pPr>
            <a:r>
              <a:rPr lang="en-US" sz="2000" dirty="0">
                <a:latin typeface="DINPro" panose="02000503030000020004" pitchFamily="2" charset="0"/>
              </a:rPr>
              <a:t>[(</a:t>
            </a:r>
            <a:r>
              <a:rPr lang="en-US" sz="2000" dirty="0" err="1">
                <a:latin typeface="DINPro" panose="02000503030000020004" pitchFamily="2" charset="0"/>
              </a:rPr>
              <a:t>ngModel</a:t>
            </a:r>
            <a:r>
              <a:rPr lang="en-US" sz="2000" dirty="0">
                <a:latin typeface="DINPro" panose="02000503030000020004" pitchFamily="2" charset="0"/>
              </a:rPr>
              <a:t>)] = "[property of your component]" 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84571" y="2037805"/>
            <a:ext cx="3749039" cy="342246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18" y="1386029"/>
            <a:ext cx="10058400" cy="459705"/>
          </a:xfrm>
        </p:spPr>
        <p:txBody>
          <a:bodyPr>
            <a:no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Types of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718" y="2125487"/>
            <a:ext cx="10058400" cy="4023360"/>
          </a:xfrm>
          <a:noFill/>
        </p:spPr>
        <p:txBody>
          <a:bodyPr>
            <a:noAutofit/>
          </a:bodyPr>
          <a:lstStyle/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Two way data binding: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endParaRPr lang="en-US" sz="2000" b="1" dirty="0" smtClean="0">
              <a:latin typeface="DINPro" panose="02000503030000020004" pitchFamily="2" charset="0"/>
            </a:endParaRPr>
          </a:p>
          <a:p>
            <a:pPr lvl="1">
              <a:buClr>
                <a:srgbClr val="0070C0"/>
              </a:buClr>
              <a:buNone/>
            </a:pPr>
            <a:r>
              <a:rPr lang="en-US" sz="2000" b="1" dirty="0" smtClean="0">
                <a:latin typeface="DINPro" panose="02000503030000020004" pitchFamily="2" charset="0"/>
              </a:rPr>
              <a:t>	</a:t>
            </a:r>
          </a:p>
          <a:p>
            <a:pPr lvl="1">
              <a:buClr>
                <a:srgbClr val="0070C0"/>
              </a:buClr>
              <a:buNone/>
            </a:pPr>
            <a:r>
              <a:rPr lang="en-US" sz="2000" b="1" dirty="0" smtClean="0">
                <a:latin typeface="DINPro" panose="02000503030000020004" pitchFamily="2" charset="0"/>
              </a:rPr>
              <a:t>	</a:t>
            </a: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80160" y="3187337"/>
            <a:ext cx="2116183" cy="1162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Typescript Code</a:t>
            </a:r>
          </a:p>
          <a:p>
            <a:pPr algn="ctr"/>
            <a:r>
              <a:rPr lang="en-US" b="1" dirty="0" smtClean="0"/>
              <a:t>(Business Logic)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415348" y="3209109"/>
            <a:ext cx="2116183" cy="1162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HTML Template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>
            <a:off x="3592285" y="3161211"/>
            <a:ext cx="3461658" cy="57476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 Data</a:t>
            </a:r>
            <a:endParaRPr lang="en-US" b="1" dirty="0"/>
          </a:p>
        </p:txBody>
      </p:sp>
      <p:sp>
        <p:nvSpPr>
          <p:cNvPr id="9" name="Left Arrow 8"/>
          <p:cNvSpPr/>
          <p:nvPr/>
        </p:nvSpPr>
        <p:spPr>
          <a:xfrm>
            <a:off x="3605349" y="3827417"/>
            <a:ext cx="3435531" cy="509452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Reaction</a:t>
            </a:r>
            <a:endParaRPr lang="en-US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BG-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8658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1" y="1207025"/>
            <a:ext cx="10058400" cy="55991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What is Directives ???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 used </a:t>
            </a:r>
            <a:r>
              <a:rPr lang="en-US" sz="2000" dirty="0">
                <a:latin typeface="DINPro" panose="02000503030000020004" pitchFamily="2" charset="0"/>
              </a:rPr>
              <a:t>to manipulate the DOM. </a:t>
            </a: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 you </a:t>
            </a:r>
            <a:r>
              <a:rPr lang="en-US" sz="2000" dirty="0">
                <a:latin typeface="DINPro" panose="02000503030000020004" pitchFamily="2" charset="0"/>
              </a:rPr>
              <a:t>can change the appearance, behavior or a layout of a DOM element. It also helps you to extend HTML</a:t>
            </a:r>
            <a:r>
              <a:rPr lang="en-US" sz="2000" dirty="0" smtClean="0">
                <a:latin typeface="DINPro" panose="02000503030000020004" pitchFamily="2" charset="0"/>
              </a:rPr>
              <a:t>.</a:t>
            </a: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Code Modular &amp; Manageable – we can write code from separate the view. App logic </a:t>
            </a:r>
            <a:r>
              <a:rPr lang="en-US" sz="2000" dirty="0" err="1" smtClean="0">
                <a:latin typeface="DINPro" panose="02000503030000020004" pitchFamily="2" charset="0"/>
              </a:rPr>
              <a:t>seprately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Reusable code </a:t>
            </a:r>
            <a:endParaRPr lang="fr-FR" sz="2000" b="1" dirty="0" smtClean="0">
              <a:latin typeface="DINPro" panose="02000503030000020004" pitchFamily="2" charset="0"/>
            </a:endParaRPr>
          </a:p>
          <a:p>
            <a:endParaRPr lang="en-US" b="1" dirty="0">
              <a:latin typeface="DINPro" panose="0200050303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8983" y="3455817"/>
            <a:ext cx="1904762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9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1" y="1207025"/>
            <a:ext cx="10058400" cy="55991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Types of Directives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Ø"/>
            </a:pPr>
            <a:r>
              <a:rPr lang="fr-FR" sz="2000" b="1" dirty="0" smtClean="0">
                <a:latin typeface="DINPro" panose="02000503030000020004" pitchFamily="2" charset="0"/>
              </a:rPr>
              <a:t>Component </a:t>
            </a:r>
            <a:r>
              <a:rPr lang="fr-FR" sz="2000" b="1" dirty="0">
                <a:latin typeface="DINPro" panose="02000503030000020004" pitchFamily="2" charset="0"/>
              </a:rPr>
              <a:t>Directives </a:t>
            </a:r>
          </a:p>
          <a:p>
            <a:pPr lvl="2">
              <a:buFontTx/>
              <a:buChar char="-"/>
            </a:pPr>
            <a:r>
              <a:rPr lang="en-US" sz="2000" dirty="0" smtClean="0">
                <a:latin typeface="DINPro" panose="02000503030000020004" pitchFamily="2" charset="0"/>
              </a:rPr>
              <a:t>@Component directives are used in main class. They contain the detail of how the component should be processed, instantiated and utilized at runtime.</a:t>
            </a:r>
          </a:p>
          <a:p>
            <a:pPr lvl="2">
              <a:buFontTx/>
              <a:buChar char="-"/>
            </a:pPr>
            <a:endParaRPr lang="fr-FR" sz="2000" dirty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dirty="0">
                <a:latin typeface="DINPro" panose="02000503030000020004" pitchFamily="2" charset="0"/>
              </a:rPr>
              <a:t> </a:t>
            </a:r>
            <a:r>
              <a:rPr lang="fr-FR" sz="2000" b="1" dirty="0">
                <a:latin typeface="DINPro" panose="02000503030000020004" pitchFamily="2" charset="0"/>
              </a:rPr>
              <a:t>Structural Directives</a:t>
            </a:r>
          </a:p>
          <a:p>
            <a:pPr lvl="2">
              <a:buFontTx/>
              <a:buChar char="-"/>
            </a:pPr>
            <a:r>
              <a:rPr lang="en-US" sz="2000" dirty="0" smtClean="0">
                <a:latin typeface="DINPro" panose="02000503030000020004" pitchFamily="2" charset="0"/>
              </a:rPr>
              <a:t>*</a:t>
            </a:r>
            <a:r>
              <a:rPr lang="en-US" sz="2000" dirty="0" err="1">
                <a:latin typeface="DINPro" panose="02000503030000020004" pitchFamily="2" charset="0"/>
              </a:rPr>
              <a:t>ngIf</a:t>
            </a:r>
            <a:r>
              <a:rPr lang="en-US" sz="2000" dirty="0">
                <a:latin typeface="DINPro" panose="02000503030000020004" pitchFamily="2" charset="0"/>
              </a:rPr>
              <a:t> Directive, *</a:t>
            </a:r>
            <a:r>
              <a:rPr lang="en-US" sz="2000" dirty="0" err="1">
                <a:latin typeface="DINPro" panose="02000503030000020004" pitchFamily="2" charset="0"/>
              </a:rPr>
              <a:t>ngSwitch</a:t>
            </a:r>
            <a:r>
              <a:rPr lang="en-US" sz="2000" dirty="0">
                <a:latin typeface="DINPro" panose="02000503030000020004" pitchFamily="2" charset="0"/>
              </a:rPr>
              <a:t> Directive, *</a:t>
            </a:r>
            <a:r>
              <a:rPr lang="en-US" sz="2000" dirty="0" err="1">
                <a:latin typeface="DINPro" panose="02000503030000020004" pitchFamily="2" charset="0"/>
              </a:rPr>
              <a:t>ngFor</a:t>
            </a:r>
            <a:r>
              <a:rPr lang="en-US" sz="2000" dirty="0">
                <a:latin typeface="DINPro" panose="02000503030000020004" pitchFamily="2" charset="0"/>
              </a:rPr>
              <a:t> </a:t>
            </a:r>
            <a:r>
              <a:rPr lang="en-US" sz="2000" dirty="0" smtClean="0">
                <a:latin typeface="DINPro" panose="02000503030000020004" pitchFamily="2" charset="0"/>
              </a:rPr>
              <a:t>Directive</a:t>
            </a:r>
          </a:p>
          <a:p>
            <a:pPr lvl="2">
              <a:buNone/>
            </a:pPr>
            <a:endParaRPr lang="fr-FR" sz="2000" dirty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b="1" dirty="0" err="1">
                <a:latin typeface="DINPro" panose="02000503030000020004" pitchFamily="2" charset="0"/>
              </a:rPr>
              <a:t>Attribute</a:t>
            </a:r>
            <a:r>
              <a:rPr lang="fr-FR" sz="2000" b="1" dirty="0">
                <a:latin typeface="DINPro" panose="02000503030000020004" pitchFamily="2" charset="0"/>
              </a:rPr>
              <a:t> Directives </a:t>
            </a:r>
          </a:p>
          <a:p>
            <a:pPr lvl="2">
              <a:buFontTx/>
              <a:buChar char="-"/>
            </a:pPr>
            <a:r>
              <a:rPr lang="en-US" sz="2000" dirty="0" err="1" smtClean="0">
                <a:latin typeface="DINPro" panose="02000503030000020004" pitchFamily="2" charset="0"/>
              </a:rPr>
              <a:t>ngClass</a:t>
            </a:r>
            <a:r>
              <a:rPr lang="en-US" sz="2000" dirty="0" smtClean="0">
                <a:latin typeface="DINPro" panose="02000503030000020004" pitchFamily="2" charset="0"/>
              </a:rPr>
              <a:t> Directive, </a:t>
            </a:r>
            <a:r>
              <a:rPr lang="en-US" sz="2000" dirty="0" err="1" smtClean="0">
                <a:latin typeface="DINPro" panose="02000503030000020004" pitchFamily="2" charset="0"/>
              </a:rPr>
              <a:t>ngStyle</a:t>
            </a:r>
            <a:r>
              <a:rPr lang="en-US" sz="2000" dirty="0" smtClean="0">
                <a:latin typeface="DINPro" panose="02000503030000020004" pitchFamily="2" charset="0"/>
              </a:rPr>
              <a:t> Directive</a:t>
            </a:r>
          </a:p>
          <a:p>
            <a:pPr lvl="2">
              <a:buNone/>
            </a:pP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b="1" dirty="0" smtClean="0">
                <a:latin typeface="DINPro" panose="02000503030000020004" pitchFamily="2" charset="0"/>
              </a:rPr>
              <a:t>Custom Directives </a:t>
            </a: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  - </a:t>
            </a:r>
            <a:r>
              <a:rPr lang="en-US" sz="2000" dirty="0" err="1" smtClean="0">
                <a:latin typeface="DINPro" panose="02000503030000020004" pitchFamily="2" charset="0"/>
              </a:rPr>
              <a:t>CustomHighLighterDirective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endParaRPr lang="fr-FR" sz="2000" b="1" dirty="0" smtClean="0">
              <a:latin typeface="DINPro" panose="02000503030000020004" pitchFamily="2" charset="0"/>
            </a:endParaRPr>
          </a:p>
          <a:p>
            <a:endParaRPr lang="en-US" b="1" dirty="0"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137091529"/>
              </p:ext>
            </p:extLst>
          </p:nvPr>
        </p:nvGraphicFramePr>
        <p:xfrm>
          <a:off x="348086" y="1869935"/>
          <a:ext cx="5342710" cy="2833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322482707"/>
              </p:ext>
            </p:extLst>
          </p:nvPr>
        </p:nvGraphicFramePr>
        <p:xfrm>
          <a:off x="6335220" y="1920039"/>
          <a:ext cx="5188933" cy="2698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75656" y="1102309"/>
            <a:ext cx="3264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DINPro" panose="02000503030000020004" pitchFamily="2" charset="0"/>
              </a:rPr>
              <a:t>Traditional Application</a:t>
            </a:r>
          </a:p>
        </p:txBody>
      </p:sp>
      <p:sp useBgFill="1">
        <p:nvSpPr>
          <p:cNvPr id="14" name="TextBox 13"/>
          <p:cNvSpPr txBox="1"/>
          <p:nvPr/>
        </p:nvSpPr>
        <p:spPr>
          <a:xfrm>
            <a:off x="7145803" y="1079669"/>
            <a:ext cx="340349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DINPro" panose="02000503030000020004" pitchFamily="2" charset="0"/>
              </a:rPr>
              <a:t>Single Page Application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657" y="4944899"/>
            <a:ext cx="464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DINPro" panose="02000503030000020004" pitchFamily="2" charset="0"/>
              </a:rPr>
              <a:t>Multiple Page requests going to Server.</a:t>
            </a:r>
          </a:p>
          <a:p>
            <a:pPr marL="342900" indent="-342900">
              <a:buAutoNum type="arabicPeriod"/>
            </a:pPr>
            <a:r>
              <a:rPr lang="en-US" dirty="0">
                <a:latin typeface="DINPro" panose="02000503030000020004" pitchFamily="2" charset="0"/>
              </a:rPr>
              <a:t>Every response page getting reloaded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49655" y="4890859"/>
            <a:ext cx="6138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DINPro" panose="02000503030000020004" pitchFamily="2" charset="0"/>
              </a:rPr>
              <a:t>Single request to load the APP. Complete App package in first time response 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DINPro" panose="02000503030000020004" pitchFamily="2" charset="0"/>
              </a:rPr>
              <a:t>Multiple data requests going to Server.</a:t>
            </a:r>
          </a:p>
          <a:p>
            <a:pPr marL="342900" indent="-342900">
              <a:buAutoNum type="arabicPeriod"/>
            </a:pPr>
            <a:r>
              <a:rPr lang="en-US" dirty="0">
                <a:latin typeface="DINPro" panose="02000503030000020004" pitchFamily="2" charset="0"/>
              </a:rPr>
              <a:t>Every response page not reloaded. Content only changed</a:t>
            </a:r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>
          <a:xfrm flipH="1">
            <a:off x="5635608" y="1002101"/>
            <a:ext cx="24948" cy="5344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1">
              <a:buNone/>
            </a:pP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endParaRPr lang="fr-FR" sz="2000" b="1" dirty="0" smtClean="0">
              <a:latin typeface="DINPro" panose="02000503030000020004" pitchFamily="2" charset="0"/>
            </a:endParaRPr>
          </a:p>
          <a:p>
            <a:endParaRPr lang="en-US" b="1" dirty="0">
              <a:latin typeface="DINPro" panose="02000503030000020004" pitchFamily="2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189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16EA3DF-7AA5-4C40-9597-C63E78C1700C}"/>
              </a:ext>
            </a:extLst>
          </p:cNvPr>
          <p:cNvSpPr txBox="1"/>
          <p:nvPr/>
        </p:nvSpPr>
        <p:spPr>
          <a:xfrm flipH="1">
            <a:off x="369924" y="2106593"/>
            <a:ext cx="262791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DINPro-Medium" pitchFamily="2" charset="0"/>
              </a:rPr>
              <a:t>Chapter </a:t>
            </a:r>
            <a:r>
              <a:rPr lang="en-US" sz="2200" dirty="0" smtClean="0">
                <a:latin typeface="DINPro-Medium" pitchFamily="2" charset="0"/>
              </a:rPr>
              <a:t>9</a:t>
            </a:r>
            <a:endParaRPr lang="en-US" sz="2200" dirty="0">
              <a:latin typeface="DINPro-Medium" pitchFamily="2" charset="0"/>
            </a:endParaRPr>
          </a:p>
          <a:p>
            <a:r>
              <a:rPr lang="en-US" sz="3600" dirty="0">
                <a:latin typeface="DINPro-Medium" pitchFamily="2" charset="0"/>
              </a:rPr>
              <a:t>Directives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163B0A3-E282-B14E-A444-D0FEF1EC8A24}"/>
              </a:ext>
            </a:extLst>
          </p:cNvPr>
          <p:cNvSpPr txBox="1"/>
          <p:nvPr/>
        </p:nvSpPr>
        <p:spPr>
          <a:xfrm>
            <a:off x="393074" y="3530279"/>
            <a:ext cx="459514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Structural Directives</a:t>
            </a: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Attribute Directives</a:t>
            </a: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Custom Directives</a:t>
            </a:r>
            <a:endParaRPr lang="en-US" dirty="0">
              <a:latin typeface="DINPro-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1" y="1207025"/>
            <a:ext cx="10058400" cy="55991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Types of Directives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Ø"/>
            </a:pPr>
            <a:r>
              <a:rPr lang="fr-FR" sz="2000" b="1" dirty="0" smtClean="0">
                <a:latin typeface="DINPro" panose="02000503030000020004" pitchFamily="2" charset="0"/>
              </a:rPr>
              <a:t>Component </a:t>
            </a:r>
            <a:r>
              <a:rPr lang="fr-FR" sz="2000" b="1" dirty="0">
                <a:latin typeface="DINPro" panose="02000503030000020004" pitchFamily="2" charset="0"/>
              </a:rPr>
              <a:t>Directives </a:t>
            </a:r>
          </a:p>
          <a:p>
            <a:pPr lvl="2">
              <a:buFontTx/>
              <a:buChar char="-"/>
            </a:pPr>
            <a:r>
              <a:rPr lang="en-US" sz="2000" dirty="0" smtClean="0">
                <a:latin typeface="DINPro" panose="02000503030000020004" pitchFamily="2" charset="0"/>
              </a:rPr>
              <a:t>@Component directives are used in main class. They contain the detail of how the component should be processed, instantiated and utilized at runtime.</a:t>
            </a:r>
          </a:p>
          <a:p>
            <a:pPr lvl="2">
              <a:buFontTx/>
              <a:buChar char="-"/>
            </a:pPr>
            <a:endParaRPr lang="fr-FR" sz="2000" dirty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dirty="0">
                <a:latin typeface="DINPro" panose="02000503030000020004" pitchFamily="2" charset="0"/>
              </a:rPr>
              <a:t> </a:t>
            </a:r>
            <a:r>
              <a:rPr lang="fr-FR" sz="2000" b="1" dirty="0">
                <a:latin typeface="DINPro" panose="02000503030000020004" pitchFamily="2" charset="0"/>
              </a:rPr>
              <a:t>Structural Directives</a:t>
            </a:r>
          </a:p>
          <a:p>
            <a:pPr lvl="2">
              <a:buFontTx/>
              <a:buChar char="-"/>
            </a:pPr>
            <a:r>
              <a:rPr lang="en-US" sz="2000" dirty="0" smtClean="0">
                <a:latin typeface="DINPro" panose="02000503030000020004" pitchFamily="2" charset="0"/>
              </a:rPr>
              <a:t>*</a:t>
            </a:r>
            <a:r>
              <a:rPr lang="en-US" sz="2000" dirty="0" err="1">
                <a:latin typeface="DINPro" panose="02000503030000020004" pitchFamily="2" charset="0"/>
              </a:rPr>
              <a:t>ngIf</a:t>
            </a:r>
            <a:r>
              <a:rPr lang="en-US" sz="2000" dirty="0">
                <a:latin typeface="DINPro" panose="02000503030000020004" pitchFamily="2" charset="0"/>
              </a:rPr>
              <a:t> Directive, *</a:t>
            </a:r>
            <a:r>
              <a:rPr lang="en-US" sz="2000" dirty="0" err="1">
                <a:latin typeface="DINPro" panose="02000503030000020004" pitchFamily="2" charset="0"/>
              </a:rPr>
              <a:t>ngSwitch</a:t>
            </a:r>
            <a:r>
              <a:rPr lang="en-US" sz="2000" dirty="0">
                <a:latin typeface="DINPro" panose="02000503030000020004" pitchFamily="2" charset="0"/>
              </a:rPr>
              <a:t> Directive, *</a:t>
            </a:r>
            <a:r>
              <a:rPr lang="en-US" sz="2000" dirty="0" err="1">
                <a:latin typeface="DINPro" panose="02000503030000020004" pitchFamily="2" charset="0"/>
              </a:rPr>
              <a:t>ngFor</a:t>
            </a:r>
            <a:r>
              <a:rPr lang="en-US" sz="2000" dirty="0">
                <a:latin typeface="DINPro" panose="02000503030000020004" pitchFamily="2" charset="0"/>
              </a:rPr>
              <a:t> </a:t>
            </a:r>
            <a:r>
              <a:rPr lang="en-US" sz="2000" dirty="0" smtClean="0">
                <a:latin typeface="DINPro" panose="02000503030000020004" pitchFamily="2" charset="0"/>
              </a:rPr>
              <a:t>Directive</a:t>
            </a:r>
          </a:p>
          <a:p>
            <a:pPr lvl="2">
              <a:buNone/>
            </a:pPr>
            <a:endParaRPr lang="fr-FR" sz="2000" dirty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b="1" dirty="0" err="1">
                <a:latin typeface="DINPro" panose="02000503030000020004" pitchFamily="2" charset="0"/>
              </a:rPr>
              <a:t>Attribute</a:t>
            </a:r>
            <a:r>
              <a:rPr lang="fr-FR" sz="2000" b="1" dirty="0">
                <a:latin typeface="DINPro" panose="02000503030000020004" pitchFamily="2" charset="0"/>
              </a:rPr>
              <a:t> Directives </a:t>
            </a:r>
          </a:p>
          <a:p>
            <a:pPr lvl="2">
              <a:buFontTx/>
              <a:buChar char="-"/>
            </a:pPr>
            <a:r>
              <a:rPr lang="en-US" sz="2000" dirty="0" err="1" smtClean="0">
                <a:latin typeface="DINPro" panose="02000503030000020004" pitchFamily="2" charset="0"/>
              </a:rPr>
              <a:t>ngClass</a:t>
            </a:r>
            <a:r>
              <a:rPr lang="en-US" sz="2000" dirty="0" smtClean="0">
                <a:latin typeface="DINPro" panose="02000503030000020004" pitchFamily="2" charset="0"/>
              </a:rPr>
              <a:t> Directive, </a:t>
            </a:r>
            <a:r>
              <a:rPr lang="en-US" sz="2000" dirty="0" err="1" smtClean="0">
                <a:latin typeface="DINPro" panose="02000503030000020004" pitchFamily="2" charset="0"/>
              </a:rPr>
              <a:t>ngStyle</a:t>
            </a:r>
            <a:r>
              <a:rPr lang="en-US" sz="2000" dirty="0" smtClean="0">
                <a:latin typeface="DINPro" panose="02000503030000020004" pitchFamily="2" charset="0"/>
              </a:rPr>
              <a:t> Directive</a:t>
            </a:r>
          </a:p>
          <a:p>
            <a:pPr lvl="2">
              <a:buNone/>
            </a:pP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b="1" dirty="0" smtClean="0">
                <a:latin typeface="DINPro" panose="02000503030000020004" pitchFamily="2" charset="0"/>
              </a:rPr>
              <a:t>Custom Directives </a:t>
            </a: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  - </a:t>
            </a:r>
            <a:r>
              <a:rPr lang="en-US" sz="2000" dirty="0" err="1" smtClean="0">
                <a:latin typeface="DINPro" panose="02000503030000020004" pitchFamily="2" charset="0"/>
              </a:rPr>
              <a:t>CustomHighLighterDirective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endParaRPr lang="fr-FR" sz="2000" b="1" dirty="0" smtClean="0">
              <a:latin typeface="DINPro" panose="02000503030000020004" pitchFamily="2" charset="0"/>
            </a:endParaRPr>
          </a:p>
          <a:p>
            <a:endParaRPr lang="en-US" b="1" dirty="0"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1" y="1207025"/>
            <a:ext cx="10058400" cy="55991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How to use in code?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2">
              <a:buNone/>
            </a:pPr>
            <a:endParaRPr lang="fr-FR" sz="2000" dirty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b="1" dirty="0" err="1">
                <a:latin typeface="DINPro" panose="02000503030000020004" pitchFamily="2" charset="0"/>
              </a:rPr>
              <a:t>Attribute</a:t>
            </a:r>
            <a:r>
              <a:rPr lang="fr-FR" sz="2000" b="1" dirty="0">
                <a:latin typeface="DINPro" panose="02000503030000020004" pitchFamily="2" charset="0"/>
              </a:rPr>
              <a:t> Directives </a:t>
            </a:r>
          </a:p>
          <a:p>
            <a:pPr lvl="2">
              <a:buFontTx/>
              <a:buChar char="-"/>
            </a:pPr>
            <a:r>
              <a:rPr lang="en-US" sz="2000" dirty="0" err="1" smtClean="0">
                <a:latin typeface="DINPro" panose="02000503030000020004" pitchFamily="2" charset="0"/>
              </a:rPr>
              <a:t>ngClass</a:t>
            </a:r>
            <a:r>
              <a:rPr lang="en-US" sz="2000" dirty="0" smtClean="0">
                <a:latin typeface="DINPro" panose="02000503030000020004" pitchFamily="2" charset="0"/>
              </a:rPr>
              <a:t> Directive</a:t>
            </a:r>
          </a:p>
          <a:p>
            <a:pPr lvl="2">
              <a:buFontTx/>
              <a:buChar char="-"/>
            </a:pPr>
            <a:r>
              <a:rPr lang="en-US" sz="2000" dirty="0" err="1" smtClean="0">
                <a:latin typeface="DINPro" panose="02000503030000020004" pitchFamily="2" charset="0"/>
              </a:rPr>
              <a:t>ngStyle</a:t>
            </a:r>
            <a:r>
              <a:rPr lang="en-US" sz="2000" dirty="0" smtClean="0">
                <a:latin typeface="DINPro" panose="02000503030000020004" pitchFamily="2" charset="0"/>
              </a:rPr>
              <a:t> Directive</a:t>
            </a:r>
          </a:p>
          <a:p>
            <a:pPr lvl="2">
              <a:buNone/>
            </a:pP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b="1" dirty="0" smtClean="0">
                <a:latin typeface="DINPro" panose="02000503030000020004" pitchFamily="2" charset="0"/>
              </a:rPr>
              <a:t>Custom Directives </a:t>
            </a: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  - </a:t>
            </a:r>
            <a:r>
              <a:rPr lang="en-US" sz="2000" dirty="0" err="1" smtClean="0">
                <a:latin typeface="DINPro" panose="02000503030000020004" pitchFamily="2" charset="0"/>
              </a:rPr>
              <a:t>CustomHighLighterDirective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  - </a:t>
            </a:r>
            <a:r>
              <a:rPr lang="en-US" sz="2000" dirty="0" err="1" smtClean="0">
                <a:latin typeface="DINPro" panose="02000503030000020004" pitchFamily="2" charset="0"/>
              </a:rPr>
              <a:t>ng</a:t>
            </a:r>
            <a:r>
              <a:rPr lang="en-US" sz="2000" dirty="0" smtClean="0">
                <a:latin typeface="DINPro" panose="02000503030000020004" pitchFamily="2" charset="0"/>
              </a:rPr>
              <a:t> g d </a:t>
            </a:r>
            <a:r>
              <a:rPr lang="en-US" sz="2000" dirty="0" err="1" smtClean="0">
                <a:latin typeface="DINPro" panose="02000503030000020004" pitchFamily="2" charset="0"/>
              </a:rPr>
              <a:t>directiveName</a:t>
            </a:r>
            <a:r>
              <a:rPr lang="en-US" sz="2000" dirty="0" smtClean="0">
                <a:latin typeface="DINPro" panose="02000503030000020004" pitchFamily="2" charset="0"/>
              </a:rPr>
              <a:t> options</a:t>
            </a:r>
            <a:endParaRPr lang="fr-FR" sz="2000" b="1" dirty="0" smtClean="0">
              <a:latin typeface="DINPro" panose="02000503030000020004" pitchFamily="2" charset="0"/>
            </a:endParaRPr>
          </a:p>
          <a:p>
            <a:endParaRPr lang="en-US" b="1" dirty="0"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16EA3DF-7AA5-4C40-9597-C63E78C1700C}"/>
              </a:ext>
            </a:extLst>
          </p:cNvPr>
          <p:cNvSpPr txBox="1"/>
          <p:nvPr/>
        </p:nvSpPr>
        <p:spPr>
          <a:xfrm flipH="1">
            <a:off x="369923" y="2106593"/>
            <a:ext cx="647501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DINPro-Medium" pitchFamily="2" charset="0"/>
              </a:rPr>
              <a:t>Chapter </a:t>
            </a:r>
            <a:r>
              <a:rPr lang="en-US" sz="2200" dirty="0" smtClean="0">
                <a:latin typeface="DINPro-Medium" pitchFamily="2" charset="0"/>
              </a:rPr>
              <a:t>10</a:t>
            </a:r>
            <a:endParaRPr lang="en-US" sz="2200" dirty="0">
              <a:latin typeface="DINPro-Medium" pitchFamily="2" charset="0"/>
            </a:endParaRPr>
          </a:p>
          <a:p>
            <a:r>
              <a:rPr lang="en-US" sz="3600" dirty="0" smtClean="0">
                <a:latin typeface="DINPro-Medium" pitchFamily="2" charset="0"/>
              </a:rPr>
              <a:t>Lifecycle Hooks - Overview</a:t>
            </a:r>
            <a:endParaRPr lang="en-US" sz="3600" dirty="0">
              <a:latin typeface="DINPro-Medium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163B0A3-E282-B14E-A444-D0FEF1EC8A24}"/>
              </a:ext>
            </a:extLst>
          </p:cNvPr>
          <p:cNvSpPr txBox="1"/>
          <p:nvPr/>
        </p:nvSpPr>
        <p:spPr>
          <a:xfrm>
            <a:off x="393074" y="3530279"/>
            <a:ext cx="4595149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ngOnChanges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ngOnInit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ngDoCheck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ngAfterContentInit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ngAfterContentChecked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ngAfterViewInit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ngAfterViewChecked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ngOnDestroy</a:t>
            </a:r>
            <a:endParaRPr lang="en-US" dirty="0">
              <a:latin typeface="DINPro-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1" y="1207025"/>
            <a:ext cx="10058400" cy="55991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Lifecycle Hooks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Ø"/>
            </a:pPr>
            <a:r>
              <a:rPr lang="fr-FR" sz="2000" b="1" dirty="0" smtClean="0">
                <a:latin typeface="DINPro" panose="02000503030000020004" pitchFamily="2" charset="0"/>
              </a:rPr>
              <a:t> </a:t>
            </a:r>
            <a:r>
              <a:rPr lang="fr-FR" sz="2000" b="1" dirty="0" err="1" smtClean="0">
                <a:latin typeface="DINPro" panose="02000503030000020004" pitchFamily="2" charset="0"/>
              </a:rPr>
              <a:t>Constructor</a:t>
            </a:r>
            <a:r>
              <a:rPr lang="fr-FR" sz="2000" b="1" dirty="0" smtClean="0">
                <a:latin typeface="DINPro" panose="02000503030000020004" pitchFamily="2" charset="0"/>
              </a:rPr>
              <a:t> ( not </a:t>
            </a:r>
            <a:r>
              <a:rPr lang="fr-FR" sz="2000" b="1" dirty="0" err="1" smtClean="0">
                <a:latin typeface="DINPro" panose="02000503030000020004" pitchFamily="2" charset="0"/>
              </a:rPr>
              <a:t>lifecycle</a:t>
            </a:r>
            <a:r>
              <a:rPr lang="fr-FR" sz="2000" b="1" dirty="0" smtClean="0">
                <a:latin typeface="DINPro" panose="02000503030000020004" pitchFamily="2" charset="0"/>
              </a:rPr>
              <a:t> </a:t>
            </a:r>
            <a:r>
              <a:rPr lang="fr-FR" sz="2000" b="1" dirty="0" err="1" smtClean="0">
                <a:latin typeface="DINPro" panose="02000503030000020004" pitchFamily="2" charset="0"/>
              </a:rPr>
              <a:t>hook</a:t>
            </a:r>
            <a:r>
              <a:rPr lang="fr-FR" sz="2000" b="1" dirty="0" smtClean="0">
                <a:latin typeface="DINPro" panose="02000503030000020004" pitchFamily="2" charset="0"/>
              </a:rPr>
              <a:t>)</a:t>
            </a:r>
          </a:p>
          <a:p>
            <a:pPr lvl="1">
              <a:buNone/>
            </a:pPr>
            <a:r>
              <a:rPr lang="fr-FR" sz="2000" b="1" dirty="0" smtClean="0">
                <a:latin typeface="DINPro" panose="02000503030000020004" pitchFamily="2" charset="0"/>
              </a:rPr>
              <a:t>	</a:t>
            </a:r>
            <a:r>
              <a:rPr lang="fr-FR" sz="2000" dirty="0" smtClean="0">
                <a:latin typeface="DINPro" panose="02000503030000020004" pitchFamily="2" charset="0"/>
              </a:rPr>
              <a:t>- </a:t>
            </a:r>
            <a:r>
              <a:rPr lang="fr-FR" sz="2000" dirty="0" err="1" smtClean="0">
                <a:latin typeface="DINPro" panose="02000503030000020004" pitchFamily="2" charset="0"/>
              </a:rPr>
              <a:t>Constructor</a:t>
            </a:r>
            <a:r>
              <a:rPr lang="fr-FR" sz="2000" dirty="0" smtClean="0">
                <a:latin typeface="DINPro" panose="02000503030000020004" pitchFamily="2" charset="0"/>
              </a:rPr>
              <a:t> </a:t>
            </a:r>
            <a:r>
              <a:rPr lang="fr-FR" sz="2000" dirty="0" err="1" smtClean="0">
                <a:latin typeface="DINPro" panose="02000503030000020004" pitchFamily="2" charset="0"/>
              </a:rPr>
              <a:t>always</a:t>
            </a:r>
            <a:r>
              <a:rPr lang="fr-FR" sz="2000" dirty="0" smtClean="0">
                <a:latin typeface="DINPro" panose="02000503030000020004" pitchFamily="2" charset="0"/>
              </a:rPr>
              <a:t> </a:t>
            </a:r>
            <a:r>
              <a:rPr lang="fr-FR" sz="2000" dirty="0" err="1" smtClean="0">
                <a:latin typeface="DINPro" panose="02000503030000020004" pitchFamily="2" charset="0"/>
              </a:rPr>
              <a:t>called</a:t>
            </a:r>
            <a:r>
              <a:rPr lang="fr-FR" sz="2000" dirty="0" smtClean="0">
                <a:latin typeface="DINPro" panose="02000503030000020004" pitchFamily="2" charset="0"/>
              </a:rPr>
              <a:t> first</a:t>
            </a:r>
          </a:p>
          <a:p>
            <a:pPr lvl="1">
              <a:buNone/>
            </a:pP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 </a:t>
            </a:r>
            <a:r>
              <a:rPr lang="en-US" sz="2000" b="1" dirty="0" err="1" smtClean="0">
                <a:latin typeface="DINPro" panose="02000503030000020004" pitchFamily="2" charset="0"/>
              </a:rPr>
              <a:t>ngOnchanges</a:t>
            </a:r>
            <a:r>
              <a:rPr lang="en-US" sz="2000" b="1" dirty="0" smtClean="0">
                <a:latin typeface="DINPro" panose="02000503030000020004" pitchFamily="2" charset="0"/>
              </a:rPr>
              <a:t> </a:t>
            </a: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  - Its called when any input data bound property change</a:t>
            </a:r>
          </a:p>
          <a:p>
            <a:pPr lvl="1">
              <a:buNone/>
            </a:pP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 </a:t>
            </a:r>
            <a:r>
              <a:rPr lang="en-US" sz="2000" b="1" dirty="0" err="1" smtClean="0">
                <a:latin typeface="DINPro" panose="02000503030000020004" pitchFamily="2" charset="0"/>
              </a:rPr>
              <a:t>ngOnInit</a:t>
            </a:r>
            <a:endParaRPr lang="en-US" sz="20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  - Its called when component is initialized</a:t>
            </a:r>
          </a:p>
          <a:p>
            <a:pPr lvl="1">
              <a:buNone/>
            </a:pP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 </a:t>
            </a:r>
            <a:r>
              <a:rPr lang="en-US" sz="2000" b="1" dirty="0" err="1" smtClean="0">
                <a:latin typeface="DINPro" panose="02000503030000020004" pitchFamily="2" charset="0"/>
              </a:rPr>
              <a:t>ngDoCheck</a:t>
            </a:r>
            <a:endParaRPr lang="en-US" sz="20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  - Its called when any change detection</a:t>
            </a:r>
          </a:p>
          <a:p>
            <a:pPr lvl="1">
              <a:buNone/>
            </a:pPr>
            <a:endParaRPr lang="en-US" b="1" dirty="0"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1" y="1207025"/>
            <a:ext cx="10058400" cy="55991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Lifecycle Hooks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fr-FR" sz="2000" b="1" dirty="0" smtClean="0">
                <a:latin typeface="DINPro" panose="02000503030000020004" pitchFamily="2" charset="0"/>
              </a:rPr>
              <a:t> </a:t>
            </a:r>
            <a:r>
              <a:rPr lang="fr-FR" sz="2000" b="1" dirty="0" err="1" smtClean="0">
                <a:latin typeface="DINPro" panose="02000503030000020004" pitchFamily="2" charset="0"/>
              </a:rPr>
              <a:t>ngAfterContentInit</a:t>
            </a:r>
            <a:endParaRPr lang="fr-FR" sz="20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fr-FR" sz="2000" b="1" dirty="0" smtClean="0">
                <a:latin typeface="DINPro" panose="02000503030000020004" pitchFamily="2" charset="0"/>
              </a:rPr>
              <a:t>	</a:t>
            </a:r>
            <a:r>
              <a:rPr lang="fr-FR" sz="2000" dirty="0" smtClean="0">
                <a:latin typeface="DINPro" panose="02000503030000020004" pitchFamily="2" charset="0"/>
              </a:rPr>
              <a:t>- </a:t>
            </a:r>
            <a:r>
              <a:rPr lang="fr-FR" sz="2000" dirty="0" err="1" smtClean="0">
                <a:latin typeface="DINPro" panose="02000503030000020004" pitchFamily="2" charset="0"/>
              </a:rPr>
              <a:t>Its</a:t>
            </a:r>
            <a:r>
              <a:rPr lang="fr-FR" sz="2000" dirty="0" smtClean="0">
                <a:latin typeface="DINPro" panose="02000503030000020004" pitchFamily="2" charset="0"/>
              </a:rPr>
              <a:t> </a:t>
            </a:r>
            <a:r>
              <a:rPr lang="fr-FR" sz="2000" dirty="0" err="1" smtClean="0">
                <a:latin typeface="DINPro" panose="02000503030000020004" pitchFamily="2" charset="0"/>
              </a:rPr>
              <a:t>called</a:t>
            </a:r>
            <a:r>
              <a:rPr lang="fr-FR" sz="2000" dirty="0" smtClean="0">
                <a:latin typeface="DINPro" panose="02000503030000020004" pitchFamily="2" charset="0"/>
              </a:rPr>
              <a:t> </a:t>
            </a:r>
            <a:r>
              <a:rPr lang="fr-FR" sz="2000" dirty="0" err="1" smtClean="0">
                <a:latin typeface="DINPro" panose="02000503030000020004" pitchFamily="2" charset="0"/>
              </a:rPr>
              <a:t>after</a:t>
            </a:r>
            <a:r>
              <a:rPr lang="fr-FR" sz="2000" dirty="0" smtClean="0">
                <a:latin typeface="DINPro" panose="02000503030000020004" pitchFamily="2" charset="0"/>
              </a:rPr>
              <a:t> content </a:t>
            </a:r>
            <a:r>
              <a:rPr lang="fr-FR" sz="2000" dirty="0" err="1" smtClean="0">
                <a:latin typeface="DINPro" panose="02000503030000020004" pitchFamily="2" charset="0"/>
              </a:rPr>
              <a:t>projected</a:t>
            </a:r>
            <a:r>
              <a:rPr lang="fr-FR" sz="2000" dirty="0" smtClean="0">
                <a:latin typeface="DINPro" panose="02000503030000020004" pitchFamily="2" charset="0"/>
              </a:rPr>
              <a:t> in to the component </a:t>
            </a:r>
            <a:r>
              <a:rPr lang="fr-FR" sz="2000" dirty="0" err="1" smtClean="0">
                <a:latin typeface="DINPro" panose="02000503030000020004" pitchFamily="2" charset="0"/>
              </a:rPr>
              <a:t>view</a:t>
            </a: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None/>
            </a:pP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 </a:t>
            </a:r>
            <a:r>
              <a:rPr lang="en-US" sz="2000" b="1" dirty="0" err="1" smtClean="0">
                <a:latin typeface="DINPro" panose="02000503030000020004" pitchFamily="2" charset="0"/>
              </a:rPr>
              <a:t>ngOnContentChecked</a:t>
            </a:r>
            <a:endParaRPr lang="en-US" sz="20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  - Its called after angular checks </a:t>
            </a:r>
            <a:r>
              <a:rPr lang="en-US" sz="2000" dirty="0" err="1" smtClean="0">
                <a:latin typeface="DINPro" panose="02000503030000020004" pitchFamily="2" charset="0"/>
              </a:rPr>
              <a:t>ng</a:t>
            </a:r>
            <a:r>
              <a:rPr lang="en-US" sz="2000" dirty="0" smtClean="0">
                <a:latin typeface="DINPro" panose="02000503030000020004" pitchFamily="2" charset="0"/>
              </a:rPr>
              <a:t>-content projected into the component view</a:t>
            </a:r>
          </a:p>
          <a:p>
            <a:pPr lvl="1">
              <a:buNone/>
            </a:pP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 </a:t>
            </a:r>
            <a:r>
              <a:rPr lang="en-US" sz="2000" b="1" dirty="0" err="1" smtClean="0">
                <a:latin typeface="DINPro" panose="02000503030000020004" pitchFamily="2" charset="0"/>
              </a:rPr>
              <a:t>ngAfterViewInit</a:t>
            </a:r>
            <a:endParaRPr lang="en-US" sz="20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  - Its called after the component view – child view initialized</a:t>
            </a:r>
          </a:p>
          <a:p>
            <a:pPr lvl="1">
              <a:buNone/>
            </a:pP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 </a:t>
            </a:r>
            <a:r>
              <a:rPr lang="en-US" sz="2000" b="1" dirty="0" err="1" smtClean="0">
                <a:latin typeface="DINPro" panose="02000503030000020004" pitchFamily="2" charset="0"/>
              </a:rPr>
              <a:t>ngAfterViewChecked</a:t>
            </a:r>
            <a:endParaRPr lang="en-US" sz="20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  - Its called after the component view – child view checked</a:t>
            </a:r>
            <a:endParaRPr lang="en-US" b="1" dirty="0"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1" y="1207025"/>
            <a:ext cx="10058400" cy="55991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Lifecycle Hooks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fr-FR" sz="2000" b="1" dirty="0" smtClean="0">
                <a:latin typeface="DINPro" panose="02000503030000020004" pitchFamily="2" charset="0"/>
              </a:rPr>
              <a:t> </a:t>
            </a: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 </a:t>
            </a:r>
            <a:r>
              <a:rPr lang="en-US" sz="2000" b="1" dirty="0" err="1" smtClean="0">
                <a:latin typeface="DINPro" panose="02000503030000020004" pitchFamily="2" charset="0"/>
              </a:rPr>
              <a:t>ngOnDestroy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	- Its called when the component will destroyed.</a:t>
            </a:r>
            <a:endParaRPr lang="en-US" b="1" dirty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en-US" sz="2000" b="1" dirty="0" smtClean="0">
                <a:latin typeface="DINPro" panose="02000503030000020004" pitchFamily="2" charset="0"/>
              </a:rPr>
              <a:t>	</a:t>
            </a:r>
            <a:r>
              <a:rPr lang="en-US" sz="2000" dirty="0" smtClean="0">
                <a:latin typeface="DINPro" panose="02000503030000020004" pitchFamily="2" charset="0"/>
              </a:rPr>
              <a:t>- Clean up just before Angular destroys the directives or components.</a:t>
            </a: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	- *</a:t>
            </a:r>
            <a:r>
              <a:rPr lang="en-US" sz="2000" dirty="0" err="1" smtClean="0">
                <a:latin typeface="DINPro" panose="02000503030000020004" pitchFamily="2" charset="0"/>
              </a:rPr>
              <a:t>ngIf</a:t>
            </a:r>
            <a:r>
              <a:rPr lang="en-US" sz="2000" dirty="0" smtClean="0">
                <a:latin typeface="DINPro" panose="02000503030000020004" pitchFamily="2" charset="0"/>
              </a:rPr>
              <a:t> element removed.</a:t>
            </a:r>
          </a:p>
          <a:p>
            <a:pPr lvl="1">
              <a:buNone/>
            </a:pP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en-US" sz="2000" dirty="0" smtClean="0">
                <a:latin typeface="DINPro" panose="02000503030000020004" pitchFamily="2" charset="0"/>
              </a:rPr>
              <a:t>Note: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DINPro"/>
              </a:rPr>
              <a:t> </a:t>
            </a:r>
            <a:r>
              <a:rPr lang="en-GB" sz="2000" dirty="0" smtClean="0">
                <a:latin typeface="DINPro"/>
              </a:rPr>
              <a:t>initialise your components is in the </a:t>
            </a:r>
            <a:r>
              <a:rPr lang="en-GB" sz="2000" dirty="0" err="1" smtClean="0">
                <a:latin typeface="DINPro"/>
              </a:rPr>
              <a:t>ngOnInit</a:t>
            </a:r>
            <a:r>
              <a:rPr lang="en-GB" sz="2000" dirty="0" smtClean="0">
                <a:latin typeface="DINPro"/>
              </a:rPr>
              <a:t> not in constructor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smtClean="0">
                <a:latin typeface="DINPro"/>
              </a:rPr>
              <a:t> mostly don’t use </a:t>
            </a:r>
            <a:r>
              <a:rPr lang="en-GB" sz="2000" dirty="0" err="1" smtClean="0">
                <a:latin typeface="DINPro"/>
              </a:rPr>
              <a:t>ngOnChanges</a:t>
            </a:r>
            <a:r>
              <a:rPr lang="en-GB" sz="2000" dirty="0" smtClean="0">
                <a:latin typeface="DINPro"/>
              </a:rPr>
              <a:t> and </a:t>
            </a:r>
            <a:r>
              <a:rPr lang="en-GB" sz="2000" dirty="0" err="1" smtClean="0">
                <a:latin typeface="DINPro"/>
              </a:rPr>
              <a:t>ngDoCheck</a:t>
            </a:r>
            <a:r>
              <a:rPr lang="en-GB" sz="2000" dirty="0" smtClean="0">
                <a:latin typeface="DINPro"/>
              </a:rPr>
              <a:t> in same component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smtClean="0">
                <a:latin typeface="DINPro"/>
              </a:rPr>
              <a:t> </a:t>
            </a:r>
            <a:r>
              <a:rPr lang="en-GB" sz="2000" dirty="0" err="1" smtClean="0">
                <a:latin typeface="DINPro"/>
              </a:rPr>
              <a:t>ngOnChanges</a:t>
            </a:r>
            <a:r>
              <a:rPr lang="en-GB" sz="2000" dirty="0" smtClean="0">
                <a:latin typeface="DINPro"/>
              </a:rPr>
              <a:t> not detect object passed by reference</a:t>
            </a:r>
          </a:p>
          <a:p>
            <a:pPr lvl="1">
              <a:buFont typeface="Wingdings" pitchFamily="2" charset="2"/>
              <a:buChar char="Ø"/>
            </a:pPr>
            <a:endParaRPr lang="en-GB" sz="2000" dirty="0" smtClean="0">
              <a:latin typeface="DINPr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1" y="1207025"/>
            <a:ext cx="10058400" cy="55991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Lifecycle Hooks – With live example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1">
              <a:buNone/>
            </a:pPr>
            <a:endParaRPr lang="fr-FR" sz="2000" b="1" dirty="0" smtClean="0">
              <a:latin typeface="DINPro" panose="02000503030000020004" pitchFamily="2" charset="0"/>
            </a:endParaRPr>
          </a:p>
          <a:p>
            <a:pPr lvl="1"/>
            <a:r>
              <a:rPr lang="fr-FR" sz="2000" dirty="0" smtClean="0">
                <a:latin typeface="DINPro" panose="02000503030000020004" pitchFamily="2" charset="0"/>
              </a:rPr>
              <a:t>Import the class in top</a:t>
            </a:r>
          </a:p>
          <a:p>
            <a:pPr lvl="1"/>
            <a:r>
              <a:rPr lang="fr-FR" sz="2000" dirty="0" err="1" smtClean="0">
                <a:latin typeface="DINPro" panose="02000503030000020004" pitchFamily="2" charset="0"/>
              </a:rPr>
              <a:t>Implement</a:t>
            </a:r>
            <a:r>
              <a:rPr lang="fr-FR" sz="2000" dirty="0" smtClean="0">
                <a:latin typeface="DINPro" panose="02000503030000020004" pitchFamily="2" charset="0"/>
              </a:rPr>
              <a:t> the interface</a:t>
            </a:r>
          </a:p>
          <a:p>
            <a:pPr lvl="1"/>
            <a:r>
              <a:rPr lang="fr-FR" sz="2000" dirty="0" err="1" smtClean="0">
                <a:latin typeface="DINPro" panose="02000503030000020004" pitchFamily="2" charset="0"/>
              </a:rPr>
              <a:t>Create</a:t>
            </a:r>
            <a:r>
              <a:rPr lang="fr-FR" sz="2000" dirty="0" smtClean="0">
                <a:latin typeface="DINPro" panose="02000503030000020004" pitchFamily="2" charset="0"/>
              </a:rPr>
              <a:t> </a:t>
            </a:r>
            <a:r>
              <a:rPr lang="fr-FR" sz="2000" dirty="0" err="1" smtClean="0">
                <a:latin typeface="DINPro" panose="02000503030000020004" pitchFamily="2" charset="0"/>
              </a:rPr>
              <a:t>lifecycle</a:t>
            </a:r>
            <a:r>
              <a:rPr lang="fr-FR" sz="2000" dirty="0" smtClean="0">
                <a:latin typeface="DINPro" panose="02000503030000020004" pitchFamily="2" charset="0"/>
              </a:rPr>
              <a:t> </a:t>
            </a:r>
            <a:r>
              <a:rPr lang="fr-FR" sz="2000" dirty="0" err="1" smtClean="0">
                <a:latin typeface="DINPro" panose="02000503030000020004" pitchFamily="2" charset="0"/>
              </a:rPr>
              <a:t>hook</a:t>
            </a:r>
            <a:r>
              <a:rPr lang="fr-FR" sz="2000" dirty="0" smtClean="0">
                <a:latin typeface="DINPro" panose="02000503030000020004" pitchFamily="2" charset="0"/>
              </a:rPr>
              <a:t> </a:t>
            </a:r>
            <a:r>
              <a:rPr lang="fr-FR" sz="2000" dirty="0" err="1" smtClean="0">
                <a:latin typeface="DINPro" panose="02000503030000020004" pitchFamily="2" charset="0"/>
              </a:rPr>
              <a:t>function</a:t>
            </a: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None/>
            </a:pPr>
            <a:endParaRPr lang="fr-FR" sz="2000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 Constructor</a:t>
            </a:r>
          </a:p>
          <a:p>
            <a:pPr lvl="1">
              <a:buNone/>
            </a:pPr>
            <a:endParaRPr lang="en-US" sz="2000" b="1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 </a:t>
            </a:r>
            <a:r>
              <a:rPr lang="en-US" sz="2000" b="1" dirty="0" err="1" smtClean="0">
                <a:latin typeface="DINPro" panose="02000503030000020004" pitchFamily="2" charset="0"/>
              </a:rPr>
              <a:t>OnInit</a:t>
            </a:r>
            <a:endParaRPr lang="en-US" sz="20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endParaRPr lang="en-US" sz="2000" b="1" dirty="0" smtClean="0">
              <a:latin typeface="DINPro" panose="02000503030000020004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DINPro" panose="02000503030000020004" pitchFamily="2" charset="0"/>
              </a:rPr>
              <a:t> </a:t>
            </a:r>
            <a:r>
              <a:rPr lang="en-US" sz="2000" b="1" dirty="0" err="1" smtClean="0">
                <a:latin typeface="DINPro" panose="02000503030000020004" pitchFamily="2" charset="0"/>
              </a:rPr>
              <a:t>OnChanges</a:t>
            </a:r>
            <a:endParaRPr lang="en-GB" sz="2000" dirty="0" smtClean="0">
              <a:latin typeface="DINPro"/>
            </a:endParaRPr>
          </a:p>
          <a:p>
            <a:pPr lvl="1">
              <a:buNone/>
            </a:pPr>
            <a:endParaRPr lang="en-GB" sz="2000" dirty="0" smtClean="0">
              <a:latin typeface="DINPr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16EA3DF-7AA5-4C40-9597-C63E78C1700C}"/>
              </a:ext>
            </a:extLst>
          </p:cNvPr>
          <p:cNvSpPr txBox="1"/>
          <p:nvPr/>
        </p:nvSpPr>
        <p:spPr>
          <a:xfrm flipH="1">
            <a:off x="369923" y="2106593"/>
            <a:ext cx="631825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DINPro-Medium" pitchFamily="2" charset="0"/>
              </a:rPr>
              <a:t>Chapter </a:t>
            </a:r>
            <a:r>
              <a:rPr lang="en-US" sz="2200" dirty="0" smtClean="0">
                <a:latin typeface="DINPro-Medium" pitchFamily="2" charset="0"/>
              </a:rPr>
              <a:t>11</a:t>
            </a:r>
            <a:endParaRPr lang="en-US" sz="2200" dirty="0">
              <a:latin typeface="DINPro-Medium" pitchFamily="2" charset="0"/>
            </a:endParaRPr>
          </a:p>
          <a:p>
            <a:r>
              <a:rPr lang="en-US" sz="3600" dirty="0" smtClean="0">
                <a:latin typeface="DINPro-Medium" pitchFamily="2" charset="0"/>
              </a:rPr>
              <a:t>Lifecycle Hooks – example </a:t>
            </a:r>
            <a:endParaRPr lang="en-US" sz="3600" dirty="0">
              <a:latin typeface="DINPro-Medium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163B0A3-E282-B14E-A444-D0FEF1EC8A24}"/>
              </a:ext>
            </a:extLst>
          </p:cNvPr>
          <p:cNvSpPr txBox="1"/>
          <p:nvPr/>
        </p:nvSpPr>
        <p:spPr>
          <a:xfrm>
            <a:off x="393074" y="3530279"/>
            <a:ext cx="4595149" cy="27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 </a:t>
            </a:r>
            <a:r>
              <a:rPr lang="en-US" dirty="0" err="1" smtClean="0">
                <a:latin typeface="DINPro-Light" pitchFamily="2" charset="0"/>
              </a:rPr>
              <a:t>ngOnChanges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ngOnInit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ngDoCheck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ngAfterContentInit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ngAfterContentChecked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ngAfterViewInit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ngAfterViewChecked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ngOnDestroy</a:t>
            </a:r>
            <a:endParaRPr lang="en-US" dirty="0">
              <a:latin typeface="DINPro-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54" y="1226053"/>
            <a:ext cx="10058400" cy="489317"/>
          </a:xfrm>
        </p:spPr>
        <p:txBody>
          <a:bodyPr>
            <a:normAutofit/>
          </a:bodyPr>
          <a:lstStyle/>
          <a:p>
            <a:r>
              <a:rPr lang="en-US" sz="3000" dirty="0" err="1">
                <a:latin typeface="DINPro" panose="02000503030000020004" pitchFamily="2" charset="0"/>
              </a:rPr>
              <a:t>AngularJs</a:t>
            </a:r>
            <a:r>
              <a:rPr lang="en-US" sz="3000" dirty="0">
                <a:latin typeface="DINPro" panose="02000503030000020004" pitchFamily="2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DINPro" panose="02000503030000020004" pitchFamily="2" charset="0"/>
              </a:rPr>
              <a:t>vs</a:t>
            </a:r>
            <a:r>
              <a:rPr lang="en-US" sz="3000" dirty="0">
                <a:latin typeface="DINPro" panose="02000503030000020004" pitchFamily="2" charset="0"/>
              </a:rPr>
              <a:t> Angular (9)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54" y="1845734"/>
            <a:ext cx="10697226" cy="4023360"/>
          </a:xfrm>
        </p:spPr>
        <p:txBody>
          <a:bodyPr/>
          <a:lstStyle/>
          <a:p>
            <a:r>
              <a:rPr lang="en-US" dirty="0">
                <a:latin typeface="DINPro" panose="02000503030000020004" pitchFamily="2" charset="0"/>
              </a:rPr>
              <a:t>Angular </a:t>
            </a:r>
            <a:r>
              <a:rPr lang="en-US" dirty="0" err="1">
                <a:latin typeface="DINPro" panose="02000503030000020004" pitchFamily="2" charset="0"/>
              </a:rPr>
              <a:t>Js</a:t>
            </a:r>
            <a:r>
              <a:rPr lang="en-US" dirty="0">
                <a:latin typeface="DINPro" panose="02000503030000020004" pitchFamily="2" charset="0"/>
              </a:rPr>
              <a:t> - The architecture of AngularJS is based on the model-view-controller (MVC) design. It is first version of Angular – oct-2010</a:t>
            </a:r>
          </a:p>
          <a:p>
            <a:r>
              <a:rPr lang="en-US" dirty="0">
                <a:latin typeface="DINPro" panose="02000503030000020004" pitchFamily="2" charset="0"/>
              </a:rPr>
              <a:t>Latest version – Angular 9 . Every six months release the new version.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520510" y="3025659"/>
            <a:ext cx="1764255" cy="537883"/>
          </a:xfrm>
          <a:prstGeom prst="roundRect">
            <a:avLst/>
          </a:prstGeom>
          <a:solidFill>
            <a:srgbClr val="0070C0">
              <a:alpha val="50000"/>
            </a:srgbClr>
          </a:solidFill>
          <a:ln>
            <a:solidFill>
              <a:srgbClr val="1D17B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INPro" panose="02000503030000020004" pitchFamily="2" charset="0"/>
              </a:rPr>
              <a:t>Angular </a:t>
            </a:r>
            <a:r>
              <a:rPr lang="en-US" sz="1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INPro" panose="02000503030000020004" pitchFamily="2" charset="0"/>
              </a:rPr>
              <a:t>Js</a:t>
            </a: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INPro" panose="02000503030000020004" pitchFamily="2" charset="0"/>
              </a:rPr>
              <a:t> (V1)</a:t>
            </a:r>
            <a:endParaRPr lang="en-US" sz="1600" b="1" dirty="0">
              <a:ln w="0"/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INPro" panose="02000503030000020004" pitchFamily="2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520510" y="3950817"/>
            <a:ext cx="1764255" cy="537883"/>
          </a:xfrm>
          <a:prstGeom prst="roundRect">
            <a:avLst/>
          </a:prstGeom>
          <a:solidFill>
            <a:srgbClr val="0070C0"/>
          </a:solidFill>
          <a:ln>
            <a:solidFill>
              <a:srgbClr val="1D1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INPro" panose="02000503030000020004" pitchFamily="2" charset="0"/>
              </a:rPr>
              <a:t>Angular (V2)</a:t>
            </a:r>
            <a:endParaRPr lang="en-US" sz="1600" dirty="0">
              <a:ln w="0"/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INPro" panose="02000503030000020004" pitchFamily="2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525644" y="4721701"/>
            <a:ext cx="1764255" cy="537883"/>
          </a:xfrm>
          <a:prstGeom prst="roundRect">
            <a:avLst/>
          </a:prstGeom>
          <a:solidFill>
            <a:srgbClr val="0070C0"/>
          </a:solidFill>
          <a:ln>
            <a:solidFill>
              <a:srgbClr val="1D1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INPro" panose="02000503030000020004" pitchFamily="2" charset="0"/>
              </a:rPr>
              <a:t>Angular (V4)</a:t>
            </a:r>
            <a:endParaRPr lang="en-US" sz="1600" dirty="0">
              <a:ln w="0"/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INPro" panose="02000503030000020004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525645" y="5558514"/>
            <a:ext cx="1764255" cy="537883"/>
          </a:xfrm>
          <a:prstGeom prst="roundRect">
            <a:avLst/>
          </a:prstGeom>
          <a:solidFill>
            <a:srgbClr val="0070C0"/>
          </a:solidFill>
          <a:ln>
            <a:solidFill>
              <a:srgbClr val="1D1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INPro" panose="02000503030000020004" pitchFamily="2" charset="0"/>
              </a:rPr>
              <a:t>Angular (V9)</a:t>
            </a:r>
            <a:endParaRPr lang="en-US" sz="1600" dirty="0">
              <a:ln w="0"/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INPro" panose="02000503030000020004" pitchFamily="2" charset="0"/>
            </a:endParaRPr>
          </a:p>
        </p:txBody>
      </p:sp>
      <p:cxnSp>
        <p:nvCxnSpPr>
          <p:cNvPr id="24" name="Straight Arrow Connector 23"/>
          <p:cNvCxnSpPr>
            <a:stCxn id="20" idx="2"/>
            <a:endCxn id="21" idx="0"/>
          </p:cNvCxnSpPr>
          <p:nvPr/>
        </p:nvCxnSpPr>
        <p:spPr>
          <a:xfrm>
            <a:off x="10402638" y="3563542"/>
            <a:ext cx="0" cy="3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 flipH="1">
            <a:off x="10402637" y="4488700"/>
            <a:ext cx="1" cy="20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10407772" y="5259584"/>
            <a:ext cx="1" cy="29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4328943"/>
              </p:ext>
            </p:extLst>
          </p:nvPr>
        </p:nvGraphicFramePr>
        <p:xfrm>
          <a:off x="539656" y="3058557"/>
          <a:ext cx="81280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Angular JS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Angular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MVC Design</a:t>
                      </a:r>
                    </a:p>
                  </a:txBody>
                  <a:tcP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Components and Modules</a:t>
                      </a:r>
                    </a:p>
                  </a:txBody>
                  <a:tcP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It</a:t>
                      </a:r>
                      <a:r>
                        <a:rPr lang="en-US" baseline="0" dirty="0">
                          <a:latin typeface="DINPro" panose="02000503030000020004" pitchFamily="2" charset="0"/>
                        </a:rPr>
                        <a:t> is</a:t>
                      </a:r>
                      <a:r>
                        <a:rPr lang="en-US" dirty="0">
                          <a:latin typeface="DINPro" panose="02000503030000020004" pitchFamily="2" charset="0"/>
                        </a:rPr>
                        <a:t> written in </a:t>
                      </a:r>
                      <a:r>
                        <a:rPr lang="en-US" dirty="0" err="1">
                          <a:latin typeface="DINPro" panose="02000503030000020004" pitchFamily="2" charset="0"/>
                        </a:rPr>
                        <a:t>Javascript</a:t>
                      </a:r>
                      <a:endParaRPr lang="en-US" dirty="0">
                        <a:latin typeface="DINPro" panose="02000503030000020004" pitchFamily="2" charset="0"/>
                      </a:endParaRPr>
                    </a:p>
                  </a:txBody>
                  <a:tcPr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It</a:t>
                      </a:r>
                      <a:r>
                        <a:rPr lang="en-US" baseline="0" dirty="0">
                          <a:latin typeface="DINPro" panose="02000503030000020004" pitchFamily="2" charset="0"/>
                        </a:rPr>
                        <a:t> is</a:t>
                      </a:r>
                      <a:r>
                        <a:rPr lang="en-US" dirty="0">
                          <a:latin typeface="DINPro" panose="02000503030000020004" pitchFamily="2" charset="0"/>
                        </a:rPr>
                        <a:t> written in Typescript</a:t>
                      </a:r>
                    </a:p>
                  </a:txBody>
                  <a:tcPr>
                    <a:solidFill>
                      <a:srgbClr val="0070C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Not build in Mobile support</a:t>
                      </a:r>
                    </a:p>
                  </a:txBody>
                  <a:tcP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Mobile Support</a:t>
                      </a:r>
                    </a:p>
                  </a:txBody>
                  <a:tcP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DINPro" panose="02000503030000020004" pitchFamily="2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DINPro" panose="02000503030000020004" pitchFamily="2" charset="0"/>
                          <a:ea typeface="+mn-ea"/>
                          <a:cs typeface="+mn-cs"/>
                        </a:rPr>
                        <a:t>routeprovider.when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DINPro" panose="02000503030000020004" pitchFamily="2" charset="0"/>
                          <a:ea typeface="+mn-ea"/>
                          <a:cs typeface="+mn-cs"/>
                        </a:rPr>
                        <a:t>() to configure routing</a:t>
                      </a:r>
                      <a:endParaRPr lang="en-US" dirty="0">
                        <a:latin typeface="DINPro" panose="02000503030000020004" pitchFamily="2" charset="0"/>
                      </a:endParaRPr>
                    </a:p>
                  </a:txBody>
                  <a:tcPr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DINPro" panose="02000503030000020004" pitchFamily="2" charset="0"/>
                          <a:ea typeface="+mn-ea"/>
                          <a:cs typeface="+mn-cs"/>
                        </a:rPr>
                        <a:t>uses @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DINPro" panose="02000503030000020004" pitchFamily="2" charset="0"/>
                          <a:ea typeface="+mn-ea"/>
                          <a:cs typeface="+mn-cs"/>
                        </a:rPr>
                        <a:t>RouteConfig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DINPro" panose="02000503030000020004" pitchFamily="2" charset="0"/>
                          <a:ea typeface="+mn-ea"/>
                          <a:cs typeface="+mn-cs"/>
                        </a:rPr>
                        <a:t>{(…)}</a:t>
                      </a:r>
                      <a:endParaRPr lang="en-US" dirty="0">
                        <a:latin typeface="DINPro" panose="02000503030000020004" pitchFamily="2" charset="0"/>
                      </a:endParaRPr>
                    </a:p>
                  </a:txBody>
                  <a:tcPr>
                    <a:solidFill>
                      <a:srgbClr val="0070C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DINPro" panose="02000503030000020004" pitchFamily="2" charset="0"/>
                          <a:ea typeface="+mn-ea"/>
                          <a:cs typeface="+mn-cs"/>
                        </a:rPr>
                        <a:t>Performance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DINPro" panose="02000503030000020004" pitchFamily="2" charset="0"/>
                          <a:ea typeface="+mn-ea"/>
                          <a:cs typeface="+mn-cs"/>
                        </a:rPr>
                        <a:t>AngularJS was originally developed for designers, not developers</a:t>
                      </a:r>
                      <a:endParaRPr lang="en-US" dirty="0">
                        <a:latin typeface="DINPro" panose="02000503030000020004" pitchFamily="2" charset="0"/>
                      </a:endParaRPr>
                    </a:p>
                  </a:txBody>
                  <a:tcP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DINPro" panose="02000503030000020004" pitchFamily="2" charset="0"/>
                        </a:rPr>
                        <a:t>Better</a:t>
                      </a:r>
                      <a:r>
                        <a:rPr lang="en-US" baseline="0" dirty="0">
                          <a:latin typeface="DINPro" panose="02000503030000020004" pitchFamily="2" charset="0"/>
                        </a:rPr>
                        <a:t> performance</a:t>
                      </a:r>
                      <a:endParaRPr lang="en-US" dirty="0">
                        <a:latin typeface="DINPro" panose="02000503030000020004" pitchFamily="2" charset="0"/>
                      </a:endParaRPr>
                    </a:p>
                  </a:txBody>
                  <a:tcP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180557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1" y="1207025"/>
            <a:ext cx="10058400" cy="55991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Lifecycle Hooks – With </a:t>
            </a:r>
            <a:r>
              <a:rPr lang="en-US" sz="3000" dirty="0" smtClean="0">
                <a:latin typeface="DINPro" panose="02000503030000020004" pitchFamily="2" charset="0"/>
              </a:rPr>
              <a:t>example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>
                <a:latin typeface="DINPro" panose="02000503030000020004" pitchFamily="2" charset="0"/>
              </a:rPr>
              <a:t>DoCheck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DINPro" panose="02000503030000020004" pitchFamily="2" charset="0"/>
              </a:rPr>
              <a:t> </a:t>
            </a:r>
            <a:r>
              <a:rPr lang="en-US" sz="2000" dirty="0" smtClean="0">
                <a:latin typeface="DINPro" panose="02000503030000020004" pitchFamily="2" charset="0"/>
              </a:rPr>
              <a:t>Difference between </a:t>
            </a:r>
            <a:r>
              <a:rPr lang="en-US" sz="2000" dirty="0" err="1" smtClean="0">
                <a:latin typeface="DINPro" panose="02000503030000020004" pitchFamily="2" charset="0"/>
              </a:rPr>
              <a:t>OnChanges</a:t>
            </a:r>
            <a:r>
              <a:rPr lang="en-US" sz="2000" dirty="0" smtClean="0">
                <a:latin typeface="DINPro" panose="02000503030000020004" pitchFamily="2" charset="0"/>
              </a:rPr>
              <a:t> and </a:t>
            </a:r>
            <a:r>
              <a:rPr lang="en-US" sz="2000" dirty="0" err="1" smtClean="0">
                <a:latin typeface="DINPro" panose="02000503030000020004" pitchFamily="2" charset="0"/>
              </a:rPr>
              <a:t>DoCheck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DINPro" panose="02000503030000020004" pitchFamily="2" charset="0"/>
              </a:rPr>
              <a:t> </a:t>
            </a:r>
            <a:r>
              <a:rPr lang="en-US" sz="2000" dirty="0" err="1" smtClean="0"/>
              <a:t>AfterContentInit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DINPro" panose="02000503030000020004" pitchFamily="2" charset="0"/>
              </a:rPr>
              <a:t> </a:t>
            </a:r>
            <a:r>
              <a:rPr lang="en-US" sz="2000" dirty="0" err="1" smtClean="0"/>
              <a:t>AfterContentChecked</a:t>
            </a:r>
            <a:endParaRPr lang="en-GB" sz="2000" dirty="0" smtClean="0">
              <a:latin typeface="DINPro"/>
            </a:endParaRPr>
          </a:p>
          <a:p>
            <a:pPr lvl="1">
              <a:buNone/>
            </a:pPr>
            <a:endParaRPr lang="fr-FR" sz="24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endParaRPr lang="fr-FR" sz="24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fr-FR" sz="2400" dirty="0" smtClean="0">
                <a:latin typeface="DINPro" panose="02000503030000020004" pitchFamily="2" charset="0"/>
              </a:rPr>
              <a:t>(</a:t>
            </a:r>
            <a:r>
              <a:rPr lang="fr-FR" b="1" dirty="0" smtClean="0">
                <a:latin typeface="DINPro" panose="02000503030000020004" pitchFamily="2" charset="0"/>
              </a:rPr>
              <a:t>note</a:t>
            </a:r>
            <a:r>
              <a:rPr lang="fr-FR" dirty="0" smtClean="0">
                <a:latin typeface="DINPro" panose="02000503030000020004" pitchFamily="2" charset="0"/>
              </a:rPr>
              <a:t>: Import the class </a:t>
            </a:r>
            <a:r>
              <a:rPr lang="fr-FR" dirty="0" err="1" smtClean="0">
                <a:latin typeface="DINPro" panose="02000503030000020004" pitchFamily="2" charset="0"/>
              </a:rPr>
              <a:t>name</a:t>
            </a:r>
            <a:r>
              <a:rPr lang="fr-FR" dirty="0" smtClean="0">
                <a:latin typeface="DINPro" panose="02000503030000020004" pitchFamily="2" charset="0"/>
              </a:rPr>
              <a:t> in top, </a:t>
            </a:r>
            <a:r>
              <a:rPr lang="fr-FR" dirty="0" err="1" smtClean="0">
                <a:latin typeface="DINPro" panose="02000503030000020004" pitchFamily="2" charset="0"/>
              </a:rPr>
              <a:t>Implements</a:t>
            </a:r>
            <a:r>
              <a:rPr lang="fr-FR" dirty="0" smtClean="0">
                <a:latin typeface="DINPro" panose="02000503030000020004" pitchFamily="2" charset="0"/>
              </a:rPr>
              <a:t> the </a:t>
            </a:r>
            <a:r>
              <a:rPr lang="fr-FR" dirty="0" smtClean="0">
                <a:latin typeface="DINPro" panose="02000503030000020004" pitchFamily="2" charset="0"/>
              </a:rPr>
              <a:t>interface, </a:t>
            </a:r>
            <a:r>
              <a:rPr lang="fr-FR" dirty="0" smtClean="0">
                <a:latin typeface="DINPro" panose="02000503030000020004" pitchFamily="2" charset="0"/>
              </a:rPr>
              <a:t>Inside </a:t>
            </a:r>
            <a:r>
              <a:rPr lang="fr-FR" dirty="0" smtClean="0">
                <a:latin typeface="DINPro" panose="02000503030000020004" pitchFamily="2" charset="0"/>
              </a:rPr>
              <a:t>of </a:t>
            </a:r>
            <a:r>
              <a:rPr lang="fr-FR" dirty="0" smtClean="0">
                <a:latin typeface="DINPro" panose="02000503030000020004" pitchFamily="2" charset="0"/>
              </a:rPr>
              <a:t>component </a:t>
            </a:r>
            <a:r>
              <a:rPr lang="fr-FR" dirty="0" err="1" smtClean="0">
                <a:latin typeface="DINPro" panose="02000503030000020004" pitchFamily="2" charset="0"/>
              </a:rPr>
              <a:t>should</a:t>
            </a:r>
            <a:r>
              <a:rPr lang="fr-FR" dirty="0" smtClean="0">
                <a:latin typeface="DINPro" panose="02000503030000020004" pitchFamily="2" charset="0"/>
              </a:rPr>
              <a:t> </a:t>
            </a:r>
            <a:r>
              <a:rPr lang="fr-FR" dirty="0" err="1" smtClean="0">
                <a:latin typeface="DINPro" panose="02000503030000020004" pitchFamily="2" charset="0"/>
              </a:rPr>
              <a:t>be</a:t>
            </a:r>
            <a:r>
              <a:rPr lang="fr-FR" dirty="0" smtClean="0">
                <a:latin typeface="DINPro" panose="02000503030000020004" pitchFamily="2" charset="0"/>
              </a:rPr>
              <a:t> </a:t>
            </a:r>
            <a:r>
              <a:rPr lang="fr-FR" dirty="0" err="1" smtClean="0">
                <a:latin typeface="DINPro" panose="02000503030000020004" pitchFamily="2" charset="0"/>
              </a:rPr>
              <a:t>declare</a:t>
            </a:r>
            <a:r>
              <a:rPr lang="fr-FR" dirty="0" smtClean="0">
                <a:latin typeface="DINPro" panose="02000503030000020004" pitchFamily="2" charset="0"/>
              </a:rPr>
              <a:t> the </a:t>
            </a:r>
            <a:r>
              <a:rPr lang="fr-FR" dirty="0" err="1" smtClean="0">
                <a:latin typeface="DINPro" panose="02000503030000020004" pitchFamily="2" charset="0"/>
              </a:rPr>
              <a:t>property</a:t>
            </a:r>
            <a:r>
              <a:rPr lang="fr-FR" dirty="0" smtClean="0">
                <a:latin typeface="DINPro" panose="02000503030000020004" pitchFamily="2" charset="0"/>
              </a:rPr>
              <a:t> </a:t>
            </a:r>
            <a:r>
              <a:rPr lang="fr-FR" dirty="0" err="1" smtClean="0">
                <a:latin typeface="DINPro" panose="02000503030000020004" pitchFamily="2" charset="0"/>
              </a:rPr>
              <a:t>name</a:t>
            </a:r>
            <a:r>
              <a:rPr lang="fr-FR" sz="2400" dirty="0" smtClean="0">
                <a:latin typeface="DINPro" panose="02000503030000020004" pitchFamily="2" charset="0"/>
              </a:rPr>
              <a:t>)</a:t>
            </a:r>
            <a:endParaRPr lang="fr-FR" sz="2400" dirty="0" smtClean="0">
              <a:latin typeface="DINPro" panose="02000503030000020004" pitchFamily="2" charset="0"/>
            </a:endParaRPr>
          </a:p>
          <a:p>
            <a:pPr lvl="1">
              <a:buNone/>
            </a:pPr>
            <a:endParaRPr lang="en-GB" sz="2000" dirty="0" smtClean="0">
              <a:latin typeface="DINPro"/>
            </a:endParaRPr>
          </a:p>
          <a:p>
            <a:pPr lvl="1">
              <a:buNone/>
            </a:pPr>
            <a:endParaRPr lang="en-GB" sz="2000" dirty="0" smtClean="0">
              <a:latin typeface="DINPr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1" y="1207025"/>
            <a:ext cx="10058400" cy="55991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Difference between </a:t>
            </a:r>
            <a:r>
              <a:rPr lang="en-US" sz="3000" dirty="0" err="1" smtClean="0">
                <a:latin typeface="DINPro" panose="02000503030000020004" pitchFamily="2" charset="0"/>
              </a:rPr>
              <a:t>Onchanges</a:t>
            </a:r>
            <a:r>
              <a:rPr lang="en-US" sz="3000" dirty="0" smtClean="0">
                <a:latin typeface="DINPro" panose="02000503030000020004" pitchFamily="2" charset="0"/>
              </a:rPr>
              <a:t> and </a:t>
            </a:r>
            <a:r>
              <a:rPr lang="en-US" sz="3000" dirty="0" err="1" smtClean="0">
                <a:latin typeface="DINPro" panose="02000503030000020004" pitchFamily="2" charset="0"/>
              </a:rPr>
              <a:t>DoCheck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DINPro" panose="02000503030000020004" pitchFamily="2" charset="0"/>
              </a:rPr>
              <a:t> </a:t>
            </a:r>
            <a:r>
              <a:rPr lang="en-US" sz="2000" dirty="0" err="1" smtClean="0">
                <a:latin typeface="DINPro" panose="02000503030000020004" pitchFamily="2" charset="0"/>
              </a:rPr>
              <a:t>ngOnChanges</a:t>
            </a:r>
            <a:r>
              <a:rPr lang="en-US" sz="2000" dirty="0" smtClean="0">
                <a:latin typeface="DINPro" panose="02000503030000020004" pitchFamily="2" charset="0"/>
              </a:rPr>
              <a:t> called when input property changed but </a:t>
            </a:r>
            <a:r>
              <a:rPr lang="en-US" sz="2000" dirty="0" err="1" smtClean="0">
                <a:latin typeface="DINPro" panose="02000503030000020004" pitchFamily="2" charset="0"/>
              </a:rPr>
              <a:t>ngDoCheck</a:t>
            </a:r>
            <a:r>
              <a:rPr lang="en-US" sz="2000" dirty="0" smtClean="0">
                <a:latin typeface="DINPro" panose="02000503030000020004" pitchFamily="2" charset="0"/>
              </a:rPr>
              <a:t> called all the time when view detect any changes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DINPro" panose="02000503030000020004" pitchFamily="2" charset="0"/>
              </a:rPr>
              <a:t> </a:t>
            </a:r>
            <a:r>
              <a:rPr lang="en-US" sz="2000" dirty="0" err="1" smtClean="0">
                <a:latin typeface="DINPro" panose="02000503030000020004" pitchFamily="2" charset="0"/>
              </a:rPr>
              <a:t>ngOnChanges</a:t>
            </a:r>
            <a:r>
              <a:rPr lang="en-US" sz="2000" dirty="0" smtClean="0">
                <a:latin typeface="DINPro" panose="02000503030000020004" pitchFamily="2" charset="0"/>
              </a:rPr>
              <a:t> not detect passed by Reference but </a:t>
            </a:r>
            <a:r>
              <a:rPr lang="en-US" sz="2000" dirty="0" err="1" smtClean="0">
                <a:latin typeface="DINPro" panose="02000503030000020004" pitchFamily="2" charset="0"/>
              </a:rPr>
              <a:t>ngDoCheck</a:t>
            </a:r>
            <a:r>
              <a:rPr lang="en-US" sz="2000" dirty="0" smtClean="0">
                <a:latin typeface="DINPro" panose="02000503030000020004" pitchFamily="2" charset="0"/>
              </a:rPr>
              <a:t> detect</a:t>
            </a:r>
            <a:endParaRPr lang="en-GB" sz="2000" dirty="0" smtClean="0">
              <a:latin typeface="DINPro"/>
            </a:endParaRPr>
          </a:p>
          <a:p>
            <a:pPr lvl="1">
              <a:buNone/>
            </a:pPr>
            <a:endParaRPr lang="fr-FR" sz="24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endParaRPr lang="fr-FR" sz="24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endParaRPr lang="fr-FR" sz="24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endParaRPr lang="fr-FR" sz="2400" b="1" dirty="0" smtClean="0">
              <a:latin typeface="DINPro" panose="02000503030000020004" pitchFamily="2" charset="0"/>
            </a:endParaRPr>
          </a:p>
          <a:p>
            <a:pPr lvl="1">
              <a:buNone/>
            </a:pPr>
            <a:r>
              <a:rPr lang="fr-FR" sz="2400" dirty="0" smtClean="0">
                <a:latin typeface="DINPro" panose="02000503030000020004" pitchFamily="2" charset="0"/>
              </a:rPr>
              <a:t>(</a:t>
            </a:r>
            <a:r>
              <a:rPr lang="fr-FR" b="1" dirty="0" smtClean="0">
                <a:latin typeface="DINPro" panose="02000503030000020004" pitchFamily="2" charset="0"/>
              </a:rPr>
              <a:t>note</a:t>
            </a:r>
            <a:r>
              <a:rPr lang="fr-FR" dirty="0" smtClean="0">
                <a:latin typeface="DINPro" panose="02000503030000020004" pitchFamily="2" charset="0"/>
              </a:rPr>
              <a:t>: Import the class </a:t>
            </a:r>
            <a:r>
              <a:rPr lang="fr-FR" dirty="0" err="1" smtClean="0">
                <a:latin typeface="DINPro" panose="02000503030000020004" pitchFamily="2" charset="0"/>
              </a:rPr>
              <a:t>name</a:t>
            </a:r>
            <a:r>
              <a:rPr lang="fr-FR" dirty="0" smtClean="0">
                <a:latin typeface="DINPro" panose="02000503030000020004" pitchFamily="2" charset="0"/>
              </a:rPr>
              <a:t> in top, </a:t>
            </a:r>
            <a:r>
              <a:rPr lang="fr-FR" dirty="0" err="1" smtClean="0">
                <a:latin typeface="DINPro" panose="02000503030000020004" pitchFamily="2" charset="0"/>
              </a:rPr>
              <a:t>Implements</a:t>
            </a:r>
            <a:r>
              <a:rPr lang="fr-FR" dirty="0" smtClean="0">
                <a:latin typeface="DINPro" panose="02000503030000020004" pitchFamily="2" charset="0"/>
              </a:rPr>
              <a:t> the </a:t>
            </a:r>
            <a:r>
              <a:rPr lang="fr-FR" dirty="0" smtClean="0">
                <a:latin typeface="DINPro" panose="02000503030000020004" pitchFamily="2" charset="0"/>
              </a:rPr>
              <a:t>interface, </a:t>
            </a:r>
            <a:r>
              <a:rPr lang="fr-FR" dirty="0" smtClean="0">
                <a:latin typeface="DINPro" panose="02000503030000020004" pitchFamily="2" charset="0"/>
              </a:rPr>
              <a:t>Inside </a:t>
            </a:r>
            <a:r>
              <a:rPr lang="fr-FR" dirty="0" smtClean="0">
                <a:latin typeface="DINPro" panose="02000503030000020004" pitchFamily="2" charset="0"/>
              </a:rPr>
              <a:t>of </a:t>
            </a:r>
            <a:r>
              <a:rPr lang="fr-FR" dirty="0" smtClean="0">
                <a:latin typeface="DINPro" panose="02000503030000020004" pitchFamily="2" charset="0"/>
              </a:rPr>
              <a:t>component </a:t>
            </a:r>
            <a:r>
              <a:rPr lang="fr-FR" dirty="0" err="1" smtClean="0">
                <a:latin typeface="DINPro" panose="02000503030000020004" pitchFamily="2" charset="0"/>
              </a:rPr>
              <a:t>should</a:t>
            </a:r>
            <a:r>
              <a:rPr lang="fr-FR" dirty="0" smtClean="0">
                <a:latin typeface="DINPro" panose="02000503030000020004" pitchFamily="2" charset="0"/>
              </a:rPr>
              <a:t> </a:t>
            </a:r>
            <a:r>
              <a:rPr lang="fr-FR" dirty="0" err="1" smtClean="0">
                <a:latin typeface="DINPro" panose="02000503030000020004" pitchFamily="2" charset="0"/>
              </a:rPr>
              <a:t>be</a:t>
            </a:r>
            <a:r>
              <a:rPr lang="fr-FR" dirty="0" smtClean="0">
                <a:latin typeface="DINPro" panose="02000503030000020004" pitchFamily="2" charset="0"/>
              </a:rPr>
              <a:t> </a:t>
            </a:r>
            <a:r>
              <a:rPr lang="fr-FR" dirty="0" err="1" smtClean="0">
                <a:latin typeface="DINPro" panose="02000503030000020004" pitchFamily="2" charset="0"/>
              </a:rPr>
              <a:t>declare</a:t>
            </a:r>
            <a:r>
              <a:rPr lang="fr-FR" dirty="0" smtClean="0">
                <a:latin typeface="DINPro" panose="02000503030000020004" pitchFamily="2" charset="0"/>
              </a:rPr>
              <a:t> the </a:t>
            </a:r>
            <a:r>
              <a:rPr lang="fr-FR" dirty="0" err="1" smtClean="0">
                <a:latin typeface="DINPro" panose="02000503030000020004" pitchFamily="2" charset="0"/>
              </a:rPr>
              <a:t>property</a:t>
            </a:r>
            <a:r>
              <a:rPr lang="fr-FR" dirty="0" smtClean="0">
                <a:latin typeface="DINPro" panose="02000503030000020004" pitchFamily="2" charset="0"/>
              </a:rPr>
              <a:t> </a:t>
            </a:r>
            <a:r>
              <a:rPr lang="fr-FR" dirty="0" err="1" smtClean="0">
                <a:latin typeface="DINPro" panose="02000503030000020004" pitchFamily="2" charset="0"/>
              </a:rPr>
              <a:t>name</a:t>
            </a:r>
            <a:r>
              <a:rPr lang="fr-FR" sz="2400" dirty="0" smtClean="0">
                <a:latin typeface="DINPro" panose="02000503030000020004" pitchFamily="2" charset="0"/>
              </a:rPr>
              <a:t>)</a:t>
            </a:r>
            <a:endParaRPr lang="fr-FR" sz="2400" dirty="0" smtClean="0">
              <a:latin typeface="DINPro" panose="02000503030000020004" pitchFamily="2" charset="0"/>
            </a:endParaRPr>
          </a:p>
          <a:p>
            <a:pPr lvl="1">
              <a:buNone/>
            </a:pPr>
            <a:endParaRPr lang="en-GB" sz="2000" dirty="0" smtClean="0">
              <a:latin typeface="DINPro"/>
            </a:endParaRPr>
          </a:p>
          <a:p>
            <a:pPr lvl="1">
              <a:buNone/>
            </a:pPr>
            <a:endParaRPr lang="en-GB" sz="2000" dirty="0" smtClean="0">
              <a:latin typeface="DINPr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16EA3DF-7AA5-4C40-9597-C63E78C1700C}"/>
              </a:ext>
            </a:extLst>
          </p:cNvPr>
          <p:cNvSpPr txBox="1"/>
          <p:nvPr/>
        </p:nvSpPr>
        <p:spPr>
          <a:xfrm flipH="1">
            <a:off x="369923" y="2106593"/>
            <a:ext cx="631825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DINPro-Medium" pitchFamily="2" charset="0"/>
              </a:rPr>
              <a:t>Chapter </a:t>
            </a:r>
            <a:r>
              <a:rPr lang="en-US" sz="2200" dirty="0" smtClean="0">
                <a:latin typeface="DINPro-Medium" pitchFamily="2" charset="0"/>
              </a:rPr>
              <a:t>12</a:t>
            </a:r>
            <a:endParaRPr lang="en-US" sz="2200" dirty="0">
              <a:latin typeface="DINPro-Medium" pitchFamily="2" charset="0"/>
            </a:endParaRPr>
          </a:p>
          <a:p>
            <a:r>
              <a:rPr lang="en-US" sz="3600" dirty="0" smtClean="0">
                <a:latin typeface="DINPro-Medium" pitchFamily="2" charset="0"/>
              </a:rPr>
              <a:t>Lifecycle Hooks – example </a:t>
            </a:r>
            <a:endParaRPr lang="en-US" sz="3600" dirty="0">
              <a:latin typeface="DINPro-Medium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163B0A3-E282-B14E-A444-D0FEF1EC8A24}"/>
              </a:ext>
            </a:extLst>
          </p:cNvPr>
          <p:cNvSpPr txBox="1"/>
          <p:nvPr/>
        </p:nvSpPr>
        <p:spPr>
          <a:xfrm>
            <a:off x="393074" y="3530279"/>
            <a:ext cx="4595149" cy="27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 </a:t>
            </a:r>
            <a:r>
              <a:rPr lang="en-US" dirty="0" err="1" smtClean="0">
                <a:latin typeface="DINPro-Light" pitchFamily="2" charset="0"/>
              </a:rPr>
              <a:t>ngOnChanges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ngOnInit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ngDoCheck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ngAfterContentInit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ngAfterContentChecked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ngAfterViewInit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ngAfterViewChecked</a:t>
            </a:r>
            <a:endParaRPr lang="en-US" dirty="0" smtClean="0">
              <a:latin typeface="DINPro-Light" pitchFamily="2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US" dirty="0" smtClean="0">
                <a:latin typeface="DINPro-Light" pitchFamily="2" charset="0"/>
              </a:rPr>
              <a:t> </a:t>
            </a:r>
            <a:r>
              <a:rPr lang="en-US" dirty="0" err="1" smtClean="0">
                <a:latin typeface="DINPro-Light" pitchFamily="2" charset="0"/>
              </a:rPr>
              <a:t>ngOnDestroy</a:t>
            </a:r>
            <a:endParaRPr lang="en-US" dirty="0">
              <a:latin typeface="DINPro-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71" y="1207025"/>
            <a:ext cx="10058400" cy="55991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DINPro" panose="02000503030000020004" pitchFamily="2" charset="0"/>
              </a:rPr>
              <a:t>Lifecycle Hooks</a:t>
            </a:r>
            <a:endParaRPr lang="en-US" sz="3000" dirty="0">
              <a:latin typeface="DINPro" panose="02000503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63" y="1886952"/>
            <a:ext cx="10058400" cy="402336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fr-FR" sz="2000" b="1" dirty="0" smtClean="0">
                <a:latin typeface="DINPro" panose="02000503030000020004" pitchFamily="2" charset="0"/>
              </a:rPr>
              <a:t> </a:t>
            </a:r>
            <a:r>
              <a:rPr lang="en-GB" dirty="0" smtClean="0"/>
              <a:t>The best place to initialise your components is in the </a:t>
            </a:r>
            <a:r>
              <a:rPr lang="en-GB" dirty="0" err="1" smtClean="0"/>
              <a:t>ngOnInit</a:t>
            </a:r>
            <a:r>
              <a:rPr lang="en-GB" dirty="0" smtClean="0"/>
              <a:t> lifecycle hook and not the constructor because only at this point have any input property bindings been processed.</a:t>
            </a:r>
            <a:br>
              <a:rPr lang="en-GB" dirty="0" smtClean="0"/>
            </a:br>
            <a:r>
              <a:rPr lang="en-GB" dirty="0" smtClean="0"/>
              <a:t>The reason we use </a:t>
            </a:r>
            <a:r>
              <a:rPr lang="en-GB" dirty="0" err="1" smtClean="0"/>
              <a:t>ngOnInit</a:t>
            </a:r>
            <a:r>
              <a:rPr lang="en-GB" dirty="0" smtClean="0"/>
              <a:t> and not </a:t>
            </a:r>
            <a:r>
              <a:rPr lang="en-GB" dirty="0" err="1" smtClean="0"/>
              <a:t>ngOnChanges</a:t>
            </a:r>
            <a:r>
              <a:rPr lang="en-GB" dirty="0" smtClean="0"/>
              <a:t> to initialise a component is that </a:t>
            </a:r>
            <a:r>
              <a:rPr lang="en-GB" dirty="0" err="1" smtClean="0"/>
              <a:t>ngOnInit</a:t>
            </a:r>
            <a:r>
              <a:rPr lang="en-GB" dirty="0" smtClean="0"/>
              <a:t> is only called </a:t>
            </a:r>
            <a:r>
              <a:rPr lang="en-GB" i="1" dirty="0" smtClean="0"/>
              <a:t>once</a:t>
            </a:r>
            <a:r>
              <a:rPr lang="en-GB" dirty="0" smtClean="0"/>
              <a:t> whereas </a:t>
            </a:r>
            <a:r>
              <a:rPr lang="en-GB" dirty="0" err="1" smtClean="0"/>
              <a:t>ngOnChanges</a:t>
            </a:r>
            <a:r>
              <a:rPr lang="en-GB" dirty="0" smtClean="0"/>
              <a:t> is called for every change to the input properties.</a:t>
            </a:r>
          </a:p>
          <a:p>
            <a:r>
              <a:rPr lang="en-US" sz="2000" dirty="0" err="1" smtClean="0">
                <a:latin typeface="DINPro" panose="02000503030000020004" pitchFamily="2" charset="0"/>
              </a:rPr>
              <a:t>ngDoCheck</a:t>
            </a:r>
            <a:r>
              <a:rPr lang="en-US" sz="2000" dirty="0" smtClean="0">
                <a:latin typeface="DINPro" panose="02000503030000020004" pitchFamily="2" charset="0"/>
              </a:rPr>
              <a:t> – check object by reference value itself. But </a:t>
            </a:r>
            <a:r>
              <a:rPr lang="en-US" sz="2000" dirty="0" err="1" smtClean="0">
                <a:latin typeface="DINPro" panose="02000503030000020004" pitchFamily="2" charset="0"/>
              </a:rPr>
              <a:t>ngOnChanges</a:t>
            </a:r>
            <a:r>
              <a:rPr lang="en-US" sz="2000" dirty="0" smtClean="0">
                <a:latin typeface="DINPro" panose="02000503030000020004" pitchFamily="2" charset="0"/>
              </a:rPr>
              <a:t> not checked object by reference value</a:t>
            </a:r>
          </a:p>
          <a:p>
            <a:r>
              <a:rPr lang="en-US" dirty="0" smtClean="0">
                <a:latin typeface="DINPro" panose="02000503030000020004" pitchFamily="2" charset="0"/>
              </a:rPr>
              <a:t>Product = { n</a:t>
            </a:r>
            <a:r>
              <a:rPr lang="en-US" sz="2000" dirty="0" smtClean="0">
                <a:latin typeface="DINPro" panose="02000503030000020004" pitchFamily="2" charset="0"/>
              </a:rPr>
              <a:t>ame :’</a:t>
            </a:r>
            <a:r>
              <a:rPr lang="en-US" sz="2000" dirty="0" err="1" smtClean="0">
                <a:latin typeface="DINPro" panose="02000503030000020004" pitchFamily="2" charset="0"/>
              </a:rPr>
              <a:t>shil</a:t>
            </a:r>
            <a:r>
              <a:rPr lang="en-US" sz="2000" dirty="0" smtClean="0">
                <a:latin typeface="DINPro" panose="02000503030000020004" pitchFamily="2" charset="0"/>
              </a:rPr>
              <a:t> value’ </a:t>
            </a:r>
            <a:r>
              <a:rPr lang="en-US" dirty="0" smtClean="0">
                <a:latin typeface="DINPro" panose="02000503030000020004" pitchFamily="2" charset="0"/>
              </a:rPr>
              <a:t>}</a:t>
            </a:r>
          </a:p>
          <a:p>
            <a:r>
              <a:rPr lang="en-US" sz="2000" dirty="0" smtClean="0">
                <a:latin typeface="DINPro" panose="02000503030000020004" pitchFamily="2" charset="0"/>
              </a:rPr>
              <a:t>this.product.name = ‘</a:t>
            </a:r>
            <a:r>
              <a:rPr lang="en-US" sz="2000" dirty="0" err="1" smtClean="0">
                <a:latin typeface="DINPro" panose="02000503030000020004" pitchFamily="2" charset="0"/>
              </a:rPr>
              <a:t>shil</a:t>
            </a:r>
            <a:r>
              <a:rPr lang="en-US" sz="2000" dirty="0" smtClean="0">
                <a:latin typeface="DINPro" panose="02000503030000020004" pitchFamily="2" charset="0"/>
              </a:rPr>
              <a:t> value’ – not detect </a:t>
            </a:r>
            <a:r>
              <a:rPr lang="en-US" sz="2000" dirty="0" err="1" smtClean="0">
                <a:latin typeface="DINPro" panose="02000503030000020004" pitchFamily="2" charset="0"/>
              </a:rPr>
              <a:t>ngOnChanges</a:t>
            </a:r>
            <a:endParaRPr lang="en-US" sz="2000" dirty="0" smtClean="0">
              <a:latin typeface="DINPro" panose="02000503030000020004" pitchFamily="2" charset="0"/>
            </a:endParaRPr>
          </a:p>
          <a:p>
            <a:pPr lvl="1">
              <a:buNone/>
            </a:pPr>
            <a:endParaRPr lang="en-US" b="1" dirty="0"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7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58" y="1188988"/>
            <a:ext cx="10058400" cy="552641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 Why skip angular 3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58" y="1958468"/>
            <a:ext cx="10058400" cy="4023360"/>
          </a:xfrm>
        </p:spPr>
        <p:txBody>
          <a:bodyPr/>
          <a:lstStyle/>
          <a:p>
            <a:r>
              <a:rPr lang="en-GB" dirty="0">
                <a:latin typeface="DINPro" panose="02000503030000020004" pitchFamily="2" charset="0"/>
              </a:rPr>
              <a:t>Angular is being developed in a </a:t>
            </a:r>
            <a:r>
              <a:rPr lang="en-GB" dirty="0" err="1">
                <a:latin typeface="DINPro" panose="02000503030000020004" pitchFamily="2" charset="0"/>
              </a:rPr>
              <a:t>MonoRepo</a:t>
            </a:r>
            <a:r>
              <a:rPr lang="en-GB" dirty="0">
                <a:latin typeface="DINPro" panose="02000503030000020004" pitchFamily="2" charset="0"/>
              </a:rPr>
              <a:t>. </a:t>
            </a:r>
          </a:p>
          <a:p>
            <a:r>
              <a:rPr lang="en-GB" dirty="0">
                <a:latin typeface="DINPro" panose="02000503030000020004" pitchFamily="2" charset="0"/>
              </a:rPr>
              <a:t>@angular/core, @angular/compiler, @angular/router etc are in the same repo and may have their own versions.</a:t>
            </a:r>
            <a:endParaRPr lang="en-US" dirty="0">
              <a:latin typeface="DINPro" panose="02000503030000020004" pitchFamily="2" charset="0"/>
            </a:endParaRPr>
          </a:p>
        </p:txBody>
      </p:sp>
      <p:pic>
        <p:nvPicPr>
          <p:cNvPr id="4" name="Picture 3" descr="Angular-3-ski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4225" y="3232773"/>
            <a:ext cx="6096851" cy="2686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430" y="1106227"/>
            <a:ext cx="10058400" cy="103196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DINPro" panose="02000503030000020004" pitchFamily="2" charset="0"/>
              </a:rPr>
              <a:t>Upcoming Video</a:t>
            </a:r>
            <a:r>
              <a:rPr lang="en-US" sz="3600" dirty="0">
                <a:latin typeface="DINPro" panose="02000503030000020004" pitchFamily="2" charset="0"/>
              </a:rPr>
              <a:t> </a:t>
            </a:r>
            <a:br>
              <a:rPr lang="en-US" sz="3600" dirty="0">
                <a:latin typeface="DINPro" panose="02000503030000020004" pitchFamily="2" charset="0"/>
              </a:rPr>
            </a:br>
            <a:r>
              <a:rPr lang="en-US" sz="3000" dirty="0">
                <a:latin typeface="DINPro" panose="02000503030000020004" pitchFamily="2" charset="0"/>
              </a:rPr>
              <a:t>Chapter 2 - Angular 9 Features and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112" y="2284144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dirty="0">
                <a:latin typeface="DINPro" panose="02000503030000020004" pitchFamily="2" charset="0"/>
              </a:rPr>
              <a:t>Video contains:-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Semantic Versioning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Angular 9 Features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Angular 9 Advantages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How to update current version</a:t>
            </a:r>
          </a:p>
        </p:txBody>
      </p:sp>
      <p:pic>
        <p:nvPicPr>
          <p:cNvPr id="6" name="Picture 5" descr="next-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0" y="1143804"/>
            <a:ext cx="1149531" cy="1181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01" y="1188476"/>
            <a:ext cx="10058400" cy="477485"/>
          </a:xfrm>
        </p:spPr>
        <p:txBody>
          <a:bodyPr>
            <a:no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Chapter 2 - Angular 9 Features and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27" y="1833208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None/>
            </a:pPr>
            <a:r>
              <a:rPr lang="en-US" dirty="0">
                <a:latin typeface="DINPro" panose="02000503030000020004" pitchFamily="2" charset="0"/>
              </a:rPr>
              <a:t>  Video contains:-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Semantic Versioning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Angular 9 Features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Angular 9 Advantages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v"/>
            </a:pPr>
            <a:r>
              <a:rPr lang="en-US" sz="2000" dirty="0">
                <a:latin typeface="DINPro" panose="02000503030000020004" pitchFamily="2" charset="0"/>
              </a:rPr>
              <a:t> How to update current version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348" y="1247721"/>
            <a:ext cx="10058400" cy="402683"/>
          </a:xfrm>
        </p:spPr>
        <p:txBody>
          <a:bodyPr>
            <a:noAutofit/>
          </a:bodyPr>
          <a:lstStyle/>
          <a:p>
            <a:r>
              <a:rPr lang="en-US" sz="3000" dirty="0">
                <a:latin typeface="DINPro" panose="02000503030000020004" pitchFamily="2" charset="0"/>
              </a:rPr>
              <a:t>Semantic 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556" y="1905897"/>
            <a:ext cx="10058400" cy="4023360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 Major (</a:t>
            </a:r>
            <a:r>
              <a:rPr lang="en-US" b="1" dirty="0">
                <a:solidFill>
                  <a:srgbClr val="FF0000"/>
                </a:solidFill>
                <a:latin typeface="DINPro" panose="02000503030000020004" pitchFamily="2" charset="0"/>
              </a:rPr>
              <a:t>2</a:t>
            </a:r>
            <a:r>
              <a:rPr lang="en-US" dirty="0">
                <a:latin typeface="DINPro" panose="02000503030000020004" pitchFamily="2" charset="0"/>
              </a:rPr>
              <a:t>.1.0): New Features, Potential breaking changes 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 Minor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INPro" panose="02000503030000020004" pitchFamily="2" charset="0"/>
              </a:rPr>
              <a:t>2.</a:t>
            </a:r>
            <a:r>
              <a:rPr lang="en-US" b="1" dirty="0">
                <a:solidFill>
                  <a:srgbClr val="FF0000"/>
                </a:solidFill>
                <a:latin typeface="DINPro" panose="02000503030000020004" pitchFamily="2" charset="0"/>
              </a:rPr>
              <a:t>1</a:t>
            </a:r>
            <a:r>
              <a:rPr lang="en-US" dirty="0">
                <a:latin typeface="DINPro" panose="02000503030000020004" pitchFamily="2" charset="0"/>
              </a:rPr>
              <a:t>.0)</a:t>
            </a:r>
            <a:r>
              <a:rPr lang="en-US" b="1" dirty="0">
                <a:latin typeface="DINPro" panose="02000503030000020004" pitchFamily="2" charset="0"/>
              </a:rPr>
              <a:t>:</a:t>
            </a:r>
            <a:r>
              <a:rPr lang="en-US" dirty="0">
                <a:latin typeface="DINPro" panose="02000503030000020004" pitchFamily="2" charset="0"/>
              </a:rPr>
              <a:t> New Features, No breaking changes</a:t>
            </a:r>
          </a:p>
          <a:p>
            <a:pPr>
              <a:buClr>
                <a:srgbClr val="0070C0"/>
              </a:buClr>
              <a:buFont typeface="Wingdings" pitchFamily="2" charset="2"/>
              <a:buChar char="Ø"/>
            </a:pPr>
            <a:r>
              <a:rPr lang="en-US" dirty="0">
                <a:latin typeface="DINPro" panose="02000503030000020004" pitchFamily="2" charset="0"/>
              </a:rPr>
              <a:t> Patch (2.1.</a:t>
            </a:r>
            <a:r>
              <a:rPr lang="en-US" b="1" dirty="0">
                <a:solidFill>
                  <a:srgbClr val="FF0000"/>
                </a:solidFill>
                <a:latin typeface="DINPro" panose="02000503030000020004" pitchFamily="2" charset="0"/>
              </a:rPr>
              <a:t>0</a:t>
            </a:r>
            <a:r>
              <a:rPr lang="en-US" dirty="0">
                <a:latin typeface="DINPro" panose="02000503030000020004" pitchFamily="2" charset="0"/>
              </a:rPr>
              <a:t>): No Features, No breaking changes, Bug fixes</a:t>
            </a:r>
          </a:p>
          <a:p>
            <a:pPr>
              <a:buClr>
                <a:srgbClr val="0070C0"/>
              </a:buClr>
            </a:pPr>
            <a:endParaRPr lang="en-US" dirty="0">
              <a:latin typeface="DINPro" panose="02000503030000020004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8556" y="3503235"/>
            <a:ext cx="7032812" cy="2259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292099" y="4014223"/>
            <a:ext cx="1344706" cy="578224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DINPro" panose="02000503030000020004" pitchFamily="2" charset="0"/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275040" y="4027670"/>
            <a:ext cx="1344706" cy="578224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DINPro" panose="02000503030000020004" pitchFamily="2" charset="0"/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340535" y="4005259"/>
            <a:ext cx="1344706" cy="578224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DINPro" panose="02000503030000020004" pitchFamily="2" charset="0"/>
              </a:rPr>
              <a:t>0</a:t>
            </a:r>
          </a:p>
        </p:txBody>
      </p:sp>
      <p:sp>
        <p:nvSpPr>
          <p:cNvPr id="16" name="Oval 15"/>
          <p:cNvSpPr/>
          <p:nvPr/>
        </p:nvSpPr>
        <p:spPr>
          <a:xfrm>
            <a:off x="2875238" y="4310056"/>
            <a:ext cx="161365" cy="1882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37121" y="4301091"/>
            <a:ext cx="161365" cy="1882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03640" y="486138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INPro" panose="02000503030000020004" pitchFamily="2" charset="0"/>
              </a:rPr>
              <a:t>Major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74487" y="482104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INPro" panose="02000503030000020004" pitchFamily="2" charset="0"/>
              </a:rPr>
              <a:t>Minor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49816" y="481208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INPro" panose="02000503030000020004" pitchFamily="2" charset="0"/>
              </a:rPr>
              <a:t>Patch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2262</TotalTime>
  <Words>1439</Words>
  <Application>Microsoft Office PowerPoint</Application>
  <PresentationFormat>Custom</PresentationFormat>
  <Paragraphs>394</Paragraphs>
  <Slides>53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  <vt:variant>
        <vt:lpstr>Custom Shows</vt:lpstr>
      </vt:variant>
      <vt:variant>
        <vt:i4>10</vt:i4>
      </vt:variant>
    </vt:vector>
  </HeadingPairs>
  <TitlesOfParts>
    <vt:vector size="64" baseType="lpstr">
      <vt:lpstr>Retrospect</vt:lpstr>
      <vt:lpstr>Slide 1</vt:lpstr>
      <vt:lpstr>Chapter 1 -  Angular Framework</vt:lpstr>
      <vt:lpstr>What is Angular &amp; Why?</vt:lpstr>
      <vt:lpstr>Slide 4</vt:lpstr>
      <vt:lpstr>AngularJs vs Angular (9)</vt:lpstr>
      <vt:lpstr> Why skip angular 3 ?</vt:lpstr>
      <vt:lpstr>Upcoming Video  Chapter 2 - Angular 9 Features and Update</vt:lpstr>
      <vt:lpstr>Chapter 2 - Angular 9 Features and Update</vt:lpstr>
      <vt:lpstr>Semantic Versioning</vt:lpstr>
      <vt:lpstr>Angular 9 Features</vt:lpstr>
      <vt:lpstr>Angular 9 Features</vt:lpstr>
      <vt:lpstr>Angular 9 Advantages</vt:lpstr>
      <vt:lpstr>Ivy size Improvements – Total bundle size chart</vt:lpstr>
      <vt:lpstr>Updating to Angular Version 9</vt:lpstr>
      <vt:lpstr>Upcoming Video Chapter 3 – Angular CLI &amp; Project Skeleton</vt:lpstr>
      <vt:lpstr>Chapter 3 – Angular CLI &amp; Project Skeleton</vt:lpstr>
      <vt:lpstr>Prerequisites</vt:lpstr>
      <vt:lpstr>CLI Commands</vt:lpstr>
      <vt:lpstr>Project Skeleton Overview</vt:lpstr>
      <vt:lpstr>Upcoming Video Chapter 4 – Angular Building blocks</vt:lpstr>
      <vt:lpstr>Chapter 4 – Angular Building blocks</vt:lpstr>
      <vt:lpstr>Building block of Angular </vt:lpstr>
      <vt:lpstr>Slide 23</vt:lpstr>
      <vt:lpstr>Templates and Views</vt:lpstr>
      <vt:lpstr>Upcoming Video  Chapter 5 - Modules</vt:lpstr>
      <vt:lpstr>Chapter 5 - Modules</vt:lpstr>
      <vt:lpstr>Modules - Definition</vt:lpstr>
      <vt:lpstr>Modules – Cli cmd</vt:lpstr>
      <vt:lpstr>Upcoming Video  Chapter 6 - Components</vt:lpstr>
      <vt:lpstr>Chapter 6 - Components</vt:lpstr>
      <vt:lpstr>Components – Definition</vt:lpstr>
      <vt:lpstr>Components – Cli cmd</vt:lpstr>
      <vt:lpstr>Slide 33</vt:lpstr>
      <vt:lpstr>What is Databinding???</vt:lpstr>
      <vt:lpstr>Types of Data Binding</vt:lpstr>
      <vt:lpstr>Types of Data Binding</vt:lpstr>
      <vt:lpstr>Slide 37</vt:lpstr>
      <vt:lpstr>What is Directives ???</vt:lpstr>
      <vt:lpstr>Types of Directives</vt:lpstr>
      <vt:lpstr>Slide 40</vt:lpstr>
      <vt:lpstr>Slide 41</vt:lpstr>
      <vt:lpstr>Types of Directives</vt:lpstr>
      <vt:lpstr>How to use in code?</vt:lpstr>
      <vt:lpstr>Slide 44</vt:lpstr>
      <vt:lpstr>Lifecycle Hooks</vt:lpstr>
      <vt:lpstr>Lifecycle Hooks</vt:lpstr>
      <vt:lpstr>Lifecycle Hooks</vt:lpstr>
      <vt:lpstr>Lifecycle Hooks – With live example</vt:lpstr>
      <vt:lpstr>Slide 49</vt:lpstr>
      <vt:lpstr>Lifecycle Hooks – With example</vt:lpstr>
      <vt:lpstr>Difference between Onchanges and DoCheck</vt:lpstr>
      <vt:lpstr>Slide 52</vt:lpstr>
      <vt:lpstr>Lifecycle Hooks</vt:lpstr>
      <vt:lpstr>Chapter 1</vt:lpstr>
      <vt:lpstr>Chapter 2</vt:lpstr>
      <vt:lpstr>Chapter 3</vt:lpstr>
      <vt:lpstr>Chapter 4</vt:lpstr>
      <vt:lpstr>Chapter 5</vt:lpstr>
      <vt:lpstr>Chapter 6</vt:lpstr>
      <vt:lpstr>Chapter 7</vt:lpstr>
      <vt:lpstr>Chapter 8</vt:lpstr>
      <vt:lpstr>Chapter 9</vt:lpstr>
      <vt:lpstr>Chapter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Beginner Tutorial</dc:title>
  <dc:creator>Beevi Mathar</dc:creator>
  <cp:lastModifiedBy>kather</cp:lastModifiedBy>
  <cp:revision>376</cp:revision>
  <dcterms:created xsi:type="dcterms:W3CDTF">2020-05-01T17:42:19Z</dcterms:created>
  <dcterms:modified xsi:type="dcterms:W3CDTF">2020-07-04T07:25:44Z</dcterms:modified>
</cp:coreProperties>
</file>