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9" r:id="rId4"/>
    <p:sldId id="261" r:id="rId5"/>
    <p:sldId id="262" r:id="rId6"/>
    <p:sldId id="258" r:id="rId7"/>
    <p:sldId id="260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62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9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1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8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07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2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7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0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5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130C74-A61F-4C63-945F-8E4780C6B3E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479738-00BC-4458-8622-D5426B43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6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8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130C74-A61F-4C63-945F-8E4780C6B3E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479738-00BC-4458-8622-D5426B4371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51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ext.angular.io/api/forms/NgModel#update" TargetMode="External"/><Relationship Id="rId2" Type="http://schemas.openxmlformats.org/officeDocument/2006/relationships/hyperlink" Target="https://update.angular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cl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Beginner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</a:p>
          <a:p>
            <a:r>
              <a:rPr lang="en-US" dirty="0" smtClean="0"/>
              <a:t>Tamil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13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Databinding???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binding is the core concept of Angular </a:t>
            </a:r>
            <a:r>
              <a:rPr lang="en-US" dirty="0" smtClean="0"/>
              <a:t>9 </a:t>
            </a:r>
            <a:r>
              <a:rPr lang="en-US" dirty="0"/>
              <a:t>and used to define the communication between a component and the </a:t>
            </a:r>
            <a:r>
              <a:rPr lang="en-US" dirty="0" smtClean="0"/>
              <a:t>DOM</a:t>
            </a:r>
          </a:p>
          <a:p>
            <a:r>
              <a:rPr lang="en-US" b="1" dirty="0"/>
              <a:t>String </a:t>
            </a:r>
            <a:r>
              <a:rPr lang="en-US" b="1" dirty="0" smtClean="0"/>
              <a:t>interpolation </a:t>
            </a:r>
            <a:r>
              <a:rPr lang="en-US" dirty="0" smtClean="0"/>
              <a:t>– {{}}</a:t>
            </a:r>
          </a:p>
          <a:p>
            <a:pPr lvl="1"/>
            <a:r>
              <a:rPr lang="en-US" b="1" dirty="0" smtClean="0"/>
              <a:t>&lt;</a:t>
            </a:r>
            <a:r>
              <a:rPr lang="en-US" b="1" dirty="0"/>
              <a:t>li&gt;</a:t>
            </a:r>
            <a:r>
              <a:rPr lang="en-US" dirty="0"/>
              <a:t>Name: {{ user.name }}</a:t>
            </a:r>
            <a:r>
              <a:rPr lang="en-US" b="1" dirty="0"/>
              <a:t>&lt;/li&gt;</a:t>
            </a:r>
            <a:r>
              <a:rPr lang="en-US" dirty="0"/>
              <a:t>  </a:t>
            </a:r>
            <a:endParaRPr lang="en-US" dirty="0" smtClean="0"/>
          </a:p>
          <a:p>
            <a:r>
              <a:rPr lang="en-US" b="1" dirty="0"/>
              <a:t>Property </a:t>
            </a:r>
            <a:r>
              <a:rPr lang="en-US" b="1" dirty="0" smtClean="0"/>
              <a:t>Binding </a:t>
            </a:r>
            <a:r>
              <a:rPr lang="en-US" dirty="0" smtClean="0"/>
              <a:t>– []</a:t>
            </a:r>
          </a:p>
          <a:p>
            <a:pPr lvl="1"/>
            <a:r>
              <a:rPr lang="en-US" b="1" dirty="0" smtClean="0"/>
              <a:t>&lt;</a:t>
            </a:r>
            <a:r>
              <a:rPr lang="en-US" b="1" dirty="0"/>
              <a:t>input</a:t>
            </a:r>
            <a:r>
              <a:rPr lang="en-US" dirty="0"/>
              <a:t> type</a:t>
            </a:r>
            <a:r>
              <a:rPr lang="en-US" dirty="0" smtClean="0"/>
              <a:t>="email"</a:t>
            </a:r>
            <a:r>
              <a:rPr lang="en-US" dirty="0"/>
              <a:t> [value]="</a:t>
            </a:r>
            <a:r>
              <a:rPr lang="en-US" dirty="0" err="1"/>
              <a:t>user.email</a:t>
            </a:r>
            <a:r>
              <a:rPr lang="en-US" dirty="0"/>
              <a:t>"</a:t>
            </a:r>
            <a:r>
              <a:rPr lang="en-US" b="1" dirty="0"/>
              <a:t>&gt;</a:t>
            </a:r>
            <a:r>
              <a:rPr lang="en-US" dirty="0"/>
              <a:t>  </a:t>
            </a:r>
            <a:endParaRPr lang="en-US" dirty="0" smtClean="0"/>
          </a:p>
          <a:p>
            <a:r>
              <a:rPr lang="en-US" b="1" dirty="0" smtClean="0"/>
              <a:t>Event Binding </a:t>
            </a:r>
            <a:r>
              <a:rPr lang="en-US" dirty="0" smtClean="0"/>
              <a:t>– ()</a:t>
            </a:r>
          </a:p>
          <a:p>
            <a:pPr lvl="1"/>
            <a:r>
              <a:rPr lang="en-US" b="1" dirty="0" smtClean="0"/>
              <a:t>&lt;</a:t>
            </a:r>
            <a:r>
              <a:rPr lang="en-US" b="1" dirty="0"/>
              <a:t>button</a:t>
            </a:r>
            <a:r>
              <a:rPr lang="en-US" dirty="0"/>
              <a:t> (click</a:t>
            </a:r>
            <a:r>
              <a:rPr lang="en-US" dirty="0" smtClean="0"/>
              <a:t>)=“</a:t>
            </a:r>
            <a:r>
              <a:rPr lang="en-US" dirty="0" err="1" smtClean="0"/>
              <a:t>checkMail</a:t>
            </a:r>
            <a:r>
              <a:rPr lang="en-US" dirty="0" smtClean="0"/>
              <a:t>()"</a:t>
            </a:r>
            <a:r>
              <a:rPr lang="en-US" b="1" dirty="0" smtClean="0"/>
              <a:t>&gt;&lt;/</a:t>
            </a:r>
            <a:r>
              <a:rPr lang="en-US" b="1" dirty="0"/>
              <a:t>button&gt;</a:t>
            </a:r>
            <a:r>
              <a:rPr lang="en-US" dirty="0"/>
              <a:t>  </a:t>
            </a:r>
            <a:endParaRPr lang="en-US" dirty="0" smtClean="0"/>
          </a:p>
          <a:p>
            <a:r>
              <a:rPr lang="en-US" b="1" dirty="0"/>
              <a:t>Two-way Data </a:t>
            </a:r>
            <a:r>
              <a:rPr lang="en-US" b="1" dirty="0" smtClean="0"/>
              <a:t>Binding </a:t>
            </a:r>
            <a:r>
              <a:rPr lang="en-US" dirty="0"/>
              <a:t>–</a:t>
            </a:r>
            <a:r>
              <a:rPr lang="en-US" b="1" dirty="0" smtClean="0"/>
              <a:t> </a:t>
            </a:r>
            <a:r>
              <a:rPr lang="en-US" dirty="0" smtClean="0"/>
              <a:t>[()]</a:t>
            </a:r>
            <a:endParaRPr lang="en-US" dirty="0"/>
          </a:p>
          <a:p>
            <a:pPr lvl="1"/>
            <a:r>
              <a:rPr lang="en-US" dirty="0"/>
              <a:t>[(</a:t>
            </a:r>
            <a:r>
              <a:rPr lang="en-US" dirty="0" err="1"/>
              <a:t>ngModel</a:t>
            </a:r>
            <a:r>
              <a:rPr lang="en-US" dirty="0"/>
              <a:t>)] = "[property of your component]"  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789" y="2102996"/>
            <a:ext cx="3409950" cy="1754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789" y="4173967"/>
            <a:ext cx="3409950" cy="176942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91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used </a:t>
            </a:r>
            <a:r>
              <a:rPr lang="en-US" dirty="0"/>
              <a:t>to manipulate the DOM. 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can change the appearance, behavior or a layout of a DOM element. It also helps you to extend </a:t>
            </a:r>
            <a:r>
              <a:rPr lang="en-US" dirty="0" smtClean="0"/>
              <a:t>HTML.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 smtClean="0"/>
              <a:t>Component Directives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smtClean="0"/>
              <a:t> </a:t>
            </a:r>
            <a:r>
              <a:rPr lang="en-US" dirty="0"/>
              <a:t>Component directives are used in main class. They contain the detail of how the component should be processed, instantiated and used at runtime. </a:t>
            </a:r>
            <a:endParaRPr lang="fr-F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 </a:t>
            </a:r>
            <a:r>
              <a:rPr lang="fr-FR" b="1" dirty="0" smtClean="0"/>
              <a:t>Structural Directives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*</a:t>
            </a:r>
            <a:r>
              <a:rPr lang="en-US" dirty="0" err="1"/>
              <a:t>ngIf</a:t>
            </a:r>
            <a:r>
              <a:rPr lang="en-US" dirty="0"/>
              <a:t> </a:t>
            </a:r>
            <a:r>
              <a:rPr lang="en-US" dirty="0" smtClean="0"/>
              <a:t>Directive, </a:t>
            </a:r>
            <a:r>
              <a:rPr lang="en-US" dirty="0"/>
              <a:t>*</a:t>
            </a:r>
            <a:r>
              <a:rPr lang="en-US" dirty="0" err="1"/>
              <a:t>ngSwitch</a:t>
            </a:r>
            <a:r>
              <a:rPr lang="en-US" dirty="0"/>
              <a:t> </a:t>
            </a:r>
            <a:r>
              <a:rPr lang="en-US" dirty="0" smtClean="0"/>
              <a:t>Directive, </a:t>
            </a:r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 Directive</a:t>
            </a:r>
            <a:endParaRPr lang="fr-F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 err="1" smtClean="0"/>
              <a:t>Attribute</a:t>
            </a:r>
            <a:r>
              <a:rPr lang="fr-FR" b="1" dirty="0" smtClean="0"/>
              <a:t> Directives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ngClass</a:t>
            </a:r>
            <a:r>
              <a:rPr lang="en-US" dirty="0"/>
              <a:t> </a:t>
            </a:r>
            <a:r>
              <a:rPr lang="en-US" dirty="0" smtClean="0"/>
              <a:t>Directive, </a:t>
            </a:r>
            <a:r>
              <a:rPr lang="en-US" dirty="0" err="1"/>
              <a:t>ngStyle</a:t>
            </a:r>
            <a:r>
              <a:rPr lang="en-US" dirty="0"/>
              <a:t> </a:t>
            </a:r>
            <a:r>
              <a:rPr lang="en-US" dirty="0" smtClean="0"/>
              <a:t>Directive</a:t>
            </a:r>
            <a:endParaRPr lang="fr-F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Custom Directives </a:t>
            </a:r>
            <a:endParaRPr lang="fr-FR" dirty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793" y="3429690"/>
            <a:ext cx="1904762" cy="186666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0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Angular?</a:t>
            </a:r>
          </a:p>
          <a:p>
            <a:pPr marL="0" indent="0">
              <a:buNone/>
            </a:pPr>
            <a:r>
              <a:rPr lang="en-US" dirty="0" smtClean="0"/>
              <a:t>Angular is a JS framework which allow you to create reactive Single Page Application.</a:t>
            </a:r>
          </a:p>
          <a:p>
            <a:pPr marL="0" indent="0">
              <a:buNone/>
            </a:pPr>
            <a:r>
              <a:rPr lang="en-US" dirty="0" smtClean="0"/>
              <a:t>Angular is building Mobile and desktop web applications</a:t>
            </a:r>
          </a:p>
          <a:p>
            <a:pPr marL="0" indent="0">
              <a:buNone/>
            </a:pPr>
            <a:r>
              <a:rPr lang="en-US" dirty="0" smtClean="0"/>
              <a:t>It written typescript-based open source web application framework led by Angular team at Google.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2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 err="1" smtClean="0"/>
              <a:t>Js</a:t>
            </a:r>
            <a:r>
              <a:rPr lang="en-US" dirty="0" smtClean="0"/>
              <a:t> vs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 err="1" smtClean="0"/>
              <a:t>Js</a:t>
            </a:r>
            <a:r>
              <a:rPr lang="en-US" dirty="0" smtClean="0"/>
              <a:t> - The </a:t>
            </a:r>
            <a:r>
              <a:rPr lang="en-US" dirty="0"/>
              <a:t>architecture of AngularJS is based on the model-view-controller </a:t>
            </a:r>
            <a:r>
              <a:rPr lang="en-US" dirty="0" smtClean="0"/>
              <a:t>(MVC</a:t>
            </a:r>
            <a:r>
              <a:rPr lang="en-US" dirty="0"/>
              <a:t>) </a:t>
            </a:r>
            <a:r>
              <a:rPr lang="en-US" dirty="0" smtClean="0"/>
              <a:t>design. It is first version of Angular – oct-2010</a:t>
            </a:r>
          </a:p>
          <a:p>
            <a:r>
              <a:rPr lang="en-US" dirty="0" smtClean="0"/>
              <a:t>Latest version – Angular 9 . Every six month release version.</a:t>
            </a: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9520510" y="3025659"/>
            <a:ext cx="1764255" cy="5378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</a:t>
            </a:r>
            <a:r>
              <a:rPr lang="en-US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en-US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(V1)</a:t>
            </a:r>
            <a:endParaRPr lang="en-US" b="1" dirty="0">
              <a:ln w="0"/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520510" y="3950817"/>
            <a:ext cx="1764255" cy="53788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(V2)</a:t>
            </a:r>
            <a:endParaRPr lang="en-US" dirty="0">
              <a:ln w="0"/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525644" y="4721701"/>
            <a:ext cx="1764255" cy="537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(V3)</a:t>
            </a:r>
            <a:endParaRPr lang="en-US" dirty="0">
              <a:ln w="0"/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525645" y="5558514"/>
            <a:ext cx="1764255" cy="537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(V9)</a:t>
            </a:r>
            <a:endParaRPr lang="en-US" dirty="0">
              <a:ln w="0"/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Straight Arrow Connector 23"/>
          <p:cNvCxnSpPr>
            <a:stCxn id="20" idx="2"/>
            <a:endCxn id="21" idx="0"/>
          </p:cNvCxnSpPr>
          <p:nvPr/>
        </p:nvCxnSpPr>
        <p:spPr>
          <a:xfrm>
            <a:off x="10402638" y="3563542"/>
            <a:ext cx="0" cy="38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</p:cNvCxnSpPr>
          <p:nvPr/>
        </p:nvCxnSpPr>
        <p:spPr>
          <a:xfrm flipH="1">
            <a:off x="10402637" y="4488700"/>
            <a:ext cx="1" cy="20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10407772" y="5259584"/>
            <a:ext cx="1" cy="29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978920"/>
              </p:ext>
            </p:extLst>
          </p:nvPr>
        </p:nvGraphicFramePr>
        <p:xfrm>
          <a:off x="1242328" y="3058557"/>
          <a:ext cx="81280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Angular 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Angular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MVC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Components and Modules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is</a:t>
                      </a:r>
                      <a:r>
                        <a:rPr lang="en-US" dirty="0" smtClean="0"/>
                        <a:t> written in </a:t>
                      </a:r>
                      <a:r>
                        <a:rPr lang="en-US" dirty="0" err="1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is</a:t>
                      </a:r>
                      <a:r>
                        <a:rPr lang="en-US" dirty="0" smtClean="0"/>
                        <a:t> written in Typescript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build in Mobile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 Support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routeprovider.when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to configure routing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@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RouteConfig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{(…)}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 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AngularJS was originally developed for designers, not developers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Better</a:t>
                      </a:r>
                      <a:r>
                        <a:rPr lang="en-US" baseline="0" dirty="0" smtClean="0"/>
                        <a:t> performance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05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9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1400" dirty="0"/>
              <a:t>Welcome Default </a:t>
            </a:r>
            <a:r>
              <a:rPr lang="en-US" sz="1400" dirty="0" smtClean="0"/>
              <a:t>Ivy  - </a:t>
            </a:r>
            <a:r>
              <a:rPr lang="en-US" sz="1400" dirty="0"/>
              <a:t>the Ivy renderer is the default Angular compiler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- "</a:t>
            </a:r>
            <a:r>
              <a:rPr lang="en-US" sz="1400" dirty="0" err="1"/>
              <a:t>angularCompilerOptions</a:t>
            </a:r>
            <a:r>
              <a:rPr lang="en-US" sz="1400" dirty="0"/>
              <a:t>": {    "</a:t>
            </a:r>
            <a:r>
              <a:rPr lang="en-US" sz="1400" dirty="0" err="1"/>
              <a:t>enableIvy</a:t>
            </a:r>
            <a:r>
              <a:rPr lang="en-US" sz="1400" dirty="0"/>
              <a:t>": true  </a:t>
            </a:r>
            <a:r>
              <a:rPr lang="en-US" sz="1400" dirty="0" smtClean="0"/>
              <a:t>}</a:t>
            </a:r>
          </a:p>
          <a:p>
            <a:pPr marL="0" indent="0">
              <a:buNone/>
            </a:pPr>
            <a:r>
              <a:rPr lang="en-US" sz="1400" dirty="0"/>
              <a:t>Angular Core Type-Safe </a:t>
            </a:r>
            <a:r>
              <a:rPr lang="en-US" sz="1400" dirty="0" smtClean="0"/>
              <a:t>Changes -</a:t>
            </a:r>
            <a:r>
              <a:rPr lang="en-US" sz="1400" dirty="0"/>
              <a:t> One of the APIs for testing Angular apps is called </a:t>
            </a:r>
            <a:r>
              <a:rPr lang="en-US" sz="1400" dirty="0" err="1" smtClean="0"/>
              <a:t>TestBed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- </a:t>
            </a:r>
            <a:r>
              <a:rPr lang="en-US" sz="1400" dirty="0" err="1"/>
              <a:t>TestBed.inject</a:t>
            </a:r>
            <a:r>
              <a:rPr lang="en-US" sz="1400" dirty="0"/>
              <a:t>(</a:t>
            </a:r>
            <a:r>
              <a:rPr lang="en-US" sz="1400" dirty="0" err="1"/>
              <a:t>ChangeDetectorRef</a:t>
            </a:r>
            <a:r>
              <a:rPr lang="en-US" sz="1400" dirty="0"/>
              <a:t>) // </a:t>
            </a:r>
            <a:r>
              <a:rPr lang="en-US" sz="1400" dirty="0" err="1" smtClean="0"/>
              <a:t>ChangeDetectorRef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err="1"/>
              <a:t>ModuleWithProviders</a:t>
            </a:r>
            <a:r>
              <a:rPr lang="en-US" sz="1400" dirty="0"/>
              <a:t> </a:t>
            </a:r>
            <a:r>
              <a:rPr lang="en-US" sz="1400" dirty="0" smtClean="0"/>
              <a:t>Support  </a:t>
            </a:r>
          </a:p>
          <a:p>
            <a:pPr marL="0" indent="0">
              <a:buNone/>
            </a:pPr>
            <a:r>
              <a:rPr lang="en-US" sz="1400" dirty="0" smtClean="0"/>
              <a:t>	- </a:t>
            </a:r>
            <a:r>
              <a:rPr lang="en-US" sz="1400" dirty="0"/>
              <a:t>All of your code becomes in sync with the latest </a:t>
            </a:r>
            <a:r>
              <a:rPr lang="en-US" sz="1400" dirty="0" smtClean="0"/>
              <a:t>changes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- ng update </a:t>
            </a:r>
          </a:p>
          <a:p>
            <a:pPr marL="0" indent="0">
              <a:buNone/>
            </a:pPr>
            <a:r>
              <a:rPr lang="en-US" sz="1400" dirty="0"/>
              <a:t>Changes with Angular Forms</a:t>
            </a:r>
          </a:p>
          <a:p>
            <a:pPr marL="0" indent="0">
              <a:buNone/>
            </a:pPr>
            <a:r>
              <a:rPr lang="en-US" sz="1400" dirty="0" smtClean="0"/>
              <a:t>	- </a:t>
            </a:r>
            <a:r>
              <a:rPr lang="en-US" sz="1400" dirty="0"/>
              <a:t> &lt;ng-form&gt;&lt;/ng-form&gt;</a:t>
            </a:r>
            <a:r>
              <a:rPr lang="en-US" sz="1400" dirty="0" smtClean="0">
                <a:effectLst/>
              </a:rPr>
              <a:t> </a:t>
            </a:r>
          </a:p>
          <a:p>
            <a:pPr marL="0" indent="0">
              <a:buNone/>
            </a:pPr>
            <a:r>
              <a:rPr lang="en-US" sz="1400" dirty="0" smtClean="0"/>
              <a:t>	- </a:t>
            </a:r>
            <a:r>
              <a:rPr lang="en-US" sz="1400" dirty="0" err="1" smtClean="0"/>
              <a:t>FormsModule.withConfig</a:t>
            </a:r>
            <a:r>
              <a:rPr lang="en-US" sz="1400" dirty="0" smtClean="0"/>
              <a:t> has been removed and you can now use the </a:t>
            </a:r>
            <a:r>
              <a:rPr lang="en-US" sz="1400" dirty="0" err="1" smtClean="0"/>
              <a:t>FormsModule</a:t>
            </a:r>
            <a:r>
              <a:rPr lang="en-US" sz="1400" dirty="0" smtClean="0"/>
              <a:t> directly </a:t>
            </a:r>
          </a:p>
          <a:p>
            <a:pPr marL="0" indent="0">
              <a:buNone/>
            </a:pPr>
            <a:r>
              <a:rPr lang="en-US" sz="1400" dirty="0" smtClean="0"/>
              <a:t>Dependency Injection Changes in Core</a:t>
            </a:r>
          </a:p>
          <a:p>
            <a:pPr marL="0" indent="0">
              <a:buNone/>
            </a:pPr>
            <a:r>
              <a:rPr lang="en-US" sz="1400" dirty="0" smtClean="0"/>
              <a:t>	- @Injectable({    </a:t>
            </a:r>
            <a:r>
              <a:rPr lang="en-US" sz="1400" dirty="0" err="1" smtClean="0"/>
              <a:t>providedIn</a:t>
            </a:r>
            <a:r>
              <a:rPr lang="en-US" sz="1400" dirty="0" smtClean="0"/>
              <a:t>: 'platform'  })  class </a:t>
            </a:r>
            <a:r>
              <a:rPr lang="en-US" sz="1400" dirty="0" err="1" smtClean="0"/>
              <a:t>MyService</a:t>
            </a:r>
            <a:r>
              <a:rPr lang="en-US" sz="1400" dirty="0" smtClean="0"/>
              <a:t> {...} </a:t>
            </a:r>
          </a:p>
          <a:p>
            <a:pPr marL="0" indent="0">
              <a:buNone/>
            </a:pPr>
            <a:r>
              <a:rPr lang="en-US" sz="1400" dirty="0" smtClean="0"/>
              <a:t>Enhancement of Language Service</a:t>
            </a:r>
          </a:p>
          <a:p>
            <a:pPr marL="0" indent="0">
              <a:buNone/>
            </a:pPr>
            <a:r>
              <a:rPr lang="en-US" sz="1400" dirty="0" smtClean="0"/>
              <a:t>Service Worker Updates</a:t>
            </a:r>
          </a:p>
          <a:p>
            <a:pPr marL="0" indent="0">
              <a:buNone/>
            </a:pPr>
            <a:r>
              <a:rPr lang="en-US" sz="1400" dirty="0" smtClean="0"/>
              <a:t>i18n Improvements</a:t>
            </a:r>
          </a:p>
          <a:p>
            <a:pPr marL="0" indent="0">
              <a:buNone/>
            </a:pPr>
            <a:r>
              <a:rPr lang="en-US" sz="1400" dirty="0" smtClean="0"/>
              <a:t>API Extractor Updates</a:t>
            </a:r>
          </a:p>
          <a:p>
            <a:pPr marL="0" indent="0">
              <a:buNone/>
            </a:pPr>
            <a:r>
              <a:rPr lang="en-US" sz="1400" dirty="0" smtClean="0"/>
              <a:t>Angular Component Updates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Updating to Angular Version 9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CLI Apps</a:t>
            </a:r>
          </a:p>
          <a:p>
            <a:r>
              <a:rPr lang="en-US" dirty="0"/>
              <a:t>For step-by-step instructions on how to update to the latest Angular release, use the interactive update guide at </a:t>
            </a:r>
            <a:r>
              <a:rPr lang="en-US" dirty="0" smtClean="0">
                <a:hlinkClick r:id="rId2"/>
              </a:rPr>
              <a:t>update.angular.io</a:t>
            </a:r>
            <a:endParaRPr lang="en-US" dirty="0" smtClean="0"/>
          </a:p>
          <a:p>
            <a:r>
              <a:rPr lang="en-US" dirty="0"/>
              <a:t>If your application uses the CLI, you can update to version 9 automatically with the help of the </a:t>
            </a:r>
            <a:r>
              <a:rPr lang="en-US" dirty="0">
                <a:hlinkClick r:id="rId3"/>
              </a:rPr>
              <a:t>ng update</a:t>
            </a:r>
            <a:r>
              <a:rPr lang="en-US" dirty="0"/>
              <a:t> script: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/>
              <a:t>ng update @angular/core@8 @angular/cli@8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/>
              <a:t>git</a:t>
            </a:r>
            <a:r>
              <a:rPr lang="en-US" dirty="0"/>
              <a:t> add 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/>
              <a:t>git</a:t>
            </a:r>
            <a:r>
              <a:rPr lang="en-US" dirty="0"/>
              <a:t> commit --all -m "build: update Angular packages to latest 8.x version"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ng update @angular/cli @angular/core --next`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6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Prerequistes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- HTML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CSS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Javascript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Typescript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- Node </a:t>
            </a:r>
            <a:r>
              <a:rPr lang="en-US" dirty="0" err="1" smtClean="0"/>
              <a:t>js</a:t>
            </a:r>
            <a:r>
              <a:rPr lang="en-US" dirty="0" smtClean="0"/>
              <a:t> ( based on Angular version 9 – node version 10 and above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/>
              <a:t>- </a:t>
            </a:r>
            <a:r>
              <a:rPr lang="en-US" dirty="0" err="1"/>
              <a:t>npm</a:t>
            </a:r>
            <a:r>
              <a:rPr lang="en-US" dirty="0"/>
              <a:t> install –g @angular/cli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IDE: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Visual studio Code</a:t>
            </a:r>
          </a:p>
          <a:p>
            <a:pPr marL="0" indent="0">
              <a:buNone/>
            </a:pPr>
            <a:r>
              <a:rPr lang="en-US" dirty="0" smtClean="0"/>
              <a:t>Version check: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node –v, </a:t>
            </a:r>
            <a:r>
              <a:rPr lang="en-US" dirty="0" err="1" smtClean="0"/>
              <a:t>npm</a:t>
            </a:r>
            <a:r>
              <a:rPr lang="en-US" dirty="0" smtClean="0"/>
              <a:t> –v</a:t>
            </a:r>
            <a:r>
              <a:rPr lang="en-US" dirty="0"/>
              <a:t>, ng version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74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 Commands: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angular.io/cli</a:t>
            </a:r>
            <a:endParaRPr lang="en-US" dirty="0" smtClean="0"/>
          </a:p>
          <a:p>
            <a:r>
              <a:rPr lang="en-US" dirty="0"/>
              <a:t>ng help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ng generate --help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ng new </a:t>
            </a:r>
            <a:r>
              <a:rPr lang="en-US" dirty="0" smtClean="0"/>
              <a:t>my-first-project</a:t>
            </a:r>
          </a:p>
          <a:p>
            <a:r>
              <a:rPr lang="en-US" dirty="0"/>
              <a:t>ng </a:t>
            </a:r>
            <a:r>
              <a:rPr lang="en-US" dirty="0" smtClean="0"/>
              <a:t>serve</a:t>
            </a:r>
          </a:p>
          <a:p>
            <a:r>
              <a:rPr lang="en-US" dirty="0"/>
              <a:t>ng build my-app -c </a:t>
            </a:r>
            <a:r>
              <a:rPr lang="en-US" dirty="0" smtClean="0"/>
              <a:t>production</a:t>
            </a:r>
          </a:p>
          <a:p>
            <a:r>
              <a:rPr lang="en-US" dirty="0"/>
              <a:t>ng </a:t>
            </a:r>
            <a:r>
              <a:rPr lang="en-US" dirty="0" smtClean="0"/>
              <a:t>g m </a:t>
            </a:r>
            <a:r>
              <a:rPr lang="en-US" dirty="0" err="1" smtClean="0"/>
              <a:t>moduleName</a:t>
            </a:r>
            <a:r>
              <a:rPr lang="en-US" dirty="0" smtClean="0"/>
              <a:t> –flat –module=app</a:t>
            </a:r>
          </a:p>
          <a:p>
            <a:r>
              <a:rPr lang="en-US" dirty="0"/>
              <a:t>ng g m </a:t>
            </a:r>
            <a:r>
              <a:rPr lang="en-US" dirty="0" err="1"/>
              <a:t>moduleName</a:t>
            </a:r>
            <a:r>
              <a:rPr lang="en-US" dirty="0"/>
              <a:t> </a:t>
            </a:r>
            <a:r>
              <a:rPr lang="en-US" dirty="0" smtClean="0"/>
              <a:t>–routing</a:t>
            </a:r>
          </a:p>
          <a:p>
            <a:r>
              <a:rPr lang="en-US" dirty="0"/>
              <a:t> ng g </a:t>
            </a:r>
            <a:r>
              <a:rPr lang="en-US" dirty="0" smtClean="0"/>
              <a:t>c </a:t>
            </a:r>
            <a:r>
              <a:rPr lang="en-US" dirty="0" err="1" smtClean="0"/>
              <a:t>componentName</a:t>
            </a:r>
            <a:r>
              <a:rPr lang="en-US" dirty="0" smtClean="0"/>
              <a:t> </a:t>
            </a:r>
            <a:r>
              <a:rPr lang="en-US" dirty="0"/>
              <a:t>--</a:t>
            </a:r>
            <a:r>
              <a:rPr lang="en-US" dirty="0" err="1"/>
              <a:t>skipTests</a:t>
            </a:r>
            <a:r>
              <a:rPr lang="en-US" dirty="0"/>
              <a:t>=true --</a:t>
            </a:r>
            <a:r>
              <a:rPr lang="en-US" dirty="0" err="1"/>
              <a:t>inlineStyle</a:t>
            </a:r>
            <a:r>
              <a:rPr lang="en-US" dirty="0"/>
              <a:t>=true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03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 of Angular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Modules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Templates,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Metadata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directives</a:t>
            </a:r>
            <a:r>
              <a:rPr lang="en-US" dirty="0"/>
              <a:t>, and data </a:t>
            </a:r>
            <a:r>
              <a:rPr lang="en-US" dirty="0" smtClean="0"/>
              <a:t>binding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Services and dependency </a:t>
            </a:r>
            <a:r>
              <a:rPr lang="en-US" dirty="0" smtClean="0"/>
              <a:t>injection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Routing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125" y="2093160"/>
            <a:ext cx="6056555" cy="335020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9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and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t</a:t>
            </a:r>
            <a:r>
              <a:rPr lang="en-US" dirty="0" err="1" smtClean="0"/>
              <a:t>emplateUrl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emplate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tyles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styleUrls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18" y="2286798"/>
            <a:ext cx="3809524" cy="293333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758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195</TotalTime>
  <Words>398</Words>
  <Application>Microsoft Office PowerPoint</Application>
  <PresentationFormat>Widescreen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Angular Beginner Tutorial</vt:lpstr>
      <vt:lpstr>Angular and History</vt:lpstr>
      <vt:lpstr>Angular Js vs Angular</vt:lpstr>
      <vt:lpstr>Angular 9 Features</vt:lpstr>
      <vt:lpstr>Updating to Angular Version 9  </vt:lpstr>
      <vt:lpstr>Prerequistes:</vt:lpstr>
      <vt:lpstr>CLI Commands:</vt:lpstr>
      <vt:lpstr>Building block of Angular </vt:lpstr>
      <vt:lpstr>Templates and Views</vt:lpstr>
      <vt:lpstr>What is Databinding???</vt:lpstr>
      <vt:lpstr>Directives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Beginner Tutorial</dc:title>
  <dc:creator>Beevi Mathar</dc:creator>
  <cp:lastModifiedBy>Beevi Mathar</cp:lastModifiedBy>
  <cp:revision>32</cp:revision>
  <dcterms:created xsi:type="dcterms:W3CDTF">2020-05-01T17:42:19Z</dcterms:created>
  <dcterms:modified xsi:type="dcterms:W3CDTF">2020-05-01T20:58:07Z</dcterms:modified>
</cp:coreProperties>
</file>