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50"/>
    <a:srgbClr val="0A0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4"/>
    <p:restoredTop sz="94718"/>
  </p:normalViewPr>
  <p:slideViewPr>
    <p:cSldViewPr snapToGrid="0" snapToObjects="1">
      <p:cViewPr varScale="1">
        <p:scale>
          <a:sx n="163" d="100"/>
          <a:sy n="163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BF2B63A-C0E2-BD41-BF28-372A9A8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NBCU Internal</a:t>
            </a:r>
          </a:p>
        </p:txBody>
      </p:sp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Code Structure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HTML, JavaScript statements are "instructions" to be "executed" by the web browser.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Document.getElementById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(“demo”).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= “Hello Code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”;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This statement tells the browser to write "Hello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 inside an HTML element with id="demo”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Most JavaScript programs contain many JavaScript statements. The statements are executed, one by one, in the same order as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159096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02060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rgbClr val="002060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HTML, JavaScript statements are "instructions" to be "executed" by the web browser.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Document.getElementById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(“demo”).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= “Hello Code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”;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This statement tells the browser to write "Hello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 inside an HTML element with id="demo”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Most JavaScript programs contain many JavaScript statements. The statements are executed, one by one, in the same order as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312938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91134" y="1023142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36426" y="987817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738026" y="987817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EA63C-DE3C-254D-A07B-374E57DC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5" y="987817"/>
            <a:ext cx="5445023" cy="47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75503" y="987817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728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Santhosh Moorthy (WLT IN)</cp:lastModifiedBy>
  <cp:revision>63</cp:revision>
  <dcterms:created xsi:type="dcterms:W3CDTF">2020-07-31T21:48:27Z</dcterms:created>
  <dcterms:modified xsi:type="dcterms:W3CDTF">2020-08-11T18:11:23Z</dcterms:modified>
</cp:coreProperties>
</file>