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454"/>
    <a:srgbClr val="F0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694"/>
  </p:normalViewPr>
  <p:slideViewPr>
    <p:cSldViewPr snapToGrid="0" snapToObjects="1">
      <p:cViewPr varScale="1">
        <p:scale>
          <a:sx n="66" d="100"/>
          <a:sy n="66" d="100"/>
        </p:scale>
        <p:origin x="9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0F60D-47A9-B44F-AEAE-6B732B219A4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1040-1BC5-544D-809F-696AE3C0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1040-1BC5-544D-809F-696AE3C04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384AF-3CEB-C14B-9DF7-B20D85E9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DB3219-FEF3-AB48-BDB5-7F92264E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5CF4B7-1026-AD4F-B7E6-17537B7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92FA82-2A49-CB41-810F-2BE6D7E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5E1BAD-3142-5A49-A4A8-A2B4E0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A33D3-27B5-7241-A16E-FF94E3F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4F9CDC-48BF-0640-B7FC-F118C360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B419A-F7D0-E24F-9B36-C1255CF3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BB74C8-A72E-2441-BF73-BAC62317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1EF13E-AEFF-EB41-8221-FB90C9C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791FE4C-3923-A649-B43C-0278C43D9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7910FF-BFB7-6A46-93E1-9A4DC843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68B7C7-5FD9-6C41-BA80-C425B66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9FFE06-16E9-1B44-84B8-64CA2981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403F98-59DB-BA45-A336-AC76E9FB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DA590-80EA-4C41-A84F-126D4798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7CE5E4-0BAB-5448-912C-EA085E6D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80C18-9A3C-4D43-BD96-511644C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768227-C0B8-8343-9509-0C08D44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3E9081-C6BA-7B46-9A7D-B39A09E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3665D-AD0F-DD43-ADB3-640785EA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AEB0C0-3A72-9B41-95AE-40BDF48E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272C3-38B0-364C-B45E-7B3AA6C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EBFC04-AF18-C54A-89E9-8AEF5C8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27D3F3-B1F1-E140-971C-EA69AED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CFF8A-9350-414F-8BE9-D3FE5A1A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08D96D-2610-FE46-BACF-278B4309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2E87CC-07C9-604A-806F-9E1C0017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CCC9AB-4EBD-9941-BA59-F2859FB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D126E5-D1FE-9849-AFB9-62BCC4B9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A96988-3987-7845-8DD9-3F82734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ACC01-ADCE-794C-9886-73B3A1F4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49A869-D5B1-124E-8DA7-4CDDDCAF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5426D2-1CE8-5049-B984-8B7D730D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92637DB-E1D8-C740-B94F-6C534A11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8681768-D0CF-8E45-B99C-2789B421F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3DBEEF-4E22-5049-8C6F-25B086B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EA32513-A44F-5841-8779-F13EC4BC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CBC146-4B95-474D-8586-C48E78D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CFFF5-359F-3B46-B137-C0EFCEFD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DE7633-AF04-0341-A0B9-24883D3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2DEE52-9D40-7C45-9566-354D0833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4748A1-9401-5F4C-BE68-CA2D267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FFC8FA-7E8D-5042-AFA4-683E870F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9218E8-F322-5B47-B8F9-40DA81CF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64F298-E6DA-D64F-A666-3030C41C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C6467-5A5D-314A-8321-F8E3CB3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5E0B68-97A7-6345-8211-78D72F6F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4649B1-3986-7F4C-9679-04643D30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E7BABF-6695-E04E-9DB9-AEDEB87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2458D3-5F3A-3741-9E18-C1F4BB9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2989A8-4FE7-DE4C-810B-95C7E72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85529-BB24-A645-9D7B-DCDCF68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11DAF42-D1B6-2143-B749-CDB31BFE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20B0D6-5486-EC4B-9797-8F191359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DCE09B-FF3E-1B41-A181-16C2AE5D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6981F1-08B7-5A43-AC8B-059ACF5F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E92310-82E6-FE4A-9A62-5D069554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202176-8A07-B243-969E-05342BF7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443E99-835A-8644-94E4-0767941A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DEAAE-0F6D-3048-BE51-11D94F833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069F0-4458-9845-ABEB-23015B7CA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B8F1ED-E372-4C42-B77B-C06CF1BB6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xmlns="" id="{1BF2B63A-C0E2-BD41-BF28-372A9A80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A0454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We can create external JavaScript file and embed it in many html page.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provides code re usability because single JavaScript file can be used in several html pages.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Let's create an external JavaScript file that prints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“Hello Code 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” 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a alert dialog box.</a:t>
            </a:r>
          </a:p>
        </p:txBody>
      </p:sp>
    </p:spTree>
    <p:extLst>
      <p:ext uri="{BB962C8B-B14F-4D97-AF65-F5344CB8AC3E}">
        <p14:creationId xmlns:p14="http://schemas.microsoft.com/office/powerpoint/2010/main" val="14296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External JS advantage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C57E7-759B-CE40-A357-2740790951B7}"/>
              </a:ext>
            </a:extLst>
          </p:cNvPr>
          <p:cNvSpPr txBox="1"/>
          <p:nvPr/>
        </p:nvSpPr>
        <p:spPr>
          <a:xfrm>
            <a:off x="4793942" y="987817"/>
            <a:ext cx="591176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helps in the reusability of code in more than one HTML file.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allows easy code readability.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is time-efficient as web browsers cache the external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files, which further reduces the page loading time.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enables both web designers and coders to work with html and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 parallelly and separately, i.e., without facing any code conflictions.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length of the code reduces as only we need to specify the location of the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0527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1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Introduction of JS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What is JavaScript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644A03-7D0C-474C-9A31-0C95FBDDC439}"/>
              </a:ext>
            </a:extLst>
          </p:cNvPr>
          <p:cNvSpPr txBox="1"/>
          <p:nvPr/>
        </p:nvSpPr>
        <p:spPr>
          <a:xfrm>
            <a:off x="4683318" y="1668067"/>
            <a:ext cx="6313336" cy="405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Scripts are provided and executed as plain text. They don’t need special preparation or compilation to run. 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In this aspect, JavaScript is very different from another language called Java.</a:t>
            </a:r>
          </a:p>
        </p:txBody>
      </p:sp>
    </p:spTree>
    <p:extLst>
      <p:ext uri="{BB962C8B-B14F-4D97-AF65-F5344CB8AC3E}">
        <p14:creationId xmlns:p14="http://schemas.microsoft.com/office/powerpoint/2010/main" val="37390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644A03-7D0C-474C-9A31-0C95FBDDC439}"/>
              </a:ext>
            </a:extLst>
          </p:cNvPr>
          <p:cNvSpPr txBox="1"/>
          <p:nvPr/>
        </p:nvSpPr>
        <p:spPr>
          <a:xfrm>
            <a:off x="4683318" y="1622901"/>
            <a:ext cx="6313336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It’s the most popular programming language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is, without question, the default language of the internet.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Easy to Learn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also Affects Big Data and the Cloud</a:t>
            </a:r>
            <a:b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“JavaScript Object Notation (JSON) is the go-to standard for data exchanges on today’s internet.”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Versatile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Front-end: Angular, React, Vue, etc..</a:t>
            </a:r>
            <a:b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Back-end: Node.js</a:t>
            </a:r>
          </a:p>
          <a:p>
            <a:pPr algn="ctr">
              <a:spcAft>
                <a:spcPts val="2000"/>
              </a:spcAft>
            </a:pPr>
            <a:endParaRPr lang="en-US" sz="1400" dirty="0">
              <a:solidFill>
                <a:srgbClr val="F0DA50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2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644A03-7D0C-474C-9A31-0C95FBDDC439}"/>
              </a:ext>
            </a:extLst>
          </p:cNvPr>
          <p:cNvSpPr txBox="1"/>
          <p:nvPr/>
        </p:nvSpPr>
        <p:spPr>
          <a:xfrm>
            <a:off x="4683318" y="2109098"/>
            <a:ext cx="63133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Create Interactivity between web page and User.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 JavaScript can be used to validate form data before it is submitted to a server.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manipulate HTML and CSS, creating, removing and changing HTML, dynamically applying new styles to your page.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Dynamic Complex Web Application  </a:t>
            </a:r>
          </a:p>
        </p:txBody>
      </p:sp>
    </p:spTree>
    <p:extLst>
      <p:ext uri="{BB962C8B-B14F-4D97-AF65-F5344CB8AC3E}">
        <p14:creationId xmlns:p14="http://schemas.microsoft.com/office/powerpoint/2010/main" val="1095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28EA63C-DE3C-254D-A07B-374E57DC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935" y="987817"/>
            <a:ext cx="5445023" cy="47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4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Benefits of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644A03-7D0C-474C-9A31-0C95FBDDC439}"/>
              </a:ext>
            </a:extLst>
          </p:cNvPr>
          <p:cNvSpPr txBox="1"/>
          <p:nvPr/>
        </p:nvSpPr>
        <p:spPr>
          <a:xfrm>
            <a:off x="4683318" y="2109098"/>
            <a:ext cx="631333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7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2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How to use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Inline JS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Inline JavaScript can be achieved by using Script tag inside the body of the HTML, and instead of specifying the source(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src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=”…”) of the JavaScript file in the Script tag, we have to write all the JavaScript code inside the Script tag.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Syntax: &lt;script&gt; // JavaScript Code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34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398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Didot</vt:lpstr>
      <vt:lpstr>DINPro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Moorthy (WLT IN)</dc:creator>
  <cp:lastModifiedBy>Beevi Mathar</cp:lastModifiedBy>
  <cp:revision>56</cp:revision>
  <dcterms:created xsi:type="dcterms:W3CDTF">2020-07-31T21:48:27Z</dcterms:created>
  <dcterms:modified xsi:type="dcterms:W3CDTF">2020-08-11T17:14:09Z</dcterms:modified>
</cp:coreProperties>
</file>