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4"/>
    <a:srgbClr val="F0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9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xmlns="" id="{1BF2B63A-C0E2-BD41-BF28-372A9A8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1668067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1622901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2109098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28EA63C-DE3C-254D-A07B-374E57DCA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35" y="987817"/>
            <a:ext cx="5445023" cy="472255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644A03-7D0C-474C-9A31-0C95FBDDC439}"/>
              </a:ext>
            </a:extLst>
          </p:cNvPr>
          <p:cNvSpPr txBox="1"/>
          <p:nvPr/>
        </p:nvSpPr>
        <p:spPr>
          <a:xfrm>
            <a:off x="4683318" y="2109098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NBCU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420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Didot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Beevi Mathar</cp:lastModifiedBy>
  <cp:revision>57</cp:revision>
  <dcterms:created xsi:type="dcterms:W3CDTF">2020-07-31T21:48:27Z</dcterms:created>
  <dcterms:modified xsi:type="dcterms:W3CDTF">2020-08-11T17:30:44Z</dcterms:modified>
</cp:coreProperties>
</file>