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746505"/>
            <a:ext cx="6815669" cy="1640160"/>
          </a:xfrm>
        </p:spPr>
        <p:txBody>
          <a:bodyPr/>
          <a:lstStyle/>
          <a:p>
            <a:r>
              <a:rPr lang="en-US" dirty="0" smtClean="0"/>
              <a:t>Her Hackathon</a:t>
            </a:r>
            <a:br>
              <a:rPr lang="en-US" dirty="0" smtClean="0"/>
            </a:br>
            <a:r>
              <a:rPr lang="en-US" dirty="0" smtClean="0"/>
              <a:t>June 2019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Mathangi Shankar and </a:t>
            </a:r>
            <a:r>
              <a:rPr lang="en-US" dirty="0" smtClean="0"/>
              <a:t>Team</a:t>
            </a:r>
          </a:p>
          <a:p>
            <a:r>
              <a:rPr lang="en-US" dirty="0" smtClean="0"/>
              <a:t>Team name: </a:t>
            </a:r>
            <a:r>
              <a:rPr lang="en-US" b="1" dirty="0" smtClean="0"/>
              <a:t>TeamAIRocks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221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Female Literacy </a:t>
            </a:r>
            <a:r>
              <a:rPr lang="en-US" dirty="0" smtClean="0"/>
              <a:t>rates is down for various reasons like educations institutions, funds, lesser enrollments , preference of women teachers, women teachers dropping out, lesser educational facilities in rural areas. Objective is to </a:t>
            </a:r>
            <a:r>
              <a:rPr lang="en-US" dirty="0" smtClean="0"/>
              <a:t>hike up the female literacy rate.</a:t>
            </a:r>
          </a:p>
          <a:p>
            <a:r>
              <a:rPr lang="en-US" dirty="0" smtClean="0"/>
              <a:t>The next slides talks about the solution blueprint we worked upon.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407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Blueprint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flow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92224" y="3328416"/>
            <a:ext cx="1709928" cy="1078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Problem </a:t>
            </a:r>
          </a:p>
          <a:p>
            <a:pPr algn="ctr"/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06112" y="2653454"/>
            <a:ext cx="1709928" cy="1078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</a:t>
            </a:r>
          </a:p>
          <a:p>
            <a:pPr algn="ctr"/>
            <a:r>
              <a:rPr lang="en-US" dirty="0" smtClean="0"/>
              <a:t>Descriptive</a:t>
            </a:r>
          </a:p>
          <a:p>
            <a:pPr algn="ctr"/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58867" y="3931920"/>
            <a:ext cx="1804417" cy="1078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Understand</a:t>
            </a:r>
          </a:p>
          <a:p>
            <a:pPr algn="ctr"/>
            <a:r>
              <a:rPr lang="en-US" dirty="0" smtClean="0"/>
              <a:t>Critical factors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06112" y="5140961"/>
            <a:ext cx="1798322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Predictive </a:t>
            </a:r>
          </a:p>
          <a:p>
            <a:pPr algn="ctr"/>
            <a:r>
              <a:rPr lang="en-US" dirty="0" smtClean="0"/>
              <a:t>Model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19999" y="3328416"/>
            <a:ext cx="1709928" cy="1078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Outcome</a:t>
            </a:r>
          </a:p>
          <a:p>
            <a:pPr algn="ctr"/>
            <a:r>
              <a:rPr lang="en-US" dirty="0" smtClean="0"/>
              <a:t>achieved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 flipV="1">
            <a:off x="3502152" y="3192950"/>
            <a:ext cx="1203960" cy="67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3502152" y="3867912"/>
            <a:ext cx="1156715" cy="603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7" idx="1"/>
          </p:cNvCxnSpPr>
          <p:nvPr/>
        </p:nvCxnSpPr>
        <p:spPr>
          <a:xfrm>
            <a:off x="3502152" y="3867912"/>
            <a:ext cx="1203960" cy="177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8" idx="1"/>
          </p:cNvCxnSpPr>
          <p:nvPr/>
        </p:nvCxnSpPr>
        <p:spPr>
          <a:xfrm>
            <a:off x="6416040" y="3192950"/>
            <a:ext cx="1203959" cy="67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8" idx="1"/>
          </p:cNvCxnSpPr>
          <p:nvPr/>
        </p:nvCxnSpPr>
        <p:spPr>
          <a:xfrm flipV="1">
            <a:off x="6463284" y="3867912"/>
            <a:ext cx="1156715" cy="603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1"/>
          </p:cNvCxnSpPr>
          <p:nvPr/>
        </p:nvCxnSpPr>
        <p:spPr>
          <a:xfrm flipV="1">
            <a:off x="6504434" y="3867912"/>
            <a:ext cx="1115565" cy="177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05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Model &amp; Value 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5288279" cy="331893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B2B business:</a:t>
            </a:r>
          </a:p>
          <a:p>
            <a:r>
              <a:rPr lang="en-US" dirty="0" smtClean="0"/>
              <a:t>Offer a bid, RFP process, if selected we will go for onboarding</a:t>
            </a:r>
          </a:p>
          <a:p>
            <a:r>
              <a:rPr lang="en-US" dirty="0" smtClean="0"/>
              <a:t>B2C</a:t>
            </a:r>
          </a:p>
          <a:p>
            <a:r>
              <a:rPr lang="en-US" dirty="0" smtClean="0"/>
              <a:t>We will offer a basic model with limited features, on pay we will offer a premium version with all the features.</a:t>
            </a:r>
          </a:p>
          <a:p>
            <a:r>
              <a:rPr lang="en-US" dirty="0" smtClean="0"/>
              <a:t>Basic Model -  We will perform EDA and level 1 Analysis</a:t>
            </a:r>
          </a:p>
          <a:p>
            <a:r>
              <a:rPr lang="en-US" dirty="0" smtClean="0"/>
              <a:t>Premium – Apart from the basic features, Predictive model, Recommendation Engine, Chabot for group study and conversations will be given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12280" y="2556932"/>
            <a:ext cx="4809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Unique solution</a:t>
            </a:r>
          </a:p>
          <a:p>
            <a:endParaRPr lang="en-US" dirty="0"/>
          </a:p>
          <a:p>
            <a:r>
              <a:rPr lang="en-US" dirty="0" smtClean="0"/>
              <a:t>Less onboarding time</a:t>
            </a:r>
          </a:p>
          <a:p>
            <a:endParaRPr lang="en-US" dirty="0"/>
          </a:p>
          <a:p>
            <a:r>
              <a:rPr lang="en-US" dirty="0" smtClean="0"/>
              <a:t>Reusable solution </a:t>
            </a:r>
          </a:p>
          <a:p>
            <a:endParaRPr lang="en-US" dirty="0"/>
          </a:p>
          <a:p>
            <a:r>
              <a:rPr lang="en-US" dirty="0" smtClean="0"/>
              <a:t>Scalable &amp; Available</a:t>
            </a:r>
          </a:p>
          <a:p>
            <a:endParaRPr lang="en-US" dirty="0"/>
          </a:p>
          <a:p>
            <a:r>
              <a:rPr lang="en-US" dirty="0" smtClean="0"/>
              <a:t>Secure solution</a:t>
            </a:r>
          </a:p>
          <a:p>
            <a:endParaRPr lang="en-US" dirty="0"/>
          </a:p>
          <a:p>
            <a:r>
              <a:rPr lang="en-US" dirty="0" smtClean="0"/>
              <a:t>Cloud enabled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11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 model and Financial projection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984" y="2496312"/>
            <a:ext cx="7815292" cy="35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1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to Market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Selling our solution to B2B </a:t>
            </a:r>
          </a:p>
          <a:p>
            <a:r>
              <a:rPr lang="en-US" dirty="0" smtClean="0"/>
              <a:t>Our partners are Government, state wise and district wise, High schools, institutions</a:t>
            </a:r>
          </a:p>
          <a:p>
            <a:r>
              <a:rPr lang="en-US" dirty="0" smtClean="0"/>
              <a:t>Cost Benefits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Large Market size</a:t>
            </a:r>
          </a:p>
          <a:p>
            <a:pPr marL="0" indent="0">
              <a:buNone/>
            </a:pPr>
            <a:r>
              <a:rPr lang="en-US" dirty="0" smtClean="0"/>
              <a:t>    Large Contact size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Long term commitments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88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832" y="2721227"/>
            <a:ext cx="2484335" cy="2990347"/>
          </a:xfrm>
        </p:spPr>
      </p:pic>
    </p:spTree>
    <p:extLst>
      <p:ext uri="{BB962C8B-B14F-4D97-AF65-F5344CB8AC3E}">
        <p14:creationId xmlns:p14="http://schemas.microsoft.com/office/powerpoint/2010/main" val="3119991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820</TotalTime>
  <Words>227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Her Hackathon June 2019</vt:lpstr>
      <vt:lpstr>Problem Statement</vt:lpstr>
      <vt:lpstr>Solution Blueprint</vt:lpstr>
      <vt:lpstr>Business Model &amp; Value proposition</vt:lpstr>
      <vt:lpstr>Revenue model and Financial projection</vt:lpstr>
      <vt:lpstr>Go to Market plan</vt:lpstr>
      <vt:lpstr>Thank you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 Hackathon June 2019</dc:title>
  <dc:creator>Shankar, Mathangi</dc:creator>
  <cp:lastModifiedBy>Shankar, Mathangi</cp:lastModifiedBy>
  <cp:revision>41</cp:revision>
  <dcterms:created xsi:type="dcterms:W3CDTF">2019-06-12T12:23:32Z</dcterms:created>
  <dcterms:modified xsi:type="dcterms:W3CDTF">2019-06-15T13:07:33Z</dcterms:modified>
</cp:coreProperties>
</file>