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301" r:id="rId5"/>
    <p:sldId id="305" r:id="rId6"/>
    <p:sldId id="303" r:id="rId7"/>
    <p:sldId id="304" r:id="rId8"/>
    <p:sldId id="306" r:id="rId9"/>
    <p:sldId id="307" r:id="rId10"/>
    <p:sldId id="272" r:id="rId11"/>
  </p:sldIdLst>
  <p:sldSz cx="12192000" cy="6858000"/>
  <p:notesSz cx="12192000" cy="6858000"/>
  <p:embeddedFontLst>
    <p:embeddedFont>
      <p:font typeface="Lustria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fsMWlVJXIHjAYrzNEkkhYjkPX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>
            <a:spLocks noGrp="1"/>
          </p:cNvSpPr>
          <p:nvPr>
            <p:ph type="title"/>
          </p:nvPr>
        </p:nvSpPr>
        <p:spPr>
          <a:xfrm>
            <a:off x="5078174" y="1000311"/>
            <a:ext cx="203565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rgbClr val="0E6EC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body" idx="1"/>
          </p:nvPr>
        </p:nvSpPr>
        <p:spPr>
          <a:xfrm>
            <a:off x="1253767" y="2609333"/>
            <a:ext cx="9684465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5078174" y="1000311"/>
            <a:ext cx="203565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rgbClr val="0E6EC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5078174" y="1000311"/>
            <a:ext cx="203565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rgbClr val="0E6EC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0"/>
            <a:ext cx="12191975" cy="685798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5078174" y="1000311"/>
            <a:ext cx="203565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E6EC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1253767" y="2609333"/>
            <a:ext cx="9684465" cy="1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0" y="-1130710"/>
            <a:ext cx="12192000" cy="79887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3754625" y="2676510"/>
            <a:ext cx="7472517" cy="99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8255" marR="5080" lvl="0" indent="-126619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Connect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One-Stop Digital 			       Platform for Finding Jobs</a:t>
            </a:r>
            <a:endParaRPr lang="en-US" sz="3600" b="1" dirty="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0" name="Google Shape;50;p1"/>
          <p:cNvGrpSpPr/>
          <p:nvPr/>
        </p:nvGrpSpPr>
        <p:grpSpPr>
          <a:xfrm>
            <a:off x="144409" y="177153"/>
            <a:ext cx="1658977" cy="5958725"/>
            <a:chOff x="63499" y="63499"/>
            <a:chExt cx="1838321" cy="5953113"/>
          </a:xfrm>
        </p:grpSpPr>
        <p:sp>
          <p:nvSpPr>
            <p:cNvPr id="51" name="Google Shape;51;p1"/>
            <p:cNvSpPr/>
            <p:nvPr/>
          </p:nvSpPr>
          <p:spPr>
            <a:xfrm>
              <a:off x="63499" y="63499"/>
              <a:ext cx="1585909" cy="131762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65111" y="4222741"/>
              <a:ext cx="1636709" cy="179387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53" name="Google Shape;53;p1"/>
          <p:cNvSpPr txBox="1"/>
          <p:nvPr/>
        </p:nvSpPr>
        <p:spPr>
          <a:xfrm>
            <a:off x="7411065" y="4644486"/>
            <a:ext cx="2265860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:</a:t>
            </a: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8543995" y="5051847"/>
            <a:ext cx="3233634" cy="158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Arvind M 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(22CSR023)</a:t>
            </a:r>
          </a:p>
          <a:p>
            <a:pPr marL="12700" marR="508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Mathav Ra (22CSR117)</a:t>
            </a:r>
          </a:p>
          <a:p>
            <a:pPr marL="12700" marR="508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Aadhi Pranesh S </a:t>
            </a:r>
            <a:r>
              <a:rPr lang="en-US" sz="17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7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(23CSR001</a:t>
            </a:r>
          </a:p>
          <a:p>
            <a:pPr marL="12700" marR="508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Gowtham C D (23CSR068)</a:t>
            </a:r>
          </a:p>
        </p:txBody>
      </p:sp>
      <p:sp>
        <p:nvSpPr>
          <p:cNvPr id="55" name="Google Shape;55;p1"/>
          <p:cNvSpPr txBox="1"/>
          <p:nvPr/>
        </p:nvSpPr>
        <p:spPr>
          <a:xfrm>
            <a:off x="4603653" y="1385642"/>
            <a:ext cx="5953597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06307" y="6406063"/>
            <a:ext cx="1148850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01-03-2025</a:t>
            </a:r>
            <a:endParaRPr sz="1400" b="0" i="0" u="none" strike="noStrike" cap="none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618271" y="657192"/>
            <a:ext cx="774522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lang="en-US" sz="36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KONGU ENGINEERING COLLEGE</a:t>
            </a:r>
            <a:r>
              <a:rPr lang="en-US" sz="3600" b="1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b="1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6321"/>
              </a:buClr>
              <a:buSzPts val="1200"/>
              <a:buFont typeface="Times New Roman"/>
              <a:buNone/>
            </a:pPr>
            <a:r>
              <a:rPr lang="en-US" sz="1200" b="1" i="0" u="none" strike="noStrike" cap="none" dirty="0">
                <a:solidFill>
                  <a:srgbClr val="5463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PERUNDURAI ERODE-638060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 descr="381,992 Thank You Images, Stock Photos &amp; Vectors | Shutterstock"/>
          <p:cNvSpPr/>
          <p:nvPr/>
        </p:nvSpPr>
        <p:spPr>
          <a:xfrm>
            <a:off x="1981200" y="1828800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E9E10-1DA2-138E-B8C9-E04340CCD93D}"/>
              </a:ext>
            </a:extLst>
          </p:cNvPr>
          <p:cNvSpPr txBox="1"/>
          <p:nvPr/>
        </p:nvSpPr>
        <p:spPr>
          <a:xfrm>
            <a:off x="3696928" y="2550952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1025013" y="1044082"/>
            <a:ext cx="50709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6"/>
          <p:cNvSpPr txBox="1"/>
          <p:nvPr/>
        </p:nvSpPr>
        <p:spPr>
          <a:xfrm>
            <a:off x="1499418" y="1982140"/>
            <a:ext cx="10363200" cy="38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competitive job market, job seekers often face difficulties navigating complex, crowded, and expensive job portals, while small businesses struggle to find visibility or manage recruitment efficiently. 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platforms are overloaded with features, lack customization, and are often financially inaccessible for startups and small companies.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results in a fragmented, frustrating hiring experience for both employers and applicants.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066800" y="757084"/>
            <a:ext cx="513262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WORK</a:t>
            </a:r>
            <a:endParaRPr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4B34C-9924-B56F-0D1F-1C263E40CDCE}"/>
              </a:ext>
            </a:extLst>
          </p:cNvPr>
          <p:cNvSpPr txBox="1"/>
          <p:nvPr/>
        </p:nvSpPr>
        <p:spPr>
          <a:xfrm>
            <a:off x="1912374" y="1515828"/>
            <a:ext cx="1009772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Finding Platform built with Django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offering a clean, user-friendly interface tailored to the essential needs of job seekers and employers.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simplifies job searching and posting through intuitive filtering, secure logins, and role-based dashboards.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focusing on core functionalities—like job listing, search, and user management—we provide a streamlined, cost-effective alternative to traditional job portals.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scalability allows for features like resume uploads, application tracking, and real-time notifications to enhance the experience further.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09579-0D56-907F-8830-19B881BB122C}"/>
              </a:ext>
            </a:extLst>
          </p:cNvPr>
          <p:cNvSpPr txBox="1"/>
          <p:nvPr/>
        </p:nvSpPr>
        <p:spPr>
          <a:xfrm>
            <a:off x="1219200" y="1642408"/>
            <a:ext cx="10790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rtl="0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30C75CC-195A-667D-36F5-845DBC9C43F6}"/>
              </a:ext>
            </a:extLst>
          </p:cNvPr>
          <p:cNvSpPr/>
          <p:nvPr/>
        </p:nvSpPr>
        <p:spPr>
          <a:xfrm>
            <a:off x="8765456" y="1936946"/>
            <a:ext cx="1976284" cy="78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D1C80D-5F6D-7285-991A-9372ADC06E1C}"/>
              </a:ext>
            </a:extLst>
          </p:cNvPr>
          <p:cNvSpPr/>
          <p:nvPr/>
        </p:nvSpPr>
        <p:spPr>
          <a:xfrm>
            <a:off x="5310493" y="1936947"/>
            <a:ext cx="1976284" cy="78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4EC87F-58BB-5C83-EEB3-DE3FA59605C7}"/>
              </a:ext>
            </a:extLst>
          </p:cNvPr>
          <p:cNvSpPr/>
          <p:nvPr/>
        </p:nvSpPr>
        <p:spPr>
          <a:xfrm>
            <a:off x="2045109" y="1936948"/>
            <a:ext cx="1976284" cy="786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60764-8082-6CC0-C402-61408808DB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77875"/>
            <a:ext cx="7885113" cy="49212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64C30-73DD-F407-D582-EC078F4C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94" y="2110305"/>
            <a:ext cx="650256" cy="492443"/>
          </a:xfrm>
          <a:prstGeom prst="rect">
            <a:avLst/>
          </a:prstGeom>
        </p:spPr>
      </p:pic>
      <p:pic>
        <p:nvPicPr>
          <p:cNvPr id="10" name="Picture 4" descr="Web development ">
            <a:extLst>
              <a:ext uri="{FF2B5EF4-FFF2-40B4-BE49-F238E27FC236}">
                <a16:creationId xmlns:a16="http://schemas.microsoft.com/office/drawing/2014/main" id="{DC9B75BA-F7C4-546E-F1C2-446B44DC5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98" y="2110305"/>
            <a:ext cx="497074" cy="4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4EDE79-81E1-446E-0C27-75843C778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501" y="2051307"/>
            <a:ext cx="649059" cy="596979"/>
          </a:xfrm>
          <a:prstGeom prst="rect">
            <a:avLst/>
          </a:prstGeom>
        </p:spPr>
      </p:pic>
      <p:sp>
        <p:nvSpPr>
          <p:cNvPr id="12" name="Google Shape;527;p42">
            <a:extLst>
              <a:ext uri="{FF2B5EF4-FFF2-40B4-BE49-F238E27FC236}">
                <a16:creationId xmlns:a16="http://schemas.microsoft.com/office/drawing/2014/main" id="{9D8A52E7-25E6-098D-030F-288A20B2FC63}"/>
              </a:ext>
            </a:extLst>
          </p:cNvPr>
          <p:cNvSpPr txBox="1"/>
          <p:nvPr/>
        </p:nvSpPr>
        <p:spPr>
          <a:xfrm>
            <a:off x="2218001" y="2776105"/>
            <a:ext cx="1630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chemeClr val="dk1"/>
                </a:solidFill>
                <a:latin typeface="Times New Roman" panose="02020603050405020304" pitchFamily="18" charset="0"/>
                <a:ea typeface="Judson"/>
                <a:cs typeface="Times New Roman" panose="02020603050405020304" pitchFamily="18" charset="0"/>
                <a:sym typeface="Judson"/>
              </a:rPr>
              <a:t>Frontend</a:t>
            </a:r>
            <a:endParaRPr sz="2200" b="1" dirty="0">
              <a:solidFill>
                <a:schemeClr val="dk1"/>
              </a:solidFill>
              <a:latin typeface="Times New Roman" panose="02020603050405020304" pitchFamily="18" charset="0"/>
              <a:ea typeface="Judson"/>
              <a:cs typeface="Times New Roman" panose="02020603050405020304" pitchFamily="18" charset="0"/>
              <a:sym typeface="Judson"/>
            </a:endParaRPr>
          </a:p>
        </p:txBody>
      </p:sp>
      <p:sp>
        <p:nvSpPr>
          <p:cNvPr id="16" name="Google Shape;529;p42">
            <a:extLst>
              <a:ext uri="{FF2B5EF4-FFF2-40B4-BE49-F238E27FC236}">
                <a16:creationId xmlns:a16="http://schemas.microsoft.com/office/drawing/2014/main" id="{265604F5-C0FD-4D24-970E-B558AED59D35}"/>
              </a:ext>
            </a:extLst>
          </p:cNvPr>
          <p:cNvSpPr txBox="1"/>
          <p:nvPr/>
        </p:nvSpPr>
        <p:spPr>
          <a:xfrm>
            <a:off x="5483385" y="2760063"/>
            <a:ext cx="1630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chemeClr val="dk1"/>
                </a:solidFill>
                <a:latin typeface="Times New Roman" panose="02020603050405020304" pitchFamily="18" charset="0"/>
                <a:ea typeface="Judson"/>
                <a:cs typeface="Times New Roman" panose="02020603050405020304" pitchFamily="18" charset="0"/>
                <a:sym typeface="Judson"/>
              </a:rPr>
              <a:t>Backend</a:t>
            </a:r>
            <a:endParaRPr sz="2200" b="1" dirty="0">
              <a:solidFill>
                <a:schemeClr val="dk1"/>
              </a:solidFill>
              <a:latin typeface="Times New Roman" panose="02020603050405020304" pitchFamily="18" charset="0"/>
              <a:ea typeface="Judson"/>
              <a:cs typeface="Times New Roman" panose="02020603050405020304" pitchFamily="18" charset="0"/>
              <a:sym typeface="Judson"/>
            </a:endParaRPr>
          </a:p>
        </p:txBody>
      </p:sp>
      <p:sp>
        <p:nvSpPr>
          <p:cNvPr id="18" name="Google Shape;529;p42">
            <a:extLst>
              <a:ext uri="{FF2B5EF4-FFF2-40B4-BE49-F238E27FC236}">
                <a16:creationId xmlns:a16="http://schemas.microsoft.com/office/drawing/2014/main" id="{65EDFCC0-8B6C-4826-EE5F-02D3AFDBF225}"/>
              </a:ext>
            </a:extLst>
          </p:cNvPr>
          <p:cNvSpPr txBox="1"/>
          <p:nvPr/>
        </p:nvSpPr>
        <p:spPr>
          <a:xfrm>
            <a:off x="8938348" y="2734004"/>
            <a:ext cx="16305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 err="1">
                <a:solidFill>
                  <a:schemeClr val="dk1"/>
                </a:solidFill>
                <a:latin typeface="Times New Roman" panose="02020603050405020304" pitchFamily="18" charset="0"/>
                <a:ea typeface="Judson"/>
                <a:cs typeface="Times New Roman" panose="02020603050405020304" pitchFamily="18" charset="0"/>
                <a:sym typeface="Judson"/>
              </a:rPr>
              <a:t>DataBase</a:t>
            </a:r>
            <a:endParaRPr sz="2200" b="1" dirty="0">
              <a:solidFill>
                <a:schemeClr val="dk1"/>
              </a:solidFill>
              <a:latin typeface="Times New Roman" panose="02020603050405020304" pitchFamily="18" charset="0"/>
              <a:ea typeface="Judson"/>
              <a:cs typeface="Times New Roman" panose="02020603050405020304" pitchFamily="18" charset="0"/>
              <a:sym typeface="Judson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1C874F-0A04-ED1B-5AAC-40ECDD4949D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033251" y="3224305"/>
            <a:ext cx="0" cy="738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E327D6-BB9F-6660-2CF7-85E17DFFA12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298635" y="3208263"/>
            <a:ext cx="0" cy="839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1DCA96-B79F-353C-DDD4-EDAB4CA7F63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753598" y="3182204"/>
            <a:ext cx="0" cy="780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529;p42">
            <a:extLst>
              <a:ext uri="{FF2B5EF4-FFF2-40B4-BE49-F238E27FC236}">
                <a16:creationId xmlns:a16="http://schemas.microsoft.com/office/drawing/2014/main" id="{8F4B6F9F-A494-3EEA-8819-38CB6B86AEFD}"/>
              </a:ext>
            </a:extLst>
          </p:cNvPr>
          <p:cNvSpPr txBox="1"/>
          <p:nvPr/>
        </p:nvSpPr>
        <p:spPr>
          <a:xfrm>
            <a:off x="2185951" y="4132655"/>
            <a:ext cx="2320398" cy="1065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dk1"/>
                </a:solidFill>
                <a:latin typeface="Times New Roman" panose="02020603050405020304" pitchFamily="18" charset="0"/>
                <a:ea typeface="Judson"/>
                <a:cs typeface="Times New Roman" panose="02020603050405020304" pitchFamily="18" charset="0"/>
                <a:sym typeface="Judson"/>
              </a:rPr>
              <a:t>HTML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dk1"/>
                </a:solidFill>
                <a:latin typeface="Times New Roman" panose="02020603050405020304" pitchFamily="18" charset="0"/>
                <a:ea typeface="Judson"/>
                <a:cs typeface="Times New Roman" panose="02020603050405020304" pitchFamily="18" charset="0"/>
                <a:sym typeface="Judson"/>
              </a:rPr>
              <a:t>CSS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dk1"/>
                </a:solidFill>
                <a:latin typeface="Times New Roman" panose="02020603050405020304" pitchFamily="18" charset="0"/>
                <a:ea typeface="Judson"/>
                <a:cs typeface="Times New Roman" panose="02020603050405020304" pitchFamily="18" charset="0"/>
                <a:sym typeface="Judson"/>
              </a:rPr>
              <a:t>JavaScript</a:t>
            </a:r>
          </a:p>
        </p:txBody>
      </p:sp>
      <p:sp>
        <p:nvSpPr>
          <p:cNvPr id="30" name="Google Shape;529;p42">
            <a:extLst>
              <a:ext uri="{FF2B5EF4-FFF2-40B4-BE49-F238E27FC236}">
                <a16:creationId xmlns:a16="http://schemas.microsoft.com/office/drawing/2014/main" id="{E55BD572-248A-7733-C1D6-402D35982FBE}"/>
              </a:ext>
            </a:extLst>
          </p:cNvPr>
          <p:cNvSpPr txBox="1"/>
          <p:nvPr/>
        </p:nvSpPr>
        <p:spPr>
          <a:xfrm>
            <a:off x="5567204" y="4132655"/>
            <a:ext cx="1719573" cy="78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dk1"/>
                </a:solidFill>
                <a:latin typeface="Times New Roman" panose="02020603050405020304" pitchFamily="18" charset="0"/>
                <a:ea typeface="Judson"/>
                <a:cs typeface="Times New Roman" panose="02020603050405020304" pitchFamily="18" charset="0"/>
                <a:sym typeface="Judson"/>
              </a:rPr>
              <a:t>Django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2200" b="1" dirty="0">
              <a:solidFill>
                <a:schemeClr val="dk1"/>
              </a:solidFill>
              <a:latin typeface="Times New Roman" panose="02020603050405020304" pitchFamily="18" charset="0"/>
              <a:ea typeface="Judson"/>
              <a:cs typeface="Times New Roman" panose="02020603050405020304" pitchFamily="18" charset="0"/>
              <a:sym typeface="Judson"/>
            </a:endParaRPr>
          </a:p>
        </p:txBody>
      </p:sp>
      <p:sp>
        <p:nvSpPr>
          <p:cNvPr id="31" name="Google Shape;529;p42">
            <a:extLst>
              <a:ext uri="{FF2B5EF4-FFF2-40B4-BE49-F238E27FC236}">
                <a16:creationId xmlns:a16="http://schemas.microsoft.com/office/drawing/2014/main" id="{8C62B364-054E-8389-9A17-C57DA13670DB}"/>
              </a:ext>
            </a:extLst>
          </p:cNvPr>
          <p:cNvSpPr txBox="1"/>
          <p:nvPr/>
        </p:nvSpPr>
        <p:spPr>
          <a:xfrm>
            <a:off x="8915749" y="4048111"/>
            <a:ext cx="1825992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b="1" dirty="0">
                <a:solidFill>
                  <a:schemeClr val="dk1"/>
                </a:solidFill>
                <a:latin typeface="Times New Roman" panose="02020603050405020304" pitchFamily="18" charset="0"/>
                <a:ea typeface="Judson"/>
                <a:cs typeface="Times New Roman" panose="02020603050405020304" pitchFamily="18" charset="0"/>
                <a:sym typeface="Judson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93289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5496F4-01B1-A9BA-03F7-A6EA2739DBAA}"/>
              </a:ext>
            </a:extLst>
          </p:cNvPr>
          <p:cNvSpPr txBox="1"/>
          <p:nvPr/>
        </p:nvSpPr>
        <p:spPr>
          <a:xfrm>
            <a:off x="5530644" y="6109947"/>
            <a:ext cx="2335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D4C0E8-EFFA-C137-56BF-4033AE22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749" y="303666"/>
            <a:ext cx="5397138" cy="580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7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AA6A5E-476E-A336-61AA-484BF2889337}"/>
              </a:ext>
            </a:extLst>
          </p:cNvPr>
          <p:cNvSpPr txBox="1"/>
          <p:nvPr/>
        </p:nvSpPr>
        <p:spPr>
          <a:xfrm>
            <a:off x="5574890" y="6181105"/>
            <a:ext cx="31758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0C85D0-35FF-4BC6-052E-8D00D192F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69" y="379352"/>
            <a:ext cx="9822426" cy="58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1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C7D99F-5969-5D0A-C1F1-740EF94B2443}"/>
              </a:ext>
            </a:extLst>
          </p:cNvPr>
          <p:cNvSpPr txBox="1"/>
          <p:nvPr/>
        </p:nvSpPr>
        <p:spPr>
          <a:xfrm>
            <a:off x="5169488" y="6169742"/>
            <a:ext cx="3048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BE3996-4F5E-761D-E678-A25F04C6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22" y="998686"/>
            <a:ext cx="8405532" cy="48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3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C95BC80-F8C0-9F20-CF3F-731F98742936}"/>
              </a:ext>
            </a:extLst>
          </p:cNvPr>
          <p:cNvSpPr txBox="1"/>
          <p:nvPr/>
        </p:nvSpPr>
        <p:spPr>
          <a:xfrm>
            <a:off x="5191431" y="6047020"/>
            <a:ext cx="32151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897E4C-9D07-951A-B179-EC8F277E0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555" y="1062246"/>
            <a:ext cx="8178332" cy="47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6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F34CC-DDE7-6BB4-C6A0-4615A76B7984}"/>
              </a:ext>
            </a:extLst>
          </p:cNvPr>
          <p:cNvSpPr txBox="1"/>
          <p:nvPr/>
        </p:nvSpPr>
        <p:spPr>
          <a:xfrm>
            <a:off x="4994786" y="6032800"/>
            <a:ext cx="36281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Dashboard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1F96A8-FCB3-5F21-A8A9-28E7F9CE4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499" y="1434105"/>
            <a:ext cx="8628962" cy="41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8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241</Words>
  <Application>Microsoft Office PowerPoint</Application>
  <PresentationFormat>Widescreen</PresentationFormat>
  <Paragraphs>40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Noto Sans Symbols</vt:lpstr>
      <vt:lpstr>Wingdings</vt:lpstr>
      <vt:lpstr>Arial</vt:lpstr>
      <vt:lpstr>Times New Roman</vt:lpstr>
      <vt:lpstr>Lustria</vt:lpstr>
      <vt:lpstr>Office Theme</vt:lpstr>
      <vt:lpstr>Job Connect : A One-Stop Digital           Platform for Finding Jobs</vt:lpstr>
      <vt:lpstr>PROBLEM STATEMENT</vt:lpstr>
      <vt:lpstr>PROPOSED WORK</vt:lpstr>
      <vt:lpstr>SOFTWARE 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Dhanush</dc:creator>
  <cp:lastModifiedBy>Mathav Ramalingam</cp:lastModifiedBy>
  <cp:revision>54</cp:revision>
  <dcterms:created xsi:type="dcterms:W3CDTF">2021-08-13T04:44:07Z</dcterms:created>
  <dcterms:modified xsi:type="dcterms:W3CDTF">2025-05-10T17:48:49Z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2021-08-13T00:00:00Z</vt:filetime>
  </property>
</Properties>
</file>