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custShowLst>
    <p:custShow name="Custom Show 1" id="0">
      <p:sldLst>
        <p:sld r:id="rId2"/>
        <p:sld r:id="rId4"/>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95095" y="3627292"/>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4" name="TextBox 13"/>
          <p:cNvSpPr txBox="1"/>
          <p:nvPr/>
        </p:nvSpPr>
        <p:spPr>
          <a:xfrm>
            <a:off x="971580" y="3955038"/>
            <a:ext cx="303795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K</a:t>
            </a:r>
            <a:r>
              <a:rPr lang="en-IN" sz="1100" dirty="0">
                <a:solidFill>
                  <a:schemeClr val="tx1"/>
                </a:solidFill>
              </a:rPr>
              <a:t> </a:t>
            </a:r>
            <a:r>
              <a:rPr lang="en-IN" sz="1100" dirty="0" err="1">
                <a:solidFill>
                  <a:schemeClr val="tx1"/>
                </a:solidFill>
              </a:rPr>
              <a:t>Madhavan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au813121</a:t>
            </a:r>
            <a:r>
              <a:rPr lang="en-IN"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205014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104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104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2</cp:revision>
  <dcterms:created xsi:type="dcterms:W3CDTF">2024-04-11T18:46:40Z</dcterms:created>
  <dcterms:modified xsi:type="dcterms:W3CDTF">2024-04-12T09:02:07Z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