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0"/>
  </p:normalViewPr>
  <p:slideViewPr>
    <p:cSldViewPr snapToGrid="0" snapToObjects="1">
      <p:cViewPr varScale="1">
        <p:scale>
          <a:sx n="107" d="100"/>
          <a:sy n="107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5D6C-C1DC-A647-8365-D84FB71CF26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55F8-BBC9-234E-904B-283999EC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5D6C-C1DC-A647-8365-D84FB71CF26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55F8-BBC9-234E-904B-283999EC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1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5D6C-C1DC-A647-8365-D84FB71CF26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55F8-BBC9-234E-904B-283999EC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5D6C-C1DC-A647-8365-D84FB71CF26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55F8-BBC9-234E-904B-283999EC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1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5D6C-C1DC-A647-8365-D84FB71CF26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55F8-BBC9-234E-904B-283999EC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5D6C-C1DC-A647-8365-D84FB71CF26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55F8-BBC9-234E-904B-283999EC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6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5D6C-C1DC-A647-8365-D84FB71CF26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55F8-BBC9-234E-904B-283999EC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7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5D6C-C1DC-A647-8365-D84FB71CF26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55F8-BBC9-234E-904B-283999EC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2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5D6C-C1DC-A647-8365-D84FB71CF26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55F8-BBC9-234E-904B-283999EC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5D6C-C1DC-A647-8365-D84FB71CF26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55F8-BBC9-234E-904B-283999EC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5D6C-C1DC-A647-8365-D84FB71CF26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55F8-BBC9-234E-904B-283999EC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8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55D6C-C1DC-A647-8365-D84FB71CF26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55F8-BBC9-234E-904B-283999EC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9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onasalmeida.info/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github.com/mathbiol/bco" TargetMode="External"/><Relationship Id="rId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onas.almeida@stonybrook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6281" y="2161309"/>
            <a:ext cx="1005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Biocompute</a:t>
            </a:r>
            <a:r>
              <a:rPr lang="en-US" sz="3200" dirty="0" smtClean="0"/>
              <a:t> Objects in a </a:t>
            </a:r>
            <a:r>
              <a:rPr lang="en-US" sz="3200" dirty="0" smtClean="0"/>
              <a:t>server-less </a:t>
            </a:r>
            <a:r>
              <a:rPr lang="en-US" sz="3200" dirty="0" smtClean="0"/>
              <a:t>world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Cloud Computing infrastructure is evolving towards a ”</a:t>
            </a:r>
            <a:r>
              <a:rPr lang="en-US" dirty="0" err="1" smtClean="0"/>
              <a:t>serverless</a:t>
            </a:r>
            <a:r>
              <a:rPr lang="en-US" dirty="0" smtClean="0"/>
              <a:t>” model, also described as function-as-a-service (</a:t>
            </a:r>
            <a:r>
              <a:rPr lang="en-US" dirty="0" err="1" smtClean="0"/>
              <a:t>FaaS</a:t>
            </a:r>
            <a:r>
              <a:rPr lang="en-US" dirty="0" smtClean="0"/>
              <a:t>). This presentation explores how REST APIs, secured through OAUTH2 scoping, create opportunities to orchestrate verifiable Bioinformatics protocols through Web applications.</a:t>
            </a:r>
            <a:endParaRPr lang="en-US" dirty="0"/>
          </a:p>
          <a:p>
            <a:endParaRPr lang="en-US" dirty="0"/>
          </a:p>
          <a:p>
            <a:r>
              <a:rPr lang="en-US" i="1" dirty="0" smtClean="0"/>
              <a:t>Jonas </a:t>
            </a:r>
            <a:r>
              <a:rPr lang="en-US" i="1" dirty="0"/>
              <a:t>Almeida, PhD</a:t>
            </a:r>
            <a:endParaRPr lang="en-US" dirty="0"/>
          </a:p>
          <a:p>
            <a:r>
              <a:rPr lang="en-US" sz="1400" i="1" dirty="0"/>
              <a:t>Professor, Chief Technology Officer, Department of Biomedical Informatics,</a:t>
            </a:r>
            <a:endParaRPr lang="en-US" sz="1400" dirty="0"/>
          </a:p>
          <a:p>
            <a:r>
              <a:rPr lang="en-US" sz="1400" i="1" dirty="0"/>
              <a:t>Stony Brook University (SUNY), NY, </a:t>
            </a:r>
            <a:r>
              <a:rPr lang="en-US" sz="1400" i="1" dirty="0" smtClean="0"/>
              <a:t>USA</a:t>
            </a:r>
            <a:r>
              <a:rPr lang="en-US" sz="1400" i="1" dirty="0"/>
              <a:t> </a:t>
            </a:r>
            <a:endParaRPr lang="en-US" sz="1400" dirty="0"/>
          </a:p>
          <a:p>
            <a:r>
              <a:rPr lang="en-US" sz="1400" i="1" dirty="0"/>
              <a:t>Email: </a:t>
            </a:r>
            <a:r>
              <a:rPr lang="en-US" sz="1400" i="1" dirty="0">
                <a:hlinkClick r:id="rId2"/>
              </a:rPr>
              <a:t>jonas.almeida@stonybrook.edu</a:t>
            </a:r>
            <a:r>
              <a:rPr lang="en-US" sz="1400" i="1" dirty="0"/>
              <a:t> Bio: </a:t>
            </a:r>
            <a:r>
              <a:rPr lang="en-US" sz="1400" i="1" dirty="0">
                <a:hlinkClick r:id="rId3"/>
              </a:rPr>
              <a:t>jonasalmeida.info</a:t>
            </a:r>
            <a:endParaRPr lang="en-US" sz="14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81" y="736600"/>
            <a:ext cx="10058400" cy="12552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195" y="367268"/>
            <a:ext cx="294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Bethesda, March </a:t>
            </a:r>
            <a:r>
              <a:rPr lang="en-US" dirty="0" smtClean="0"/>
              <a:t>16-17, 2017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3157" y="5236817"/>
            <a:ext cx="4548168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Live at </a:t>
            </a:r>
            <a:r>
              <a:rPr lang="en-US" sz="2000" dirty="0" smtClean="0">
                <a:hlinkClick r:id="rId5"/>
              </a:rPr>
              <a:t>https://github.com/mathbiol/bco</a:t>
            </a:r>
            <a:r>
              <a:rPr lang="en-US" sz="2000" dirty="0" smtClean="0"/>
              <a:t> !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281" y="5942446"/>
            <a:ext cx="7848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0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Almeida, Jonas</dc:creator>
  <cp:lastModifiedBy>Almeida, Jonas</cp:lastModifiedBy>
  <cp:revision>6</cp:revision>
  <dcterms:created xsi:type="dcterms:W3CDTF">2017-03-17T10:21:11Z</dcterms:created>
  <dcterms:modified xsi:type="dcterms:W3CDTF">2017-03-17T15:24:09Z</dcterms:modified>
</cp:coreProperties>
</file>