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2D"/>
    <a:srgbClr val="AAD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A9E8-8A1B-7F48-AE5B-C3A70A83D3C1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2915A-2D2D-AF41-B6F2-AF6D6936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2915A-2D2D-AF41-B6F2-AF6D6936A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2E69-B430-9241-8706-90F84EE656E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5C4D-C6D4-AD4A-90A5-A0C1DF47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49680" y="447323"/>
            <a:ext cx="182880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992020" y="1358347"/>
            <a:ext cx="1828800" cy="1914528"/>
            <a:chOff x="2992020" y="1358347"/>
            <a:chExt cx="1828800" cy="1914528"/>
          </a:xfrm>
        </p:grpSpPr>
        <p:sp>
          <p:nvSpPr>
            <p:cNvPr id="10" name="Rounded Rectangle 9"/>
            <p:cNvSpPr/>
            <p:nvPr/>
          </p:nvSpPr>
          <p:spPr>
            <a:xfrm>
              <a:off x="2992020" y="1444075"/>
              <a:ext cx="1828800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043362" y="1869194"/>
              <a:ext cx="471497" cy="1198098"/>
            </a:xfrm>
            <a:custGeom>
              <a:avLst/>
              <a:gdLst>
                <a:gd name="connsiteX0" fmla="*/ 69532 w 313334"/>
                <a:gd name="connsiteY0" fmla="*/ 0 h 960699"/>
                <a:gd name="connsiteX1" fmla="*/ 312601 w 313334"/>
                <a:gd name="connsiteY1" fmla="*/ 277793 h 960699"/>
                <a:gd name="connsiteX2" fmla="*/ 84 w 313334"/>
                <a:gd name="connsiteY2" fmla="*/ 613459 h 960699"/>
                <a:gd name="connsiteX3" fmla="*/ 289451 w 313334"/>
                <a:gd name="connsiteY3" fmla="*/ 960699 h 9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34" h="960699">
                  <a:moveTo>
                    <a:pt x="69532" y="0"/>
                  </a:moveTo>
                  <a:cubicBezTo>
                    <a:pt x="196854" y="87775"/>
                    <a:pt x="324176" y="175550"/>
                    <a:pt x="312601" y="277793"/>
                  </a:cubicBezTo>
                  <a:cubicBezTo>
                    <a:pt x="301026" y="380036"/>
                    <a:pt x="3942" y="499641"/>
                    <a:pt x="84" y="613459"/>
                  </a:cubicBezTo>
                  <a:cubicBezTo>
                    <a:pt x="-3774" y="727277"/>
                    <a:pt x="125476" y="898967"/>
                    <a:pt x="289451" y="960699"/>
                  </a:cubicBezTo>
                </a:path>
              </a:pathLst>
            </a:custGeom>
            <a:noFill/>
            <a:ln w="101600">
              <a:solidFill>
                <a:srgbClr val="81C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043362" y="1614488"/>
              <a:ext cx="471497" cy="1198098"/>
            </a:xfrm>
            <a:custGeom>
              <a:avLst/>
              <a:gdLst>
                <a:gd name="connsiteX0" fmla="*/ 69532 w 313334"/>
                <a:gd name="connsiteY0" fmla="*/ 0 h 960699"/>
                <a:gd name="connsiteX1" fmla="*/ 312601 w 313334"/>
                <a:gd name="connsiteY1" fmla="*/ 277793 h 960699"/>
                <a:gd name="connsiteX2" fmla="*/ 84 w 313334"/>
                <a:gd name="connsiteY2" fmla="*/ 613459 h 960699"/>
                <a:gd name="connsiteX3" fmla="*/ 289451 w 313334"/>
                <a:gd name="connsiteY3" fmla="*/ 960699 h 9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34" h="960699">
                  <a:moveTo>
                    <a:pt x="69532" y="0"/>
                  </a:moveTo>
                  <a:cubicBezTo>
                    <a:pt x="196854" y="87775"/>
                    <a:pt x="324176" y="175550"/>
                    <a:pt x="312601" y="277793"/>
                  </a:cubicBezTo>
                  <a:cubicBezTo>
                    <a:pt x="301026" y="380036"/>
                    <a:pt x="3942" y="499641"/>
                    <a:pt x="84" y="613459"/>
                  </a:cubicBezTo>
                  <a:cubicBezTo>
                    <a:pt x="-3774" y="727277"/>
                    <a:pt x="125476" y="898967"/>
                    <a:pt x="289451" y="960699"/>
                  </a:cubicBezTo>
                </a:path>
              </a:pathLst>
            </a:custGeom>
            <a:noFill/>
            <a:ln w="101600">
              <a:solidFill>
                <a:srgbClr val="81C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6308" y="1358347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rgbClr val="81C42D"/>
                  </a:solidFill>
                </a:rPr>
                <a:t>&gt;</a:t>
              </a:r>
              <a:endParaRPr lang="en-US" sz="11500" dirty="0">
                <a:solidFill>
                  <a:srgbClr val="81C42D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73408" y="3195884"/>
            <a:ext cx="1828800" cy="3154710"/>
            <a:chOff x="6473408" y="3195884"/>
            <a:chExt cx="1828800" cy="3154710"/>
          </a:xfrm>
        </p:grpSpPr>
        <p:sp>
          <p:nvSpPr>
            <p:cNvPr id="14" name="Rounded Rectangle 13"/>
            <p:cNvSpPr/>
            <p:nvPr/>
          </p:nvSpPr>
          <p:spPr>
            <a:xfrm>
              <a:off x="6473408" y="3882475"/>
              <a:ext cx="1828800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9868" y="3195884"/>
              <a:ext cx="145584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 smtClean="0">
                  <a:solidFill>
                    <a:srgbClr val="81C42D"/>
                  </a:solidFill>
                </a:rPr>
                <a:t>&gt;</a:t>
              </a:r>
              <a:endParaRPr lang="en-US" sz="19900" dirty="0">
                <a:solidFill>
                  <a:srgbClr val="81C42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54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4</cp:revision>
  <dcterms:created xsi:type="dcterms:W3CDTF">2017-05-12T14:27:53Z</dcterms:created>
  <dcterms:modified xsi:type="dcterms:W3CDTF">2017-05-17T20:15:32Z</dcterms:modified>
</cp:coreProperties>
</file>