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6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5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0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3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7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0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73DA3-BC83-4849-9C4F-89092F2BFD7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1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t.ly/CSE20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499" y="1035461"/>
            <a:ext cx="7769875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558ED5"/>
                </a:solidFill>
              </a:rPr>
              <a:t>Scientific Journals as App Stores?</a:t>
            </a:r>
          </a:p>
          <a:p>
            <a:r>
              <a:rPr lang="en-US" sz="2800" dirty="0" smtClean="0">
                <a:solidFill>
                  <a:srgbClr val="558ED5"/>
                </a:solidFill>
              </a:rPr>
              <a:t>Manuscripts as Literate Programs</a:t>
            </a:r>
            <a:endParaRPr lang="en-US" sz="2800" dirty="0">
              <a:solidFill>
                <a:srgbClr val="558ED5"/>
              </a:solidFill>
            </a:endParaRPr>
          </a:p>
          <a:p>
            <a:endParaRPr lang="en-US" sz="2800" dirty="0" smtClean="0">
              <a:solidFill>
                <a:srgbClr val="558ED5"/>
              </a:solidFill>
            </a:endParaRPr>
          </a:p>
          <a:p>
            <a:r>
              <a:rPr lang="en-US" sz="2000" i="1" dirty="0" smtClean="0">
                <a:solidFill>
                  <a:srgbClr val="558ED5"/>
                </a:solidFill>
              </a:rPr>
              <a:t>Jonas S Almeida, Professor, Director</a:t>
            </a:r>
          </a:p>
          <a:p>
            <a:r>
              <a:rPr lang="en-US" sz="2000" i="1" dirty="0" err="1" smtClean="0">
                <a:solidFill>
                  <a:srgbClr val="558ED5"/>
                </a:solidFill>
              </a:rPr>
              <a:t>Div</a:t>
            </a:r>
            <a:r>
              <a:rPr lang="en-US" sz="2000" i="1" dirty="0" smtClean="0">
                <a:solidFill>
                  <a:srgbClr val="558ED5"/>
                </a:solidFill>
              </a:rPr>
              <a:t> Informatics, </a:t>
            </a:r>
            <a:r>
              <a:rPr lang="en-US" sz="2000" i="1" dirty="0" err="1" smtClean="0">
                <a:solidFill>
                  <a:srgbClr val="558ED5"/>
                </a:solidFill>
              </a:rPr>
              <a:t>Dept</a:t>
            </a:r>
            <a:r>
              <a:rPr lang="en-US" sz="2000" i="1" dirty="0" smtClean="0">
                <a:solidFill>
                  <a:srgbClr val="558ED5"/>
                </a:solidFill>
              </a:rPr>
              <a:t> Pathology, </a:t>
            </a:r>
          </a:p>
          <a:p>
            <a:r>
              <a:rPr lang="en-US" sz="2000" i="1" dirty="0" smtClean="0">
                <a:solidFill>
                  <a:srgbClr val="558ED5"/>
                </a:solidFill>
              </a:rPr>
              <a:t>University of Alabama at Birmingham</a:t>
            </a:r>
          </a:p>
          <a:p>
            <a:r>
              <a:rPr lang="en-US" sz="2000" i="1" dirty="0" smtClean="0">
                <a:solidFill>
                  <a:srgbClr val="558ED5"/>
                </a:solidFill>
              </a:rPr>
              <a:t>http://</a:t>
            </a:r>
            <a:r>
              <a:rPr lang="en-US" sz="2000" i="1" dirty="0" err="1" smtClean="0">
                <a:solidFill>
                  <a:srgbClr val="558ED5"/>
                </a:solidFill>
              </a:rPr>
              <a:t>jonasalmeida.info</a:t>
            </a:r>
            <a:endParaRPr lang="en-US" sz="2400" i="1" dirty="0" smtClean="0">
              <a:solidFill>
                <a:srgbClr val="558ED5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400" dirty="0" smtClean="0"/>
              <a:t>Don’t take my word for it, </a:t>
            </a:r>
          </a:p>
          <a:p>
            <a:r>
              <a:rPr lang="en-US" sz="2400" dirty="0" smtClean="0"/>
              <a:t>Let’s continue at </a:t>
            </a:r>
            <a:r>
              <a:rPr lang="en-US" sz="2400" dirty="0" smtClean="0">
                <a:hlinkClick r:id="rId2"/>
              </a:rPr>
              <a:t>http://bit.ly/CSE2013</a:t>
            </a:r>
            <a:endParaRPr lang="en-US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46499" y="828353"/>
            <a:ext cx="7898714" cy="13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46499" y="4225101"/>
            <a:ext cx="7898714" cy="13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4109" y="514245"/>
            <a:ext cx="4580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of web computing in scientific publishing</a:t>
            </a:r>
            <a:endParaRPr lang="en-US" sz="1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57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Almeida</dc:creator>
  <cp:lastModifiedBy>Jonas Almeida</cp:lastModifiedBy>
  <cp:revision>8</cp:revision>
  <dcterms:created xsi:type="dcterms:W3CDTF">2013-04-01T20:21:22Z</dcterms:created>
  <dcterms:modified xsi:type="dcterms:W3CDTF">2013-04-29T00:05:18Z</dcterms:modified>
</cp:coreProperties>
</file>