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96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9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42CB-6D3F-7944-904A-D45EC59CC2F9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14AD0-6E99-0D45-8553-B88D373E2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hyperlink" Target="http://jonasalmeida.googlecode.com/git/presentations/BigDataWebComputerSystemsMedicin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BS 779 Syllabus 0731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6858000" cy="887505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224907" y="6706702"/>
            <a:ext cx="6046020" cy="317477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420907">
            <a:off x="3138156" y="6678847"/>
            <a:ext cx="16137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Let’s go there !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Cloud 6">
            <a:hlinkClick r:id="rId3"/>
          </p:cNvPr>
          <p:cNvSpPr/>
          <p:nvPr/>
        </p:nvSpPr>
        <p:spPr>
          <a:xfrm>
            <a:off x="2969024" y="5204618"/>
            <a:ext cx="1912774" cy="115815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(click me!)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4</cp:revision>
  <dcterms:created xsi:type="dcterms:W3CDTF">2013-10-30T18:05:49Z</dcterms:created>
  <dcterms:modified xsi:type="dcterms:W3CDTF">2013-10-30T18:23:16Z</dcterms:modified>
</cp:coreProperties>
</file>