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embeddedFontLst>
    <p:embeddedFont>
      <p:font typeface="Meiryo" panose="020B0604030504040204" pitchFamily="34" charset="-128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 Light" panose="020B0606030504020204" pitchFamily="34" charset="0"/>
      <p:regular r:id="rId12"/>
      <p:bold r:id="rId13"/>
      <p:italic r:id="rId14"/>
      <p:boldItalic r:id="rId15"/>
    </p:embeddedFont>
    <p:embeddedFont>
      <p:font typeface="Raleway" pitchFamily="2" charset="0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2897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Unl8C7+koGhHcDbGegEK8OHZZ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63"/>
  </p:normalViewPr>
  <p:slideViewPr>
    <p:cSldViewPr snapToGrid="0">
      <p:cViewPr varScale="1">
        <p:scale>
          <a:sx n="117" d="100"/>
          <a:sy n="117" d="100"/>
        </p:scale>
        <p:origin x="1320" y="176"/>
      </p:cViewPr>
      <p:guideLst>
        <p:guide orient="horz" pos="1661"/>
        <p:guide pos="2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>
            <a:spLocks noGrp="1"/>
          </p:cNvSpPr>
          <p:nvPr>
            <p:ph type="ctrTitle"/>
          </p:nvPr>
        </p:nvSpPr>
        <p:spPr>
          <a:xfrm>
            <a:off x="1143000" y="153368"/>
            <a:ext cx="6858000" cy="5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5F5F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ubTitle" idx="1"/>
          </p:nvPr>
        </p:nvSpPr>
        <p:spPr>
          <a:xfrm>
            <a:off x="1143000" y="681413"/>
            <a:ext cx="6858000" cy="23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4747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57188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-02">
  <p:cSld name="Portfolio-0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>
            <a:spLocks noGrp="1"/>
          </p:cNvSpPr>
          <p:nvPr>
            <p:ph type="pic" idx="2"/>
          </p:nvPr>
        </p:nvSpPr>
        <p:spPr>
          <a:xfrm>
            <a:off x="2486026" y="0"/>
            <a:ext cx="173219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 rot="5400000">
            <a:off x="6949678" y="3292082"/>
            <a:ext cx="411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0" name="Google Shape;50;p29"/>
          <p:cNvSpPr>
            <a:spLocks noGrp="1"/>
          </p:cNvSpPr>
          <p:nvPr>
            <p:ph type="pic" idx="3"/>
          </p:nvPr>
        </p:nvSpPr>
        <p:spPr>
          <a:xfrm>
            <a:off x="4454412" y="0"/>
            <a:ext cx="131445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1" name="Google Shape;51;p29"/>
          <p:cNvSpPr>
            <a:spLocks noGrp="1"/>
          </p:cNvSpPr>
          <p:nvPr>
            <p:ph type="pic" idx="4"/>
          </p:nvPr>
        </p:nvSpPr>
        <p:spPr>
          <a:xfrm>
            <a:off x="6005059" y="685800"/>
            <a:ext cx="131445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2" name="Google Shape;52;p29"/>
          <p:cNvSpPr>
            <a:spLocks noGrp="1"/>
          </p:cNvSpPr>
          <p:nvPr>
            <p:ph type="pic" idx="5"/>
          </p:nvPr>
        </p:nvSpPr>
        <p:spPr>
          <a:xfrm>
            <a:off x="4454412" y="2381250"/>
            <a:ext cx="131445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3" name="Google Shape;53;p29"/>
          <p:cNvSpPr>
            <a:spLocks noGrp="1"/>
          </p:cNvSpPr>
          <p:nvPr>
            <p:ph type="pic" idx="6"/>
          </p:nvPr>
        </p:nvSpPr>
        <p:spPr>
          <a:xfrm>
            <a:off x="6005059" y="3067050"/>
            <a:ext cx="131445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4" name="Google Shape;54;p29"/>
          <p:cNvSpPr>
            <a:spLocks noGrp="1"/>
          </p:cNvSpPr>
          <p:nvPr>
            <p:ph type="pic" idx="7"/>
          </p:nvPr>
        </p:nvSpPr>
        <p:spPr>
          <a:xfrm>
            <a:off x="7437212" y="4438651"/>
            <a:ext cx="131445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5" name="Google Shape;55;p29"/>
          <p:cNvSpPr>
            <a:spLocks noGrp="1"/>
          </p:cNvSpPr>
          <p:nvPr>
            <p:ph type="pic" idx="8"/>
          </p:nvPr>
        </p:nvSpPr>
        <p:spPr>
          <a:xfrm>
            <a:off x="7437212" y="2095500"/>
            <a:ext cx="131445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6" name="Google Shape;56;p29"/>
          <p:cNvSpPr>
            <a:spLocks noGrp="1"/>
          </p:cNvSpPr>
          <p:nvPr>
            <p:ph type="pic" idx="9"/>
          </p:nvPr>
        </p:nvSpPr>
        <p:spPr>
          <a:xfrm>
            <a:off x="4451240" y="4762507"/>
            <a:ext cx="1314450" cy="177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-03">
  <p:cSld name="Portfolio-03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>
            <a:spLocks noGrp="1"/>
          </p:cNvSpPr>
          <p:nvPr>
            <p:ph type="pic" idx="2"/>
          </p:nvPr>
        </p:nvSpPr>
        <p:spPr>
          <a:xfrm>
            <a:off x="3571878" y="0"/>
            <a:ext cx="28717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266021" y="63515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1" name="Google Shape;61;p30"/>
          <p:cNvSpPr>
            <a:spLocks noGrp="1"/>
          </p:cNvSpPr>
          <p:nvPr>
            <p:ph type="pic" idx="3"/>
          </p:nvPr>
        </p:nvSpPr>
        <p:spPr>
          <a:xfrm>
            <a:off x="6443662" y="0"/>
            <a:ext cx="2700338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-04">
  <p:cSld name="Portfolio-0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266021" y="63515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6" name="Google Shape;66;p31"/>
          <p:cNvSpPr>
            <a:spLocks noGrp="1"/>
          </p:cNvSpPr>
          <p:nvPr>
            <p:ph type="pic" idx="3"/>
          </p:nvPr>
        </p:nvSpPr>
        <p:spPr>
          <a:xfrm>
            <a:off x="4230529" y="590550"/>
            <a:ext cx="177022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4"/>
          </p:nvPr>
        </p:nvSpPr>
        <p:spPr>
          <a:xfrm>
            <a:off x="5659279" y="2305050"/>
            <a:ext cx="177022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8" name="Google Shape;68;p31"/>
          <p:cNvSpPr>
            <a:spLocks noGrp="1"/>
          </p:cNvSpPr>
          <p:nvPr>
            <p:ph type="pic" idx="5"/>
          </p:nvPr>
        </p:nvSpPr>
        <p:spPr>
          <a:xfrm>
            <a:off x="6981440" y="4103688"/>
            <a:ext cx="177022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9" name="Google Shape;69;p31"/>
          <p:cNvSpPr>
            <a:spLocks noGrp="1"/>
          </p:cNvSpPr>
          <p:nvPr>
            <p:ph type="pic" idx="6"/>
          </p:nvPr>
        </p:nvSpPr>
        <p:spPr>
          <a:xfrm>
            <a:off x="7209131" y="998538"/>
            <a:ext cx="177022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-05">
  <p:cSld name="Portfolio-0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>
            <a:spLocks noGrp="1"/>
          </p:cNvSpPr>
          <p:nvPr>
            <p:ph type="pic" idx="2"/>
          </p:nvPr>
        </p:nvSpPr>
        <p:spPr>
          <a:xfrm>
            <a:off x="4" y="0"/>
            <a:ext cx="914399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266021" y="63515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4" name="Google Shape;74;p32"/>
          <p:cNvSpPr>
            <a:spLocks noGrp="1"/>
          </p:cNvSpPr>
          <p:nvPr>
            <p:ph type="pic" idx="3"/>
          </p:nvPr>
        </p:nvSpPr>
        <p:spPr>
          <a:xfrm>
            <a:off x="1071353" y="1093232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5" name="Google Shape;75;p32"/>
          <p:cNvSpPr>
            <a:spLocks noGrp="1"/>
          </p:cNvSpPr>
          <p:nvPr>
            <p:ph type="pic" idx="4"/>
          </p:nvPr>
        </p:nvSpPr>
        <p:spPr>
          <a:xfrm>
            <a:off x="2821678" y="1093232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6" name="Google Shape;76;p32"/>
          <p:cNvSpPr>
            <a:spLocks noGrp="1"/>
          </p:cNvSpPr>
          <p:nvPr>
            <p:ph type="pic" idx="5"/>
          </p:nvPr>
        </p:nvSpPr>
        <p:spPr>
          <a:xfrm>
            <a:off x="4572004" y="1093232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7" name="Google Shape;77;p32"/>
          <p:cNvSpPr>
            <a:spLocks noGrp="1"/>
          </p:cNvSpPr>
          <p:nvPr>
            <p:ph type="pic" idx="6"/>
          </p:nvPr>
        </p:nvSpPr>
        <p:spPr>
          <a:xfrm>
            <a:off x="6322329" y="1093232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8" name="Google Shape;78;p32"/>
          <p:cNvSpPr>
            <a:spLocks noGrp="1"/>
          </p:cNvSpPr>
          <p:nvPr>
            <p:ph type="pic" idx="7"/>
          </p:nvPr>
        </p:nvSpPr>
        <p:spPr>
          <a:xfrm>
            <a:off x="1071353" y="2680494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9" name="Google Shape;79;p32"/>
          <p:cNvSpPr>
            <a:spLocks noGrp="1"/>
          </p:cNvSpPr>
          <p:nvPr>
            <p:ph type="pic" idx="8"/>
          </p:nvPr>
        </p:nvSpPr>
        <p:spPr>
          <a:xfrm>
            <a:off x="6322329" y="2680494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0" name="Google Shape;80;p32"/>
          <p:cNvSpPr>
            <a:spLocks noGrp="1"/>
          </p:cNvSpPr>
          <p:nvPr>
            <p:ph type="pic" idx="9"/>
          </p:nvPr>
        </p:nvSpPr>
        <p:spPr>
          <a:xfrm>
            <a:off x="1072685" y="4267756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1" name="Google Shape;81;p32"/>
          <p:cNvSpPr>
            <a:spLocks noGrp="1"/>
          </p:cNvSpPr>
          <p:nvPr>
            <p:ph type="pic" idx="13"/>
          </p:nvPr>
        </p:nvSpPr>
        <p:spPr>
          <a:xfrm>
            <a:off x="2823010" y="4267756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2" name="Google Shape;82;p32"/>
          <p:cNvSpPr>
            <a:spLocks noGrp="1"/>
          </p:cNvSpPr>
          <p:nvPr>
            <p:ph type="pic" idx="14"/>
          </p:nvPr>
        </p:nvSpPr>
        <p:spPr>
          <a:xfrm>
            <a:off x="4573336" y="4267756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3" name="Google Shape;83;p32"/>
          <p:cNvSpPr>
            <a:spLocks noGrp="1"/>
          </p:cNvSpPr>
          <p:nvPr>
            <p:ph type="pic" idx="15"/>
          </p:nvPr>
        </p:nvSpPr>
        <p:spPr>
          <a:xfrm>
            <a:off x="6323661" y="4267756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-06">
  <p:cSld name="Portfolio-06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>
            <a:spLocks noGrp="1"/>
          </p:cNvSpPr>
          <p:nvPr>
            <p:ph type="ftr" idx="11"/>
          </p:nvPr>
        </p:nvSpPr>
        <p:spPr>
          <a:xfrm>
            <a:off x="266021" y="63515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87" name="Google Shape;87;p33"/>
          <p:cNvSpPr>
            <a:spLocks noGrp="1"/>
          </p:cNvSpPr>
          <p:nvPr>
            <p:ph type="pic" idx="2"/>
          </p:nvPr>
        </p:nvSpPr>
        <p:spPr>
          <a:xfrm>
            <a:off x="1071353" y="4465082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8" name="Google Shape;88;p33"/>
          <p:cNvSpPr>
            <a:spLocks noGrp="1"/>
          </p:cNvSpPr>
          <p:nvPr>
            <p:ph type="pic" idx="3"/>
          </p:nvPr>
        </p:nvSpPr>
        <p:spPr>
          <a:xfrm>
            <a:off x="2821678" y="4465082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9" name="Google Shape;89;p33"/>
          <p:cNvSpPr>
            <a:spLocks noGrp="1"/>
          </p:cNvSpPr>
          <p:nvPr>
            <p:ph type="pic" idx="4"/>
          </p:nvPr>
        </p:nvSpPr>
        <p:spPr>
          <a:xfrm>
            <a:off x="4572004" y="4465082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0" name="Google Shape;90;p33"/>
          <p:cNvSpPr>
            <a:spLocks noGrp="1"/>
          </p:cNvSpPr>
          <p:nvPr>
            <p:ph type="pic" idx="5"/>
          </p:nvPr>
        </p:nvSpPr>
        <p:spPr>
          <a:xfrm>
            <a:off x="6322329" y="4465082"/>
            <a:ext cx="1750325" cy="158726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1" name="Google Shape;91;p33"/>
          <p:cNvSpPr>
            <a:spLocks noGrp="1"/>
          </p:cNvSpPr>
          <p:nvPr>
            <p:ph type="pic" idx="6"/>
          </p:nvPr>
        </p:nvSpPr>
        <p:spPr>
          <a:xfrm>
            <a:off x="1071350" y="2457450"/>
            <a:ext cx="7001301" cy="2007632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-07">
  <p:cSld name="Portfolio-07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>
            <a:spLocks noGrp="1"/>
          </p:cNvSpPr>
          <p:nvPr>
            <p:ph type="pic" idx="2"/>
          </p:nvPr>
        </p:nvSpPr>
        <p:spPr>
          <a:xfrm>
            <a:off x="-334054" y="276698"/>
            <a:ext cx="1494430" cy="171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4" name="Google Shape;94;p34"/>
          <p:cNvSpPr>
            <a:spLocks noGrp="1"/>
          </p:cNvSpPr>
          <p:nvPr>
            <p:ph type="pic" idx="3"/>
          </p:nvPr>
        </p:nvSpPr>
        <p:spPr>
          <a:xfrm>
            <a:off x="988074" y="1274126"/>
            <a:ext cx="1494430" cy="171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5" name="Google Shape;95;p34"/>
          <p:cNvSpPr>
            <a:spLocks noGrp="1"/>
          </p:cNvSpPr>
          <p:nvPr>
            <p:ph type="pic" idx="4"/>
          </p:nvPr>
        </p:nvSpPr>
        <p:spPr>
          <a:xfrm>
            <a:off x="2310201" y="2271554"/>
            <a:ext cx="1494430" cy="171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6" name="Google Shape;96;p34"/>
          <p:cNvSpPr>
            <a:spLocks noGrp="1"/>
          </p:cNvSpPr>
          <p:nvPr>
            <p:ph type="pic" idx="5"/>
          </p:nvPr>
        </p:nvSpPr>
        <p:spPr>
          <a:xfrm>
            <a:off x="-334055" y="2195078"/>
            <a:ext cx="1494430" cy="171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>
            <a:spLocks noGrp="1"/>
          </p:cNvSpPr>
          <p:nvPr>
            <p:ph type="pic" idx="6"/>
          </p:nvPr>
        </p:nvSpPr>
        <p:spPr>
          <a:xfrm>
            <a:off x="988074" y="3221889"/>
            <a:ext cx="1494430" cy="171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8" name="Google Shape;98;p34"/>
          <p:cNvSpPr>
            <a:spLocks noGrp="1"/>
          </p:cNvSpPr>
          <p:nvPr>
            <p:ph type="pic" idx="7"/>
          </p:nvPr>
        </p:nvSpPr>
        <p:spPr>
          <a:xfrm>
            <a:off x="-334056" y="4142844"/>
            <a:ext cx="1494430" cy="171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9" name="Google Shape;99;p34"/>
          <p:cNvSpPr>
            <a:spLocks noGrp="1"/>
          </p:cNvSpPr>
          <p:nvPr>
            <p:ph type="pic" idx="8"/>
          </p:nvPr>
        </p:nvSpPr>
        <p:spPr>
          <a:xfrm>
            <a:off x="948066" y="5140272"/>
            <a:ext cx="1494430" cy="171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0" name="Google Shape;100;p34"/>
          <p:cNvSpPr>
            <a:spLocks noGrp="1"/>
          </p:cNvSpPr>
          <p:nvPr>
            <p:ph type="pic" idx="9"/>
          </p:nvPr>
        </p:nvSpPr>
        <p:spPr>
          <a:xfrm>
            <a:off x="2310199" y="323788"/>
            <a:ext cx="1494430" cy="171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1" name="Google Shape;101;p34"/>
          <p:cNvSpPr>
            <a:spLocks noGrp="1"/>
          </p:cNvSpPr>
          <p:nvPr>
            <p:ph type="pic" idx="13"/>
          </p:nvPr>
        </p:nvSpPr>
        <p:spPr>
          <a:xfrm>
            <a:off x="3598989" y="3221889"/>
            <a:ext cx="1494430" cy="171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2" name="Google Shape;102;p34"/>
          <p:cNvSpPr>
            <a:spLocks noGrp="1"/>
          </p:cNvSpPr>
          <p:nvPr>
            <p:ph type="pic" idx="14"/>
          </p:nvPr>
        </p:nvSpPr>
        <p:spPr>
          <a:xfrm>
            <a:off x="2310199" y="4203187"/>
            <a:ext cx="1494430" cy="171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>
            <a:spLocks noGrp="1"/>
          </p:cNvSpPr>
          <p:nvPr>
            <p:ph type="pic" idx="15"/>
          </p:nvPr>
        </p:nvSpPr>
        <p:spPr>
          <a:xfrm>
            <a:off x="3598989" y="1297671"/>
            <a:ext cx="1494430" cy="171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ftr" idx="11"/>
          </p:nvPr>
        </p:nvSpPr>
        <p:spPr>
          <a:xfrm>
            <a:off x="266021" y="63515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-08">
  <p:cSld name="Portfolio-08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>
            <a:spLocks noGrp="1"/>
          </p:cNvSpPr>
          <p:nvPr>
            <p:ph type="pic" idx="2"/>
          </p:nvPr>
        </p:nvSpPr>
        <p:spPr>
          <a:xfrm>
            <a:off x="3829053" y="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8" name="Google Shape;108;p35"/>
          <p:cNvSpPr>
            <a:spLocks noGrp="1"/>
          </p:cNvSpPr>
          <p:nvPr>
            <p:ph type="pic" idx="3"/>
          </p:nvPr>
        </p:nvSpPr>
        <p:spPr>
          <a:xfrm>
            <a:off x="5158003" y="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9" name="Google Shape;109;p35"/>
          <p:cNvSpPr>
            <a:spLocks noGrp="1"/>
          </p:cNvSpPr>
          <p:nvPr>
            <p:ph type="pic" idx="4"/>
          </p:nvPr>
        </p:nvSpPr>
        <p:spPr>
          <a:xfrm>
            <a:off x="6486954" y="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0" name="Google Shape;110;p35"/>
          <p:cNvSpPr>
            <a:spLocks noGrp="1"/>
          </p:cNvSpPr>
          <p:nvPr>
            <p:ph type="pic" idx="5"/>
          </p:nvPr>
        </p:nvSpPr>
        <p:spPr>
          <a:xfrm>
            <a:off x="7815904" y="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ftr" idx="11"/>
          </p:nvPr>
        </p:nvSpPr>
        <p:spPr>
          <a:xfrm>
            <a:off x="266021" y="63515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13" name="Google Shape;113;p35"/>
          <p:cNvSpPr>
            <a:spLocks noGrp="1"/>
          </p:cNvSpPr>
          <p:nvPr>
            <p:ph type="pic" idx="6"/>
          </p:nvPr>
        </p:nvSpPr>
        <p:spPr>
          <a:xfrm>
            <a:off x="3829053" y="13716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4" name="Google Shape;114;p35"/>
          <p:cNvSpPr>
            <a:spLocks noGrp="1"/>
          </p:cNvSpPr>
          <p:nvPr>
            <p:ph type="pic" idx="7"/>
          </p:nvPr>
        </p:nvSpPr>
        <p:spPr>
          <a:xfrm>
            <a:off x="5158003" y="13716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5" name="Google Shape;115;p35"/>
          <p:cNvSpPr>
            <a:spLocks noGrp="1"/>
          </p:cNvSpPr>
          <p:nvPr>
            <p:ph type="pic" idx="8"/>
          </p:nvPr>
        </p:nvSpPr>
        <p:spPr>
          <a:xfrm>
            <a:off x="6486954" y="13716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6" name="Google Shape;116;p35"/>
          <p:cNvSpPr>
            <a:spLocks noGrp="1"/>
          </p:cNvSpPr>
          <p:nvPr>
            <p:ph type="pic" idx="9"/>
          </p:nvPr>
        </p:nvSpPr>
        <p:spPr>
          <a:xfrm>
            <a:off x="7815904" y="13716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7" name="Google Shape;117;p35"/>
          <p:cNvSpPr>
            <a:spLocks noGrp="1"/>
          </p:cNvSpPr>
          <p:nvPr>
            <p:ph type="pic" idx="13"/>
          </p:nvPr>
        </p:nvSpPr>
        <p:spPr>
          <a:xfrm>
            <a:off x="3829053" y="27432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8" name="Google Shape;118;p35"/>
          <p:cNvSpPr>
            <a:spLocks noGrp="1"/>
          </p:cNvSpPr>
          <p:nvPr>
            <p:ph type="pic" idx="14"/>
          </p:nvPr>
        </p:nvSpPr>
        <p:spPr>
          <a:xfrm>
            <a:off x="5158003" y="27432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9" name="Google Shape;119;p35"/>
          <p:cNvSpPr>
            <a:spLocks noGrp="1"/>
          </p:cNvSpPr>
          <p:nvPr>
            <p:ph type="pic" idx="15"/>
          </p:nvPr>
        </p:nvSpPr>
        <p:spPr>
          <a:xfrm>
            <a:off x="6486954" y="27432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0" name="Google Shape;120;p35"/>
          <p:cNvSpPr>
            <a:spLocks noGrp="1"/>
          </p:cNvSpPr>
          <p:nvPr>
            <p:ph type="pic" idx="16"/>
          </p:nvPr>
        </p:nvSpPr>
        <p:spPr>
          <a:xfrm>
            <a:off x="7815904" y="27432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1" name="Google Shape;121;p35"/>
          <p:cNvSpPr>
            <a:spLocks noGrp="1"/>
          </p:cNvSpPr>
          <p:nvPr>
            <p:ph type="pic" idx="17"/>
          </p:nvPr>
        </p:nvSpPr>
        <p:spPr>
          <a:xfrm>
            <a:off x="3829053" y="41148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2" name="Google Shape;122;p35"/>
          <p:cNvSpPr>
            <a:spLocks noGrp="1"/>
          </p:cNvSpPr>
          <p:nvPr>
            <p:ph type="pic" idx="18"/>
          </p:nvPr>
        </p:nvSpPr>
        <p:spPr>
          <a:xfrm>
            <a:off x="5158003" y="41148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3" name="Google Shape;123;p35"/>
          <p:cNvSpPr>
            <a:spLocks noGrp="1"/>
          </p:cNvSpPr>
          <p:nvPr>
            <p:ph type="pic" idx="19"/>
          </p:nvPr>
        </p:nvSpPr>
        <p:spPr>
          <a:xfrm>
            <a:off x="6486954" y="41148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4" name="Google Shape;124;p35"/>
          <p:cNvSpPr>
            <a:spLocks noGrp="1"/>
          </p:cNvSpPr>
          <p:nvPr>
            <p:ph type="pic" idx="20"/>
          </p:nvPr>
        </p:nvSpPr>
        <p:spPr>
          <a:xfrm>
            <a:off x="7815904" y="41148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5" name="Google Shape;125;p35"/>
          <p:cNvSpPr>
            <a:spLocks noGrp="1"/>
          </p:cNvSpPr>
          <p:nvPr>
            <p:ph type="pic" idx="21"/>
          </p:nvPr>
        </p:nvSpPr>
        <p:spPr>
          <a:xfrm>
            <a:off x="3829053" y="54864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6" name="Google Shape;126;p35"/>
          <p:cNvSpPr>
            <a:spLocks noGrp="1"/>
          </p:cNvSpPr>
          <p:nvPr>
            <p:ph type="pic" idx="22"/>
          </p:nvPr>
        </p:nvSpPr>
        <p:spPr>
          <a:xfrm>
            <a:off x="5158003" y="54864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>
            <a:spLocks noGrp="1"/>
          </p:cNvSpPr>
          <p:nvPr>
            <p:ph type="pic" idx="23"/>
          </p:nvPr>
        </p:nvSpPr>
        <p:spPr>
          <a:xfrm>
            <a:off x="6486954" y="54864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8" name="Google Shape;128;p35"/>
          <p:cNvSpPr>
            <a:spLocks noGrp="1"/>
          </p:cNvSpPr>
          <p:nvPr>
            <p:ph type="pic" idx="24"/>
          </p:nvPr>
        </p:nvSpPr>
        <p:spPr>
          <a:xfrm>
            <a:off x="7815904" y="54864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-09">
  <p:cSld name="Portfolio-09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>
            <a:spLocks noGrp="1"/>
          </p:cNvSpPr>
          <p:nvPr>
            <p:ph type="pic" idx="2"/>
          </p:nvPr>
        </p:nvSpPr>
        <p:spPr>
          <a:xfrm>
            <a:off x="3829053" y="0"/>
            <a:ext cx="1328951" cy="68580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1" name="Google Shape;131;p36"/>
          <p:cNvSpPr>
            <a:spLocks noGrp="1"/>
          </p:cNvSpPr>
          <p:nvPr>
            <p:ph type="pic" idx="3"/>
          </p:nvPr>
        </p:nvSpPr>
        <p:spPr>
          <a:xfrm>
            <a:off x="5158003" y="0"/>
            <a:ext cx="1328951" cy="68580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2" name="Google Shape;132;p36"/>
          <p:cNvSpPr>
            <a:spLocks noGrp="1"/>
          </p:cNvSpPr>
          <p:nvPr>
            <p:ph type="pic" idx="4"/>
          </p:nvPr>
        </p:nvSpPr>
        <p:spPr>
          <a:xfrm>
            <a:off x="6486954" y="0"/>
            <a:ext cx="1328951" cy="68580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3" name="Google Shape;133;p36"/>
          <p:cNvSpPr>
            <a:spLocks noGrp="1"/>
          </p:cNvSpPr>
          <p:nvPr>
            <p:ph type="pic" idx="5"/>
          </p:nvPr>
        </p:nvSpPr>
        <p:spPr>
          <a:xfrm>
            <a:off x="7815904" y="0"/>
            <a:ext cx="1328951" cy="68580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ftr" idx="11"/>
          </p:nvPr>
        </p:nvSpPr>
        <p:spPr>
          <a:xfrm>
            <a:off x="266021" y="63515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6" name="Google Shape;136;p36"/>
          <p:cNvSpPr>
            <a:spLocks noGrp="1"/>
          </p:cNvSpPr>
          <p:nvPr>
            <p:ph type="pic" idx="6"/>
          </p:nvPr>
        </p:nvSpPr>
        <p:spPr>
          <a:xfrm>
            <a:off x="2491054" y="0"/>
            <a:ext cx="1328951" cy="68580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-01">
  <p:cSld name="Team-0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>
            <a:spLocks noGrp="1"/>
          </p:cNvSpPr>
          <p:nvPr>
            <p:ph type="pic" idx="2"/>
          </p:nvPr>
        </p:nvSpPr>
        <p:spPr>
          <a:xfrm>
            <a:off x="5071107" y="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9" name="Google Shape;139;p37"/>
          <p:cNvSpPr>
            <a:spLocks noGrp="1"/>
          </p:cNvSpPr>
          <p:nvPr>
            <p:ph type="pic" idx="3"/>
          </p:nvPr>
        </p:nvSpPr>
        <p:spPr>
          <a:xfrm>
            <a:off x="7815904" y="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ftr" idx="11"/>
          </p:nvPr>
        </p:nvSpPr>
        <p:spPr>
          <a:xfrm>
            <a:off x="266021" y="63515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42" name="Google Shape;142;p37"/>
          <p:cNvSpPr>
            <a:spLocks noGrp="1"/>
          </p:cNvSpPr>
          <p:nvPr>
            <p:ph type="pic" idx="4"/>
          </p:nvPr>
        </p:nvSpPr>
        <p:spPr>
          <a:xfrm>
            <a:off x="5071107" y="13716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>
            <a:spLocks noGrp="1"/>
          </p:cNvSpPr>
          <p:nvPr>
            <p:ph type="pic" idx="5"/>
          </p:nvPr>
        </p:nvSpPr>
        <p:spPr>
          <a:xfrm>
            <a:off x="7815904" y="13716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4" name="Google Shape;144;p37"/>
          <p:cNvSpPr>
            <a:spLocks noGrp="1"/>
          </p:cNvSpPr>
          <p:nvPr>
            <p:ph type="pic" idx="6"/>
          </p:nvPr>
        </p:nvSpPr>
        <p:spPr>
          <a:xfrm>
            <a:off x="5071107" y="27432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5" name="Google Shape;145;p37"/>
          <p:cNvSpPr>
            <a:spLocks noGrp="1"/>
          </p:cNvSpPr>
          <p:nvPr>
            <p:ph type="pic" idx="7"/>
          </p:nvPr>
        </p:nvSpPr>
        <p:spPr>
          <a:xfrm>
            <a:off x="7815904" y="27432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6" name="Google Shape;146;p37"/>
          <p:cNvSpPr>
            <a:spLocks noGrp="1"/>
          </p:cNvSpPr>
          <p:nvPr>
            <p:ph type="pic" idx="8"/>
          </p:nvPr>
        </p:nvSpPr>
        <p:spPr>
          <a:xfrm>
            <a:off x="5071107" y="41148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7" name="Google Shape;147;p37"/>
          <p:cNvSpPr>
            <a:spLocks noGrp="1"/>
          </p:cNvSpPr>
          <p:nvPr>
            <p:ph type="pic" idx="9"/>
          </p:nvPr>
        </p:nvSpPr>
        <p:spPr>
          <a:xfrm>
            <a:off x="7815904" y="41148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8" name="Google Shape;148;p37"/>
          <p:cNvSpPr>
            <a:spLocks noGrp="1"/>
          </p:cNvSpPr>
          <p:nvPr>
            <p:ph type="pic" idx="13"/>
          </p:nvPr>
        </p:nvSpPr>
        <p:spPr>
          <a:xfrm>
            <a:off x="5071107" y="54864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9" name="Google Shape;149;p37"/>
          <p:cNvSpPr>
            <a:spLocks noGrp="1"/>
          </p:cNvSpPr>
          <p:nvPr>
            <p:ph type="pic" idx="14"/>
          </p:nvPr>
        </p:nvSpPr>
        <p:spPr>
          <a:xfrm>
            <a:off x="7815904" y="5486400"/>
            <a:ext cx="1328951" cy="1371600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-02">
  <p:cSld name="Team -0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2" name="Google Shape;152;p38"/>
          <p:cNvSpPr txBox="1">
            <a:spLocks noGrp="1"/>
          </p:cNvSpPr>
          <p:nvPr>
            <p:ph type="ftr" idx="11"/>
          </p:nvPr>
        </p:nvSpPr>
        <p:spPr>
          <a:xfrm>
            <a:off x="266021" y="63515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3" name="Google Shape;153;p38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54" name="Google Shape;154;p38"/>
          <p:cNvSpPr>
            <a:spLocks noGrp="1"/>
          </p:cNvSpPr>
          <p:nvPr>
            <p:ph type="pic" idx="3"/>
          </p:nvPr>
        </p:nvSpPr>
        <p:spPr>
          <a:xfrm>
            <a:off x="1014203" y="1912388"/>
            <a:ext cx="1750325" cy="2145269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5" name="Google Shape;155;p38"/>
          <p:cNvSpPr>
            <a:spLocks noGrp="1"/>
          </p:cNvSpPr>
          <p:nvPr>
            <p:ph type="pic" idx="4"/>
          </p:nvPr>
        </p:nvSpPr>
        <p:spPr>
          <a:xfrm>
            <a:off x="2764528" y="1912388"/>
            <a:ext cx="1750325" cy="2145269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>
            <a:spLocks noGrp="1"/>
          </p:cNvSpPr>
          <p:nvPr>
            <p:ph type="pic" idx="5"/>
          </p:nvPr>
        </p:nvSpPr>
        <p:spPr>
          <a:xfrm>
            <a:off x="4514854" y="1912388"/>
            <a:ext cx="1750325" cy="2145269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7" name="Google Shape;157;p38"/>
          <p:cNvSpPr>
            <a:spLocks noGrp="1"/>
          </p:cNvSpPr>
          <p:nvPr>
            <p:ph type="pic" idx="6"/>
          </p:nvPr>
        </p:nvSpPr>
        <p:spPr>
          <a:xfrm>
            <a:off x="6265179" y="1912388"/>
            <a:ext cx="1750325" cy="2145269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8" name="Google Shape;158;p38"/>
          <p:cNvSpPr>
            <a:spLocks noGrp="1"/>
          </p:cNvSpPr>
          <p:nvPr>
            <p:ph type="pic" idx="7"/>
          </p:nvPr>
        </p:nvSpPr>
        <p:spPr>
          <a:xfrm>
            <a:off x="1014203" y="4057657"/>
            <a:ext cx="1750325" cy="2145269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9" name="Google Shape;159;p38"/>
          <p:cNvSpPr>
            <a:spLocks noGrp="1"/>
          </p:cNvSpPr>
          <p:nvPr>
            <p:ph type="pic" idx="8"/>
          </p:nvPr>
        </p:nvSpPr>
        <p:spPr>
          <a:xfrm>
            <a:off x="2764528" y="4057657"/>
            <a:ext cx="1750325" cy="2145269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0" name="Google Shape;160;p38"/>
          <p:cNvSpPr>
            <a:spLocks noGrp="1"/>
          </p:cNvSpPr>
          <p:nvPr>
            <p:ph type="pic" idx="9"/>
          </p:nvPr>
        </p:nvSpPr>
        <p:spPr>
          <a:xfrm>
            <a:off x="4514854" y="4057657"/>
            <a:ext cx="1750325" cy="2145269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1" name="Google Shape;161;p38"/>
          <p:cNvSpPr>
            <a:spLocks noGrp="1"/>
          </p:cNvSpPr>
          <p:nvPr>
            <p:ph type="pic" idx="13"/>
          </p:nvPr>
        </p:nvSpPr>
        <p:spPr>
          <a:xfrm>
            <a:off x="6265179" y="4057657"/>
            <a:ext cx="1750325" cy="2145269"/>
          </a:xfrm>
          <a:prstGeom prst="rect">
            <a:avLst/>
          </a:prstGeom>
          <a:noFill/>
          <a:ln w="19050" cap="flat" cmpd="sng">
            <a:solidFill>
              <a:srgbClr val="E8ED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>
  <p:cSld name="Welcom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>
            <a:spLocks noGrp="1"/>
          </p:cNvSpPr>
          <p:nvPr>
            <p:ph type="pic" idx="3"/>
          </p:nvPr>
        </p:nvSpPr>
        <p:spPr>
          <a:xfrm>
            <a:off x="685800" y="879684"/>
            <a:ext cx="3274142" cy="5167159"/>
          </a:xfrm>
          <a:prstGeom prst="rect">
            <a:avLst/>
          </a:prstGeom>
          <a:solidFill>
            <a:srgbClr val="CCD7D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-03">
  <p:cSld name="Team -0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 txBox="1">
            <a:spLocks noGrp="1"/>
          </p:cNvSpPr>
          <p:nvPr>
            <p:ph type="ftr" idx="11"/>
          </p:nvPr>
        </p:nvSpPr>
        <p:spPr>
          <a:xfrm>
            <a:off x="266021" y="647859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65" name="Google Shape;165;p39"/>
          <p:cNvSpPr>
            <a:spLocks noGrp="1"/>
          </p:cNvSpPr>
          <p:nvPr>
            <p:ph type="pic" idx="2"/>
          </p:nvPr>
        </p:nvSpPr>
        <p:spPr>
          <a:xfrm>
            <a:off x="1809070" y="0"/>
            <a:ext cx="276293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-04">
  <p:cSld name="Team -0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8" name="Google Shape;168;p40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69" name="Google Shape;169;p40"/>
          <p:cNvSpPr>
            <a:spLocks noGrp="1"/>
          </p:cNvSpPr>
          <p:nvPr>
            <p:ph type="pic" idx="2"/>
          </p:nvPr>
        </p:nvSpPr>
        <p:spPr>
          <a:xfrm>
            <a:off x="2692024" y="0"/>
            <a:ext cx="187997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0" name="Google Shape;170;p40"/>
          <p:cNvSpPr>
            <a:spLocks noGrp="1"/>
          </p:cNvSpPr>
          <p:nvPr>
            <p:ph type="pic" idx="3"/>
          </p:nvPr>
        </p:nvSpPr>
        <p:spPr>
          <a:xfrm>
            <a:off x="4572004" y="0"/>
            <a:ext cx="187997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-05">
  <p:cSld name="Team -0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>
            <a:spLocks noGrp="1"/>
          </p:cNvSpPr>
          <p:nvPr>
            <p:ph type="ftr" idx="11"/>
          </p:nvPr>
        </p:nvSpPr>
        <p:spPr>
          <a:xfrm>
            <a:off x="3379335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3" name="Google Shape;173;p41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74" name="Google Shape;174;p41"/>
          <p:cNvSpPr>
            <a:spLocks noGrp="1"/>
          </p:cNvSpPr>
          <p:nvPr>
            <p:ph type="pic" idx="2"/>
          </p:nvPr>
        </p:nvSpPr>
        <p:spPr>
          <a:xfrm>
            <a:off x="3233060" y="0"/>
            <a:ext cx="5910943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-06">
  <p:cSld name="Team -06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7" name="Google Shape;177;p42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78" name="Google Shape;178;p42"/>
          <p:cNvSpPr>
            <a:spLocks noGrp="1"/>
          </p:cNvSpPr>
          <p:nvPr>
            <p:ph type="pic" idx="2"/>
          </p:nvPr>
        </p:nvSpPr>
        <p:spPr>
          <a:xfrm>
            <a:off x="6183086" y="0"/>
            <a:ext cx="296091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-07">
  <p:cSld name="Team -07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82" name="Google Shape;182;p43"/>
          <p:cNvSpPr>
            <a:spLocks noGrp="1"/>
          </p:cNvSpPr>
          <p:nvPr>
            <p:ph type="pic" idx="2"/>
          </p:nvPr>
        </p:nvSpPr>
        <p:spPr>
          <a:xfrm>
            <a:off x="0" y="0"/>
            <a:ext cx="30483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3" name="Google Shape;183;p43"/>
          <p:cNvSpPr>
            <a:spLocks noGrp="1"/>
          </p:cNvSpPr>
          <p:nvPr>
            <p:ph type="pic" idx="3"/>
          </p:nvPr>
        </p:nvSpPr>
        <p:spPr>
          <a:xfrm>
            <a:off x="3048300" y="0"/>
            <a:ext cx="30483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4" name="Google Shape;184;p43"/>
          <p:cNvSpPr>
            <a:spLocks noGrp="1"/>
          </p:cNvSpPr>
          <p:nvPr>
            <p:ph type="pic" idx="4"/>
          </p:nvPr>
        </p:nvSpPr>
        <p:spPr>
          <a:xfrm>
            <a:off x="6096600" y="0"/>
            <a:ext cx="30483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-08">
  <p:cSld name="Team -08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7" name="Google Shape;187;p44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88" name="Google Shape;188;p44"/>
          <p:cNvSpPr>
            <a:spLocks noGrp="1"/>
          </p:cNvSpPr>
          <p:nvPr>
            <p:ph type="pic" idx="2"/>
          </p:nvPr>
        </p:nvSpPr>
        <p:spPr>
          <a:xfrm>
            <a:off x="1570704" y="973401"/>
            <a:ext cx="2477728" cy="416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-01">
  <p:cSld name="Device-0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1" name="Google Shape;191;p45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92" name="Google Shape;192;p45"/>
          <p:cNvSpPr>
            <a:spLocks noGrp="1"/>
          </p:cNvSpPr>
          <p:nvPr>
            <p:ph type="pic" idx="2"/>
          </p:nvPr>
        </p:nvSpPr>
        <p:spPr>
          <a:xfrm>
            <a:off x="4373112" y="2271146"/>
            <a:ext cx="3887428" cy="321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3" name="Google Shape;193;p45"/>
          <p:cNvSpPr>
            <a:spLocks noGrp="1"/>
          </p:cNvSpPr>
          <p:nvPr>
            <p:ph type="pic" idx="3"/>
          </p:nvPr>
        </p:nvSpPr>
        <p:spPr>
          <a:xfrm>
            <a:off x="4373112" y="1399964"/>
            <a:ext cx="3887428" cy="321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-02">
  <p:cSld name="Device-0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6" name="Google Shape;196;p46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97" name="Google Shape;197;p46"/>
          <p:cNvSpPr>
            <a:spLocks noGrp="1"/>
          </p:cNvSpPr>
          <p:nvPr>
            <p:ph type="pic" idx="2"/>
          </p:nvPr>
        </p:nvSpPr>
        <p:spPr>
          <a:xfrm>
            <a:off x="4877397" y="1766246"/>
            <a:ext cx="1784152" cy="423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-03">
  <p:cSld name="Device-03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7"/>
          <p:cNvSpPr>
            <a:spLocks noGrp="1"/>
          </p:cNvSpPr>
          <p:nvPr>
            <p:ph type="pic" idx="2"/>
          </p:nvPr>
        </p:nvSpPr>
        <p:spPr>
          <a:xfrm>
            <a:off x="1143597" y="844525"/>
            <a:ext cx="1212652" cy="4476781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0" name="Google Shape;200;p47"/>
          <p:cNvSpPr>
            <a:spLocks noGrp="1"/>
          </p:cNvSpPr>
          <p:nvPr>
            <p:ph type="pic" idx="3"/>
          </p:nvPr>
        </p:nvSpPr>
        <p:spPr>
          <a:xfrm>
            <a:off x="2197431" y="1612631"/>
            <a:ext cx="1045121" cy="3847579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1" name="Google Shape;201;p47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2" name="Google Shape;202;p47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3" name="Google Shape;203;p47"/>
          <p:cNvSpPr>
            <a:spLocks noGrp="1"/>
          </p:cNvSpPr>
          <p:nvPr>
            <p:ph type="pic" idx="4"/>
          </p:nvPr>
        </p:nvSpPr>
        <p:spPr>
          <a:xfrm>
            <a:off x="3090010" y="2554018"/>
            <a:ext cx="841524" cy="3103834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-04">
  <p:cSld name="Device-0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8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7" name="Google Shape;207;p48"/>
          <p:cNvSpPr>
            <a:spLocks noGrp="1"/>
          </p:cNvSpPr>
          <p:nvPr>
            <p:ph type="pic" idx="2"/>
          </p:nvPr>
        </p:nvSpPr>
        <p:spPr>
          <a:xfrm>
            <a:off x="4725040" y="994737"/>
            <a:ext cx="3541514" cy="410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-05">
  <p:cSld name="Device-05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9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11" name="Google Shape;211;p49"/>
          <p:cNvSpPr>
            <a:spLocks noGrp="1"/>
          </p:cNvSpPr>
          <p:nvPr>
            <p:ph type="pic" idx="2"/>
          </p:nvPr>
        </p:nvSpPr>
        <p:spPr>
          <a:xfrm>
            <a:off x="1100140" y="1743082"/>
            <a:ext cx="3707606" cy="3095625"/>
          </a:xfrm>
          <a:prstGeom prst="rect">
            <a:avLst/>
          </a:prstGeom>
          <a:solidFill>
            <a:srgbClr val="E8ED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-06">
  <p:cSld name="Device-06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15" name="Google Shape;215;p50"/>
          <p:cNvSpPr>
            <a:spLocks noGrp="1"/>
          </p:cNvSpPr>
          <p:nvPr>
            <p:ph type="pic" idx="2"/>
          </p:nvPr>
        </p:nvSpPr>
        <p:spPr>
          <a:xfrm>
            <a:off x="897053" y="1479550"/>
            <a:ext cx="1748517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>
            <a:spLocks noGrp="1"/>
          </p:cNvSpPr>
          <p:nvPr>
            <p:ph type="pic" idx="3"/>
          </p:nvPr>
        </p:nvSpPr>
        <p:spPr>
          <a:xfrm>
            <a:off x="3312830" y="1394620"/>
            <a:ext cx="1205592" cy="414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-07">
  <p:cSld name="Device-0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1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9" name="Google Shape;219;p51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20" name="Google Shape;220;p51"/>
          <p:cNvSpPr>
            <a:spLocks noGrp="1"/>
          </p:cNvSpPr>
          <p:nvPr>
            <p:ph type="pic" idx="2"/>
          </p:nvPr>
        </p:nvSpPr>
        <p:spPr>
          <a:xfrm>
            <a:off x="5187642" y="1222382"/>
            <a:ext cx="2427596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-08">
  <p:cSld name="Device-0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2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3" name="Google Shape;223;p52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24" name="Google Shape;224;p52"/>
          <p:cNvSpPr>
            <a:spLocks noGrp="1"/>
          </p:cNvSpPr>
          <p:nvPr>
            <p:ph type="pic" idx="2"/>
          </p:nvPr>
        </p:nvSpPr>
        <p:spPr>
          <a:xfrm>
            <a:off x="882018" y="1124592"/>
            <a:ext cx="4226719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-09">
  <p:cSld name="Device-09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>
            <a:spLocks noGrp="1"/>
          </p:cNvSpPr>
          <p:nvPr>
            <p:ph type="ftr" idx="11"/>
          </p:nvPr>
        </p:nvSpPr>
        <p:spPr>
          <a:xfrm>
            <a:off x="266021" y="648494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7" name="Google Shape;227;p53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28" name="Google Shape;228;p53"/>
          <p:cNvSpPr>
            <a:spLocks noGrp="1"/>
          </p:cNvSpPr>
          <p:nvPr>
            <p:ph type="pic" idx="2"/>
          </p:nvPr>
        </p:nvSpPr>
        <p:spPr>
          <a:xfrm>
            <a:off x="5933424" y="1274928"/>
            <a:ext cx="2378333" cy="420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9" name="Google Shape;229;p53"/>
          <p:cNvSpPr>
            <a:spLocks noGrp="1"/>
          </p:cNvSpPr>
          <p:nvPr>
            <p:ph type="pic" idx="3"/>
          </p:nvPr>
        </p:nvSpPr>
        <p:spPr>
          <a:xfrm>
            <a:off x="4099692" y="2231598"/>
            <a:ext cx="1338491" cy="317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oter">
  <p:cSld name="Blank with foot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ftr" idx="11"/>
          </p:nvPr>
        </p:nvSpPr>
        <p:spPr>
          <a:xfrm>
            <a:off x="357188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Half Image">
  <p:cSld name="Left Half Imag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ftr" idx="11"/>
          </p:nvPr>
        </p:nvSpPr>
        <p:spPr>
          <a:xfrm>
            <a:off x="357188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Half Image">
  <p:cSld name="Right Half Imag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ftr" idx="11"/>
          </p:nvPr>
        </p:nvSpPr>
        <p:spPr>
          <a:xfrm>
            <a:off x="357188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Half Image">
  <p:cSld name="Top Half Imag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357188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ttom Half Image">
  <p:cSld name="Bottom Half Imag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>
            <a:spLocks noGrp="1"/>
          </p:cNvSpPr>
          <p:nvPr>
            <p:ph type="pic" idx="2"/>
          </p:nvPr>
        </p:nvSpPr>
        <p:spPr>
          <a:xfrm>
            <a:off x="0" y="3429000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-01">
  <p:cSld name="Portfolio-0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>
            <a:spLocks noGrp="1"/>
          </p:cNvSpPr>
          <p:nvPr>
            <p:ph type="pic" idx="2"/>
          </p:nvPr>
        </p:nvSpPr>
        <p:spPr>
          <a:xfrm>
            <a:off x="1285875" y="0"/>
            <a:ext cx="131445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0" name="Google Shape;40;p28"/>
          <p:cNvSpPr>
            <a:spLocks noGrp="1"/>
          </p:cNvSpPr>
          <p:nvPr>
            <p:ph type="pic" idx="3"/>
          </p:nvPr>
        </p:nvSpPr>
        <p:spPr>
          <a:xfrm>
            <a:off x="2143125" y="1943100"/>
            <a:ext cx="131445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1" name="Google Shape;41;p28"/>
          <p:cNvSpPr>
            <a:spLocks noGrp="1"/>
          </p:cNvSpPr>
          <p:nvPr>
            <p:ph type="pic" idx="4"/>
          </p:nvPr>
        </p:nvSpPr>
        <p:spPr>
          <a:xfrm>
            <a:off x="3157538" y="590550"/>
            <a:ext cx="131445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2" name="Google Shape;42;p28"/>
          <p:cNvSpPr>
            <a:spLocks noGrp="1"/>
          </p:cNvSpPr>
          <p:nvPr>
            <p:ph type="pic" idx="5"/>
          </p:nvPr>
        </p:nvSpPr>
        <p:spPr>
          <a:xfrm>
            <a:off x="942975" y="3133725"/>
            <a:ext cx="131445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3" name="Google Shape;43;p28"/>
          <p:cNvSpPr>
            <a:spLocks noGrp="1"/>
          </p:cNvSpPr>
          <p:nvPr>
            <p:ph type="pic" idx="6"/>
          </p:nvPr>
        </p:nvSpPr>
        <p:spPr>
          <a:xfrm>
            <a:off x="3257552" y="3690944"/>
            <a:ext cx="1743075" cy="315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ftr" idx="11"/>
          </p:nvPr>
        </p:nvSpPr>
        <p:spPr>
          <a:xfrm>
            <a:off x="357188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4949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sldNum" idx="12"/>
          </p:nvPr>
        </p:nvSpPr>
        <p:spPr>
          <a:xfrm>
            <a:off x="8751662" y="118447"/>
            <a:ext cx="306222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>
                <a:solidFill>
                  <a:srgbClr val="6C8A8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2"/>
          <p:cNvSpPr txBox="1">
            <a:spLocks noGrp="1"/>
          </p:cNvSpPr>
          <p:nvPr>
            <p:ph type="sldNum" idx="12"/>
          </p:nvPr>
        </p:nvSpPr>
        <p:spPr>
          <a:xfrm>
            <a:off x="10144883" y="118447"/>
            <a:ext cx="408296" cy="365125"/>
          </a:xfrm>
          <a:prstGeom prst="rect">
            <a:avLst/>
          </a:prstGeom>
          <a:noFill/>
          <a:ln w="9525" cap="flat" cmpd="sng">
            <a:solidFill>
              <a:srgbClr val="B0C1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ja-JP"/>
              <a:pPr/>
              <a:t>1</a:t>
            </a:fld>
            <a:endParaRPr/>
          </a:p>
        </p:txBody>
      </p:sp>
      <p:grpSp>
        <p:nvGrpSpPr>
          <p:cNvPr id="420" name="Google Shape;420;p12"/>
          <p:cNvGrpSpPr/>
          <p:nvPr/>
        </p:nvGrpSpPr>
        <p:grpSpPr>
          <a:xfrm>
            <a:off x="954693" y="3725949"/>
            <a:ext cx="7234972" cy="279401"/>
            <a:chOff x="2535493" y="4932679"/>
            <a:chExt cx="6742741" cy="279401"/>
          </a:xfrm>
        </p:grpSpPr>
        <p:sp>
          <p:nvSpPr>
            <p:cNvPr id="421" name="Google Shape;421;p12"/>
            <p:cNvSpPr/>
            <p:nvPr/>
          </p:nvSpPr>
          <p:spPr>
            <a:xfrm>
              <a:off x="2535493" y="5046979"/>
              <a:ext cx="6572374" cy="50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 rot="5400000">
              <a:off x="9053350" y="4987196"/>
              <a:ext cx="279401" cy="170367"/>
            </a:xfrm>
            <a:prstGeom prst="triangle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423" name="Google Shape;423;p12"/>
          <p:cNvSpPr/>
          <p:nvPr/>
        </p:nvSpPr>
        <p:spPr>
          <a:xfrm rot="2700000">
            <a:off x="3048666" y="3750701"/>
            <a:ext cx="229894" cy="229894"/>
          </a:xfrm>
          <a:prstGeom prst="rect">
            <a:avLst/>
          </a:prstGeom>
          <a:gradFill>
            <a:gsLst>
              <a:gs pos="0">
                <a:srgbClr val="5DBED6"/>
              </a:gs>
              <a:gs pos="50000">
                <a:srgbClr val="39BBD6"/>
              </a:gs>
              <a:gs pos="100000">
                <a:srgbClr val="29AAC5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24" name="Google Shape;424;p12"/>
          <p:cNvSpPr/>
          <p:nvPr/>
        </p:nvSpPr>
        <p:spPr>
          <a:xfrm rot="2700000">
            <a:off x="5748582" y="3750701"/>
            <a:ext cx="229894" cy="229894"/>
          </a:xfrm>
          <a:prstGeom prst="rect">
            <a:avLst/>
          </a:prstGeom>
          <a:gradFill>
            <a:gsLst>
              <a:gs pos="0">
                <a:srgbClr val="5DBED6"/>
              </a:gs>
              <a:gs pos="50000">
                <a:srgbClr val="39BBD6"/>
              </a:gs>
              <a:gs pos="100000">
                <a:srgbClr val="29AAC5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25" name="Google Shape;425;p12"/>
          <p:cNvSpPr txBox="1"/>
          <p:nvPr/>
        </p:nvSpPr>
        <p:spPr>
          <a:xfrm>
            <a:off x="3059785" y="4189451"/>
            <a:ext cx="18838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ja-JP" dirty="0">
                <a:solidFill>
                  <a:srgbClr val="5F5F5F"/>
                </a:solidFill>
                <a:latin typeface="Meiryo"/>
                <a:ea typeface="Meiryo"/>
                <a:cs typeface="Meiryo"/>
                <a:sym typeface="Meiryo"/>
              </a:rPr>
              <a:t>2021</a:t>
            </a:r>
            <a:r>
              <a:rPr lang="ja-JP" altLang="en-US">
                <a:solidFill>
                  <a:srgbClr val="5F5F5F"/>
                </a:solidFill>
                <a:latin typeface="Meiryo"/>
                <a:ea typeface="Meiryo"/>
                <a:cs typeface="Meiryo"/>
                <a:sym typeface="Meiryo"/>
              </a:rPr>
              <a:t>年 </a:t>
            </a:r>
            <a:r>
              <a:rPr lang="en-US" altLang="ja-JP" dirty="0">
                <a:solidFill>
                  <a:srgbClr val="5F5F5F"/>
                </a:solidFill>
                <a:latin typeface="Meiryo"/>
                <a:ea typeface="Meiryo"/>
                <a:cs typeface="Meiryo"/>
                <a:sym typeface="Meiryo"/>
              </a:rPr>
              <a:t>4</a:t>
            </a:r>
            <a:r>
              <a:rPr lang="ja-JP" altLang="en-US">
                <a:solidFill>
                  <a:srgbClr val="5F5F5F"/>
                </a:solidFill>
                <a:latin typeface="Meiryo"/>
                <a:ea typeface="Meiryo"/>
                <a:cs typeface="Meiryo"/>
                <a:sym typeface="Meiryo"/>
              </a:rPr>
              <a:t>月（予定）</a:t>
            </a:r>
            <a:endParaRPr dirty="0">
              <a:solidFill>
                <a:srgbClr val="5F5F5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26" name="Google Shape;426;p12"/>
          <p:cNvSpPr txBox="1"/>
          <p:nvPr/>
        </p:nvSpPr>
        <p:spPr>
          <a:xfrm>
            <a:off x="5723397" y="4189450"/>
            <a:ext cx="10534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ja-JP" dirty="0">
                <a:solidFill>
                  <a:srgbClr val="5F5F5F"/>
                </a:solidFill>
                <a:latin typeface="Meiryo"/>
                <a:ea typeface="Meiryo"/>
                <a:cs typeface="Meiryo"/>
                <a:sym typeface="Meiryo"/>
              </a:rPr>
              <a:t>2021</a:t>
            </a:r>
            <a:r>
              <a:rPr lang="ja-JP" altLang="en-US">
                <a:solidFill>
                  <a:srgbClr val="5F5F5F"/>
                </a:solidFill>
                <a:latin typeface="Meiryo"/>
                <a:ea typeface="Meiryo"/>
                <a:cs typeface="Meiryo"/>
                <a:sym typeface="Meiryo"/>
              </a:rPr>
              <a:t>年 夏</a:t>
            </a:r>
            <a:endParaRPr dirty="0">
              <a:solidFill>
                <a:srgbClr val="5F5F5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27" name="Google Shape;427;p12"/>
          <p:cNvSpPr txBox="1"/>
          <p:nvPr/>
        </p:nvSpPr>
        <p:spPr>
          <a:xfrm>
            <a:off x="792133" y="4185613"/>
            <a:ext cx="1277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ja-JP" dirty="0">
                <a:solidFill>
                  <a:srgbClr val="5F5F5F"/>
                </a:solidFill>
                <a:latin typeface="Meiryo"/>
                <a:ea typeface="Meiryo"/>
                <a:cs typeface="Meiryo"/>
                <a:sym typeface="Meiryo"/>
              </a:rPr>
              <a:t>2020</a:t>
            </a:r>
            <a:r>
              <a:rPr lang="ja-JP" altLang="en-US">
                <a:solidFill>
                  <a:srgbClr val="5F5F5F"/>
                </a:solidFill>
                <a:latin typeface="Meiryo"/>
                <a:ea typeface="Meiryo"/>
                <a:cs typeface="Meiryo"/>
                <a:sym typeface="Meiryo"/>
              </a:rPr>
              <a:t>年 </a:t>
            </a:r>
            <a:r>
              <a:rPr lang="en-US" altLang="ja-JP" dirty="0">
                <a:solidFill>
                  <a:srgbClr val="5F5F5F"/>
                </a:solidFill>
                <a:latin typeface="Meiryo"/>
                <a:ea typeface="Meiryo"/>
                <a:cs typeface="Meiryo"/>
                <a:sym typeface="Meiryo"/>
              </a:rPr>
              <a:t>12</a:t>
            </a:r>
            <a:r>
              <a:rPr lang="ja-JP" altLang="en-US">
                <a:solidFill>
                  <a:srgbClr val="5F5F5F"/>
                </a:solidFill>
                <a:latin typeface="Meiryo"/>
                <a:ea typeface="Meiryo"/>
                <a:cs typeface="Meiryo"/>
                <a:sym typeface="Meiryo"/>
              </a:rPr>
              <a:t>月</a:t>
            </a:r>
            <a:endParaRPr dirty="0">
              <a:solidFill>
                <a:srgbClr val="5F5F5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28" name="Google Shape;428;p12"/>
          <p:cNvSpPr/>
          <p:nvPr/>
        </p:nvSpPr>
        <p:spPr>
          <a:xfrm rot="2700000">
            <a:off x="839746" y="3727845"/>
            <a:ext cx="229894" cy="229894"/>
          </a:xfrm>
          <a:prstGeom prst="rect">
            <a:avLst/>
          </a:prstGeom>
          <a:gradFill>
            <a:gsLst>
              <a:gs pos="0">
                <a:srgbClr val="5DBED6"/>
              </a:gs>
              <a:gs pos="50000">
                <a:srgbClr val="39BBD6"/>
              </a:gs>
              <a:gs pos="100000">
                <a:srgbClr val="29AAC5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429" name="Google Shape;42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6214" y="3536842"/>
            <a:ext cx="2428" cy="242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2"/>
          <p:cNvSpPr/>
          <p:nvPr/>
        </p:nvSpPr>
        <p:spPr>
          <a:xfrm>
            <a:off x="5791583" y="2300072"/>
            <a:ext cx="2398082" cy="1231915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5750" tIns="0" rIns="91425" bIns="91425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31" name="Google Shape;431;p12"/>
          <p:cNvSpPr/>
          <p:nvPr/>
        </p:nvSpPr>
        <p:spPr>
          <a:xfrm>
            <a:off x="3163614" y="2307355"/>
            <a:ext cx="2699915" cy="1231915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5750" tIns="0" rIns="91425" bIns="91425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32" name="Google Shape;432;p12"/>
          <p:cNvSpPr/>
          <p:nvPr/>
        </p:nvSpPr>
        <p:spPr>
          <a:xfrm>
            <a:off x="954692" y="2307355"/>
            <a:ext cx="2267955" cy="1231915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400" tIns="0" rIns="91425" bIns="91425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33" name="Google Shape;433;p12"/>
          <p:cNvSpPr txBox="1"/>
          <p:nvPr/>
        </p:nvSpPr>
        <p:spPr>
          <a:xfrm>
            <a:off x="951085" y="2500556"/>
            <a:ext cx="206049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ja-JP" altLang="en-US" sz="1600" b="1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第１回</a:t>
            </a:r>
            <a:endParaRPr sz="1600" b="1" dirty="0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algn="ctr"/>
            <a:r>
              <a:rPr lang="ja-JP" altLang="en-US" sz="1600" b="1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モニターテスト</a:t>
            </a:r>
            <a:endParaRPr sz="1600" b="1" dirty="0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34" name="Google Shape;434;p12"/>
          <p:cNvSpPr txBox="1"/>
          <p:nvPr/>
        </p:nvSpPr>
        <p:spPr>
          <a:xfrm>
            <a:off x="3581727" y="2489792"/>
            <a:ext cx="179174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ja-JP" altLang="en-US" sz="1600" b="1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第２回</a:t>
            </a:r>
            <a:endParaRPr sz="1600" b="1" dirty="0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algn="ctr"/>
            <a:r>
              <a:rPr lang="ja-JP" altLang="en-US" sz="1600" b="1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モニターテスト</a:t>
            </a:r>
            <a:endParaRPr sz="1600" b="1" dirty="0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35" name="Google Shape;435;p12"/>
          <p:cNvSpPr txBox="1"/>
          <p:nvPr/>
        </p:nvSpPr>
        <p:spPr>
          <a:xfrm>
            <a:off x="6228782" y="2577515"/>
            <a:ext cx="152368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ja-JP" altLang="en-US" sz="1600" b="1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正式リリース</a:t>
            </a:r>
            <a:endParaRPr sz="1600" b="1" dirty="0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36" name="Google Shape;436;p12"/>
          <p:cNvSpPr txBox="1"/>
          <p:nvPr/>
        </p:nvSpPr>
        <p:spPr>
          <a:xfrm>
            <a:off x="1529850" y="3074527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ja-JP" altLang="en-US" b="1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満員締切</a:t>
            </a:r>
            <a:endParaRPr b="1" dirty="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37" name="Google Shape;437;p12"/>
          <p:cNvSpPr txBox="1"/>
          <p:nvPr/>
        </p:nvSpPr>
        <p:spPr>
          <a:xfrm>
            <a:off x="3694920" y="3086566"/>
            <a:ext cx="18261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ja-JP" altLang="en-US" b="1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募集中（定員</a:t>
            </a:r>
            <a:r>
              <a:rPr lang="en-US" altLang="ja-JP" b="1" dirty="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30</a:t>
            </a:r>
            <a:r>
              <a:rPr lang="ja-JP" altLang="en-US" b="1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名）</a:t>
            </a:r>
            <a:endParaRPr b="1" dirty="0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rk Zegulberg team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41B7D0"/>
      </a:accent1>
      <a:accent2>
        <a:srgbClr val="3FACD0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5B9BD5"/>
      </a:hlink>
      <a:folHlink>
        <a:srgbClr val="70AD4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29</Words>
  <Application>Microsoft Macintosh PowerPoint</Application>
  <PresentationFormat>画面に合わせる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Open Sans Light</vt:lpstr>
      <vt:lpstr>Raleway</vt:lpstr>
      <vt:lpstr>Meiryo</vt:lpstr>
      <vt:lpstr>Calibri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Sunny 87</dc:creator>
  <cp:lastModifiedBy>長谷 航記</cp:lastModifiedBy>
  <cp:revision>4</cp:revision>
  <cp:lastPrinted>2021-02-04T10:23:41Z</cp:lastPrinted>
  <dcterms:created xsi:type="dcterms:W3CDTF">2017-06-12T04:32:06Z</dcterms:created>
  <dcterms:modified xsi:type="dcterms:W3CDTF">2021-02-04T10:35:51Z</dcterms:modified>
</cp:coreProperties>
</file>