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88" r:id="rId6"/>
    <p:sldId id="289" r:id="rId7"/>
    <p:sldId id="290" r:id="rId8"/>
    <p:sldId id="291" r:id="rId9"/>
    <p:sldId id="292" r:id="rId10"/>
    <p:sldId id="296" r:id="rId11"/>
    <p:sldId id="294" r:id="rId12"/>
    <p:sldId id="29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060"/>
    <a:srgbClr val="33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4"/>
    <p:restoredTop sz="94789"/>
  </p:normalViewPr>
  <p:slideViewPr>
    <p:cSldViewPr snapToGrid="0">
      <p:cViewPr>
        <p:scale>
          <a:sx n="71" d="100"/>
          <a:sy n="71" d="100"/>
        </p:scale>
        <p:origin x="960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9AA7D-7591-FC4C-BD95-420ECF8DA599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C84D7-55FE-584B-A916-21522AC8F9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3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271F846-9E2B-A943-A667-4C0FED0FE436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9699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F846-9E2B-A943-A667-4C0FED0FE436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13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F846-9E2B-A943-A667-4C0FED0FE436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73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F846-9E2B-A943-A667-4C0FED0FE436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75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71F846-9E2B-A943-A667-4C0FED0FE436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44947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F846-9E2B-A943-A667-4C0FED0FE436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34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F846-9E2B-A943-A667-4C0FED0FE436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64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F846-9E2B-A943-A667-4C0FED0FE436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74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F846-9E2B-A943-A667-4C0FED0FE436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25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71F846-9E2B-A943-A667-4C0FED0FE436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504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71F846-9E2B-A943-A667-4C0FED0FE436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050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271F846-9E2B-A943-A667-4C0FED0FE436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162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design/2BZEoBhyxt5IwZgRn0wGsL/Kasa_FR?node-id=75-109&amp;node-type=frame&amp;t=9mbjgTClmOdrtiDY-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D75612-505A-5E43-0355-B613E4CDA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980" y="1384281"/>
            <a:ext cx="6593780" cy="4089437"/>
          </a:xfrm>
        </p:spPr>
        <p:txBody>
          <a:bodyPr anchor="ctr">
            <a:normAutofit/>
          </a:bodyPr>
          <a:lstStyle/>
          <a:p>
            <a:pPr algn="l"/>
            <a:r>
              <a:rPr lang="fr-CH" sz="6600" b="0" i="0" strike="noStrike" dirty="0">
                <a:solidFill>
                  <a:srgbClr val="FF6060"/>
                </a:solidFill>
                <a:effectLst/>
                <a:latin typeface="Inter"/>
              </a:rPr>
              <a:t>Application web immobilière avec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E88FC80-2AE6-5C4C-0B01-759CFA8FF7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80" t="11095"/>
          <a:stretch/>
        </p:blipFill>
        <p:spPr>
          <a:xfrm>
            <a:off x="5176910" y="3938953"/>
            <a:ext cx="4591479" cy="166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38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E9CD6A-13FA-71C2-7E1B-D0B2C40FF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CD0516-9DDB-F1E4-D0E8-C84E5733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III. Présentation de mon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3A2D823-6628-BDFA-2883-9B4B8F0C7D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5CD7352-4B46-7351-B642-3F2C25544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72001"/>
          </a:xfrm>
        </p:spPr>
        <p:txBody>
          <a:bodyPr>
            <a:normAutofit/>
          </a:bodyPr>
          <a:lstStyle/>
          <a:p>
            <a:r>
              <a:rPr lang="fr-CH" sz="2400" dirty="0"/>
              <a:t>Utilisation de React Router pour relier les pages entre elles :</a:t>
            </a:r>
          </a:p>
          <a:p>
            <a:pPr lvl="1"/>
            <a:r>
              <a:rPr lang="fr-CH" sz="1800" dirty="0"/>
              <a:t>Index.js : BrowserRouter qui entoure l’app</a:t>
            </a:r>
          </a:p>
          <a:p>
            <a:pPr lvl="1"/>
            <a:r>
              <a:rPr lang="fr-CH" sz="1800" dirty="0"/>
              <a:t>App.js : header, router et footer.</a:t>
            </a:r>
          </a:p>
          <a:p>
            <a:pPr lvl="1"/>
            <a:r>
              <a:rPr lang="fr-CH" sz="1800" dirty="0"/>
              <a:t>Router: on retrouve les chemins qui amènent ou non à une page. 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600" i="0" dirty="0"/>
              <a:t>Une route pour la page accueil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600" i="0" dirty="0"/>
              <a:t>Une route pour la page à propos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600" dirty="0"/>
              <a:t>Une route pour la page logement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600" i="0" dirty="0"/>
              <a:t>Une route pour la page erreur</a:t>
            </a:r>
          </a:p>
        </p:txBody>
      </p:sp>
    </p:spTree>
    <p:extLst>
      <p:ext uri="{BB962C8B-B14F-4D97-AF65-F5344CB8AC3E}">
        <p14:creationId xmlns:p14="http://schemas.microsoft.com/office/powerpoint/2010/main" val="284293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264777-7493-E94E-0DBF-9001097EB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39273-2B20-02D8-5EA9-07270E48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III. Présentation de mon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FFE3EF3-A6D3-ABD8-B31D-544B390E62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8363B8A-CC98-1AC2-4E77-5F18B2477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26073"/>
          </a:xfrm>
        </p:spPr>
        <p:txBody>
          <a:bodyPr>
            <a:normAutofit/>
          </a:bodyPr>
          <a:lstStyle/>
          <a:p>
            <a:r>
              <a:rPr lang="fr-CH" dirty="0"/>
              <a:t>Le dossier page : </a:t>
            </a:r>
          </a:p>
          <a:p>
            <a:pPr lvl="1"/>
            <a:r>
              <a:rPr lang="fr-CH" sz="1800" i="0" dirty="0"/>
              <a:t>Une page accueil</a:t>
            </a:r>
          </a:p>
          <a:p>
            <a:pPr lvl="1"/>
            <a:r>
              <a:rPr lang="fr-CH" sz="1800" i="0" dirty="0"/>
              <a:t>Une page à propos </a:t>
            </a:r>
          </a:p>
          <a:p>
            <a:pPr lvl="1"/>
            <a:r>
              <a:rPr lang="fr-CH" sz="1800" i="0" dirty="0"/>
              <a:t>Une page logement </a:t>
            </a:r>
          </a:p>
          <a:p>
            <a:pPr lvl="1"/>
            <a:r>
              <a:rPr lang="fr-CH" sz="1800" i="0" dirty="0"/>
              <a:t>Une page erreur</a:t>
            </a:r>
          </a:p>
          <a:p>
            <a:pPr lvl="1"/>
            <a:endParaRPr lang="fr-CH" sz="1800" i="0" dirty="0"/>
          </a:p>
          <a:p>
            <a:r>
              <a:rPr lang="fr-CH" dirty="0"/>
              <a:t>Chaque page possède des composants qui peuvent être réutilisés su différentes pages (comme la bannière de la Homepage et de la page à propos).</a:t>
            </a:r>
            <a:endParaRPr lang="fr-CH" i="0" dirty="0"/>
          </a:p>
        </p:txBody>
      </p:sp>
    </p:spTree>
    <p:extLst>
      <p:ext uri="{BB962C8B-B14F-4D97-AF65-F5344CB8AC3E}">
        <p14:creationId xmlns:p14="http://schemas.microsoft.com/office/powerpoint/2010/main" val="2920400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D3CAB6-AD06-936B-A268-20CBAF8F6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8005A-16CB-6D5E-4273-7C701317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III. Présentation de mon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9BFC61A-0161-92F4-2490-E5BC907872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B4CA22D-3369-4726-E2F1-1168ECB24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26073"/>
          </a:xfrm>
        </p:spPr>
        <p:txBody>
          <a:bodyPr>
            <a:normAutofit/>
          </a:bodyPr>
          <a:lstStyle/>
          <a:p>
            <a:r>
              <a:rPr lang="fr-CH" sz="2200" dirty="0"/>
              <a:t>Les composants : </a:t>
            </a:r>
          </a:p>
          <a:p>
            <a:pPr lvl="1"/>
            <a:r>
              <a:rPr lang="fr-CH" sz="1800" i="0" dirty="0"/>
              <a:t>11 composants différents pour le site de Kasa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600" dirty="0"/>
              <a:t>Accueil : banner, </a:t>
            </a:r>
            <a:r>
              <a:rPr lang="fr-CH" sz="1600" dirty="0" err="1"/>
              <a:t>cards</a:t>
            </a:r>
            <a:r>
              <a:rPr lang="fr-CH" sz="1600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600" dirty="0"/>
              <a:t>À propos : banner, </a:t>
            </a:r>
            <a:r>
              <a:rPr lang="fr-CH" sz="1600" dirty="0" err="1"/>
              <a:t>collapsible</a:t>
            </a:r>
            <a:r>
              <a:rPr lang="fr-CH" sz="1600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600" i="0" dirty="0"/>
              <a:t>Logement : chargement, </a:t>
            </a:r>
            <a:r>
              <a:rPr lang="fr-CH" sz="1600" i="0" dirty="0" err="1"/>
              <a:t>error</a:t>
            </a:r>
            <a:r>
              <a:rPr lang="fr-CH" sz="1600" i="0" dirty="0"/>
              <a:t>, </a:t>
            </a:r>
            <a:r>
              <a:rPr lang="fr-CH" sz="1600" i="0" dirty="0" err="1"/>
              <a:t>caroussel</a:t>
            </a:r>
            <a:r>
              <a:rPr lang="fr-CH" sz="1600" i="0" dirty="0"/>
              <a:t>, host, tag, rate et </a:t>
            </a:r>
            <a:r>
              <a:rPr lang="fr-CH" sz="1600" i="0" dirty="0" err="1"/>
              <a:t>collapsible</a:t>
            </a:r>
            <a:r>
              <a:rPr lang="fr-CH" sz="1600" i="0" dirty="0"/>
              <a:t>.</a:t>
            </a:r>
            <a:endParaRPr lang="fr-CH" sz="1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600" dirty="0"/>
              <a:t>Erreur : </a:t>
            </a:r>
            <a:r>
              <a:rPr lang="fr-CH" sz="1600" dirty="0" err="1"/>
              <a:t>error</a:t>
            </a:r>
            <a:r>
              <a:rPr lang="fr-CH" sz="1600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131243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53843-0B7E-1950-B9CA-18008116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fr-FR" sz="6700" dirty="0">
                <a:solidFill>
                  <a:srgbClr val="FF6060"/>
                </a:solidFill>
              </a:rPr>
              <a:t>Récapitulatif des faits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102041-C03E-4652-4849-7DB563742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10769600" cy="3642346"/>
          </a:xfrm>
        </p:spPr>
        <p:txBody>
          <a:bodyPr anchor="t">
            <a:noAutofit/>
          </a:bodyPr>
          <a:lstStyle/>
          <a:p>
            <a:r>
              <a:rPr lang="fr-CH" sz="1800" dirty="0"/>
              <a:t>Kasa, référence nationale dans de la location d’appartements entre particuliers en France fait appel à mes services de développeur web frontend.</a:t>
            </a:r>
          </a:p>
          <a:p>
            <a:pPr marL="0" indent="0">
              <a:buNone/>
            </a:pPr>
            <a:endParaRPr lang="fr-CH" sz="1800" b="0" i="0" u="none" strike="noStrike" dirty="0">
              <a:effectLst/>
            </a:endParaRPr>
          </a:p>
          <a:p>
            <a:r>
              <a:rPr lang="fr-CH" sz="1800" dirty="0"/>
              <a:t>En suivant les maquettes Figma Créer un projet sur React :</a:t>
            </a:r>
          </a:p>
          <a:p>
            <a:pPr lvl="1"/>
            <a:r>
              <a:rPr lang="fr-CH" sz="1800" i="0" dirty="0"/>
              <a:t>L’ensemble de l’application (et en version responsive)</a:t>
            </a:r>
          </a:p>
          <a:p>
            <a:pPr lvl="1"/>
            <a:r>
              <a:rPr lang="fr-CH" sz="1800" i="0" dirty="0"/>
              <a:t>Les composants React.</a:t>
            </a:r>
          </a:p>
          <a:p>
            <a:pPr lvl="1"/>
            <a:r>
              <a:rPr lang="fr-CH" sz="1800" i="0" dirty="0"/>
              <a:t>Les routes React Router.</a:t>
            </a:r>
          </a:p>
          <a:p>
            <a:pPr marL="530352" lvl="1" indent="0">
              <a:buNone/>
            </a:pPr>
            <a:endParaRPr lang="fr-CH" sz="1800" i="0" dirty="0"/>
          </a:p>
          <a:p>
            <a:r>
              <a:rPr lang="fr-CH" sz="1800" dirty="0"/>
              <a:t>Backend : pas de choix définitif, fichier json en attendant. </a:t>
            </a:r>
            <a:endParaRPr lang="fr-CH" sz="1800" b="0" i="0" u="none" strike="noStrike" dirty="0">
              <a:effectLst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436104-F080-91F4-9ED4-EA8F8F3C78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1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28B00-7C93-1EF2-8AA3-95684408B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fr-FR" sz="7200" dirty="0">
                <a:solidFill>
                  <a:srgbClr val="FF6060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96BB74-ED9E-1593-50B0-9D5140940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2400" dirty="0"/>
              <a:t>I. Présentation de la maquette sur Figma</a:t>
            </a:r>
          </a:p>
          <a:p>
            <a:pPr marL="0" indent="0">
              <a:buNone/>
            </a:pPr>
            <a:r>
              <a:rPr lang="fr-FR" sz="2400" dirty="0"/>
              <a:t>II. Présentation de mon travail</a:t>
            </a:r>
          </a:p>
          <a:p>
            <a:pPr marL="0" indent="0">
              <a:buNone/>
            </a:pPr>
            <a:r>
              <a:rPr lang="fr-FR" sz="2400" dirty="0"/>
              <a:t>III. Présentation du code  </a:t>
            </a:r>
          </a:p>
          <a:p>
            <a:endParaRPr lang="fr-FR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84768B9-EBDC-0862-71F7-F5B962852D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1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8A6DFC-F1D7-56DE-1C3C-F1708448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I. Présentation de la maquette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02341F0-C635-8799-D6B0-B565355B19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258D352-8F66-9535-9598-6D3575F5D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fr-FR" dirty="0"/>
              <a:t>Allons voir la maquette </a:t>
            </a:r>
            <a:r>
              <a:rPr lang="fr-FR" dirty="0">
                <a:hlinkClick r:id="rId3"/>
              </a:rPr>
              <a:t>Figma</a:t>
            </a:r>
            <a:endParaRPr lang="fr-FR" dirty="0"/>
          </a:p>
          <a:p>
            <a:r>
              <a:rPr lang="fr-FR" dirty="0"/>
              <a:t>Une version desktop (à gauche) et une version mobile (à droite)</a:t>
            </a:r>
          </a:p>
          <a:p>
            <a:endParaRPr lang="fr-FR" dirty="0"/>
          </a:p>
          <a:p>
            <a:r>
              <a:rPr lang="fr-CH" u="sng" dirty="0"/>
              <a:t>Page - Home : </a:t>
            </a:r>
          </a:p>
          <a:p>
            <a:pPr lvl="1"/>
            <a:r>
              <a:rPr lang="fr-CH" sz="1800" i="0" dirty="0"/>
              <a:t>Header avec logo et navigation</a:t>
            </a:r>
          </a:p>
          <a:p>
            <a:pPr lvl="1"/>
            <a:r>
              <a:rPr lang="fr-CH" sz="1800" i="0" dirty="0"/>
              <a:t>Banner : image avec texte</a:t>
            </a:r>
          </a:p>
          <a:p>
            <a:pPr lvl="1"/>
            <a:r>
              <a:rPr lang="fr-CH" sz="1800" i="0" dirty="0"/>
              <a:t>Cartes des logements disponibles sur Kasa</a:t>
            </a:r>
          </a:p>
          <a:p>
            <a:pPr lvl="1"/>
            <a:r>
              <a:rPr lang="fr-CH" sz="1800" i="0" dirty="0"/>
              <a:t>Footer avec logo et texte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074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D30B02-2E11-3B2E-F251-5D8564F58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E5ED4-634A-BECA-0562-C5A753B5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I. Présentation de la maquette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DAED6C3-D73C-FF90-4341-4477053F07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82B507AD-0353-A813-47F8-53A58B6A1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 fontScale="25000" lnSpcReduction="20000"/>
          </a:bodyPr>
          <a:lstStyle/>
          <a:p>
            <a:r>
              <a:rPr lang="fr-CH" sz="8000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 - Logement :</a:t>
            </a:r>
            <a:r>
              <a:rPr lang="fr-CH" sz="8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fr-CH" sz="7200" i="0" dirty="0"/>
              <a:t>Header avec logo et navigation</a:t>
            </a:r>
            <a:endParaRPr lang="fr-CH" sz="7200" i="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fr-CH" sz="72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Carrousel avec flèche et numéro indiquant le nombre d’images du logement</a:t>
            </a:r>
          </a:p>
          <a:p>
            <a:pPr lvl="1"/>
            <a:r>
              <a:rPr lang="fr-CH" sz="72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Description du logement : titre, location, infos hôtes, tags.</a:t>
            </a:r>
          </a:p>
          <a:p>
            <a:pPr lvl="1"/>
            <a:r>
              <a:rPr lang="fr-CH" sz="72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Drop down avec une description du logement et un avec les équipements du logement </a:t>
            </a:r>
          </a:p>
          <a:p>
            <a:pPr lvl="1"/>
            <a:r>
              <a:rPr lang="fr-CH" sz="7200" i="0" dirty="0"/>
              <a:t>Footer avec logo et texte</a:t>
            </a:r>
          </a:p>
          <a:p>
            <a:pPr marL="0" indent="0">
              <a:buNone/>
            </a:pPr>
            <a:endParaRPr lang="fr-CH" sz="5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CH" sz="8000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 - Erreur :</a:t>
            </a:r>
          </a:p>
          <a:p>
            <a:pPr lvl="1"/>
            <a:r>
              <a:rPr lang="fr-CH" sz="7200" i="0" dirty="0"/>
              <a:t>Header avec logo et navigation</a:t>
            </a:r>
          </a:p>
          <a:p>
            <a:pPr lvl="1"/>
            <a:r>
              <a:rPr lang="fr-CH" sz="72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TXT explicatif erreur </a:t>
            </a:r>
          </a:p>
          <a:p>
            <a:pPr lvl="1"/>
            <a:r>
              <a:rPr lang="fr-CH" sz="72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Lien pour revenir à la homepage </a:t>
            </a:r>
          </a:p>
          <a:p>
            <a:pPr lvl="1"/>
            <a:r>
              <a:rPr lang="fr-CH" sz="7200" i="0" dirty="0"/>
              <a:t>Footer avec logo et texte</a:t>
            </a:r>
          </a:p>
        </p:txBody>
      </p:sp>
    </p:spTree>
    <p:extLst>
      <p:ext uri="{BB962C8B-B14F-4D97-AF65-F5344CB8AC3E}">
        <p14:creationId xmlns:p14="http://schemas.microsoft.com/office/powerpoint/2010/main" val="117640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F4B710-EA14-14AE-CCF2-B677BE205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005F6-E88A-7352-D765-FBDA6A9D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I. Présentation de la maquette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B26BAC-7429-B441-6EFA-47BE082B6F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1597613-B13D-E49B-EDC8-057D8E04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fr-CH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 - à propos : </a:t>
            </a:r>
          </a:p>
          <a:p>
            <a:pPr lvl="1"/>
            <a:r>
              <a:rPr lang="fr-CH" sz="1800" i="0" dirty="0"/>
              <a:t>Header avec logo et navigation</a:t>
            </a:r>
            <a:r>
              <a:rPr lang="fr-CH" sz="18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fr-CH" sz="18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Banner avec nouvelle image et sans texte</a:t>
            </a:r>
          </a:p>
          <a:p>
            <a:pPr lvl="1"/>
            <a:r>
              <a:rPr lang="fr-CH" sz="18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 dropdowns sur les valeurs de KASA</a:t>
            </a:r>
          </a:p>
          <a:p>
            <a:pPr lvl="1"/>
            <a:r>
              <a:rPr lang="fr-CH" sz="1800" i="0" dirty="0"/>
              <a:t>Footer avec logo et texte.</a:t>
            </a:r>
          </a:p>
        </p:txBody>
      </p:sp>
    </p:spTree>
    <p:extLst>
      <p:ext uri="{BB962C8B-B14F-4D97-AF65-F5344CB8AC3E}">
        <p14:creationId xmlns:p14="http://schemas.microsoft.com/office/powerpoint/2010/main" val="58743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9F279E-1969-1D89-B6FA-ADCF545F8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31FAB-4FC2-EA68-C52D-E71F5BF3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II. Présentation de mon travail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84CC96-D089-3170-3A17-43F80EB4E5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E53D287-F449-63EB-8504-01FE3C92C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26073"/>
          </a:xfrm>
        </p:spPr>
        <p:txBody>
          <a:bodyPr>
            <a:normAutofit fontScale="92500" lnSpcReduction="20000"/>
          </a:bodyPr>
          <a:lstStyle/>
          <a:p>
            <a:r>
              <a:rPr lang="fr-FR" sz="2200" dirty="0"/>
              <a:t>Allons voir le résultat de mon travail directement ! </a:t>
            </a:r>
          </a:p>
          <a:p>
            <a:endParaRPr lang="fr-CH" dirty="0"/>
          </a:p>
          <a:p>
            <a:r>
              <a:rPr lang="fr-CH" sz="2200" u="sng" dirty="0"/>
              <a:t>Page - Home : </a:t>
            </a:r>
          </a:p>
          <a:p>
            <a:pPr lvl="1"/>
            <a:r>
              <a:rPr lang="fr-CH" sz="1900" i="0" dirty="0"/>
              <a:t>Header avec logo et navigation</a:t>
            </a:r>
          </a:p>
          <a:p>
            <a:pPr lvl="1"/>
            <a:r>
              <a:rPr lang="fr-CH" sz="1900" i="0" dirty="0"/>
              <a:t>Bannière : image avec texte</a:t>
            </a:r>
          </a:p>
          <a:p>
            <a:pPr lvl="1"/>
            <a:r>
              <a:rPr lang="fr-CH" sz="1900" i="0" dirty="0"/>
              <a:t>Les 20 cartes des logements disponibles sur Kasa</a:t>
            </a:r>
          </a:p>
          <a:p>
            <a:pPr lvl="1"/>
            <a:r>
              <a:rPr lang="fr-CH" sz="1900" i="0" dirty="0"/>
              <a:t>Footer avec logo et texte</a:t>
            </a:r>
          </a:p>
          <a:p>
            <a:pPr lvl="1"/>
            <a:endParaRPr lang="fr-CH" sz="1800" i="0" dirty="0"/>
          </a:p>
          <a:p>
            <a:r>
              <a:rPr lang="fr-CH" sz="2200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 - Logement :</a:t>
            </a:r>
            <a:r>
              <a:rPr lang="fr-CH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fr-CH" sz="1900" i="0" dirty="0"/>
              <a:t>Header avec logo et navigation</a:t>
            </a:r>
            <a:endParaRPr lang="fr-CH" sz="1900" i="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fr-CH" sz="19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Carrousel : flèches de navigation et numérotation des slides</a:t>
            </a:r>
          </a:p>
          <a:p>
            <a:pPr lvl="1"/>
            <a:r>
              <a:rPr lang="fr-CH" sz="19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Description du logement : titre, location, infos hôtes, tags.</a:t>
            </a:r>
          </a:p>
          <a:p>
            <a:pPr lvl="1"/>
            <a:r>
              <a:rPr lang="fr-CH" sz="19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Les deux dropdowns avec description du logement et liste des équipements</a:t>
            </a:r>
          </a:p>
          <a:p>
            <a:pPr lvl="1"/>
            <a:r>
              <a:rPr lang="fr-CH" sz="1900" i="0" dirty="0"/>
              <a:t>Footer avec logo et texte</a:t>
            </a:r>
          </a:p>
          <a:p>
            <a:pPr lvl="1"/>
            <a:endParaRPr lang="fr-CH" sz="1800" i="0" dirty="0"/>
          </a:p>
          <a:p>
            <a:pPr lvl="1"/>
            <a:endParaRPr lang="fr-CH" u="sng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662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1D209A-A51E-E968-B5C9-9B929D037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2AA29-7013-0A19-09B7-00ED2D5F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II. Présentation de mon travail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04E9A6C-E2DE-EA7D-7F0C-00BD150A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BDAE785-DB3F-3D87-0EC0-8D71F7E9D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26073"/>
          </a:xfrm>
        </p:spPr>
        <p:txBody>
          <a:bodyPr>
            <a:normAutofit fontScale="92500" lnSpcReduction="10000"/>
          </a:bodyPr>
          <a:lstStyle/>
          <a:p>
            <a:r>
              <a:rPr lang="fr-FR" sz="2200" dirty="0"/>
              <a:t>Allons voir le résultat de mon travail directement ! </a:t>
            </a:r>
          </a:p>
          <a:p>
            <a:endParaRPr lang="fr-CH" dirty="0"/>
          </a:p>
          <a:p>
            <a:r>
              <a:rPr lang="fr-CH" sz="2200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 - Erreur :</a:t>
            </a:r>
          </a:p>
          <a:p>
            <a:pPr lvl="1"/>
            <a:r>
              <a:rPr lang="fr-CH" sz="1900" i="0" dirty="0"/>
              <a:t>Header avec logo et navigation</a:t>
            </a:r>
          </a:p>
          <a:p>
            <a:pPr lvl="1"/>
            <a:r>
              <a:rPr lang="fr-CH" sz="19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TXT explicatif erreur </a:t>
            </a:r>
          </a:p>
          <a:p>
            <a:pPr lvl="1"/>
            <a:r>
              <a:rPr lang="fr-CH" sz="19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Lien pour revenir à la homepage </a:t>
            </a:r>
          </a:p>
          <a:p>
            <a:pPr lvl="1"/>
            <a:r>
              <a:rPr lang="fr-CH" sz="1900" i="0" dirty="0"/>
              <a:t>Footer avec logo et texte</a:t>
            </a:r>
          </a:p>
          <a:p>
            <a:pPr lvl="1"/>
            <a:endParaRPr lang="fr-CH" sz="1800" i="0" dirty="0"/>
          </a:p>
          <a:p>
            <a:r>
              <a:rPr lang="fr-CH" sz="2200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 – À propos : </a:t>
            </a:r>
          </a:p>
          <a:p>
            <a:pPr lvl="1"/>
            <a:r>
              <a:rPr lang="fr-CH" sz="1900" i="0" dirty="0"/>
              <a:t>Header avec logo et navigation</a:t>
            </a:r>
            <a:r>
              <a:rPr lang="fr-CH" sz="19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fr-CH" sz="19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Banner avec nouvelle image et sans texte</a:t>
            </a:r>
          </a:p>
          <a:p>
            <a:pPr lvl="1"/>
            <a:r>
              <a:rPr lang="fr-CH" sz="19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 dropdowns sur les valeurs de KASA</a:t>
            </a:r>
          </a:p>
          <a:p>
            <a:pPr lvl="1"/>
            <a:r>
              <a:rPr lang="fr-CH" sz="1900" i="0" dirty="0"/>
              <a:t>Footer avec logo et texte.</a:t>
            </a:r>
          </a:p>
          <a:p>
            <a:pPr lvl="1"/>
            <a:endParaRPr lang="fr-CH" sz="1800" i="0" dirty="0"/>
          </a:p>
          <a:p>
            <a:pPr lvl="1"/>
            <a:endParaRPr lang="fr-CH" u="sng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994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134B38-D0B2-23D0-5CAA-9E0CE15A3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92F51-9D25-A84D-9EEB-B06D3D64E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III. Présentation de mon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4E56B1E-B31E-F7CF-AB09-ED8B2A8FAC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819A40A-F682-D586-A227-D2399CBBF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72001"/>
          </a:xfrm>
        </p:spPr>
        <p:txBody>
          <a:bodyPr>
            <a:normAutofit/>
          </a:bodyPr>
          <a:lstStyle/>
          <a:p>
            <a:r>
              <a:rPr lang="fr-CH" dirty="0"/>
              <a:t>On part sur un site en React -&gt; Framework</a:t>
            </a:r>
          </a:p>
          <a:p>
            <a:r>
              <a:rPr lang="fr-CH" dirty="0"/>
              <a:t>Utilisation de Create React App pour débuter le projet </a:t>
            </a:r>
          </a:p>
          <a:p>
            <a:r>
              <a:rPr lang="fr-CH" dirty="0"/>
              <a:t>Structure react :</a:t>
            </a:r>
          </a:p>
          <a:p>
            <a:pPr lvl="1"/>
            <a:r>
              <a:rPr lang="fr-CH" sz="1800" dirty="0"/>
              <a:t>Un  dossier assets comprenant le fichier SCSS. </a:t>
            </a:r>
          </a:p>
          <a:p>
            <a:pPr lvl="1"/>
            <a:r>
              <a:rPr lang="fr-CH" sz="1800" dirty="0"/>
              <a:t>Un dossier components regroupant tous les composants </a:t>
            </a:r>
          </a:p>
          <a:p>
            <a:pPr lvl="1"/>
            <a:r>
              <a:rPr lang="fr-CH" sz="1800" dirty="0"/>
              <a:t>Un dossier pages composé des différentes pages du site. </a:t>
            </a:r>
          </a:p>
          <a:p>
            <a:pPr lvl="1"/>
            <a:r>
              <a:rPr lang="fr-CH" sz="1800" dirty="0"/>
              <a:t>Un fichier Index.js et un App.js. </a:t>
            </a:r>
          </a:p>
          <a:p>
            <a:pPr marL="530352" lvl="1" indent="0">
              <a:buNone/>
            </a:pPr>
            <a:endParaRPr lang="fr-CH" sz="2900" dirty="0"/>
          </a:p>
        </p:txBody>
      </p:sp>
    </p:spTree>
    <p:extLst>
      <p:ext uri="{BB962C8B-B14F-4D97-AF65-F5344CB8AC3E}">
        <p14:creationId xmlns:p14="http://schemas.microsoft.com/office/powerpoint/2010/main" val="1708978587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2789</TotalTime>
  <Words>652</Words>
  <Application>Microsoft Macintosh PowerPoint</Application>
  <PresentationFormat>Grand écran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Franklin Gothic Book</vt:lpstr>
      <vt:lpstr>Inter</vt:lpstr>
      <vt:lpstr>Cadrage</vt:lpstr>
      <vt:lpstr>Application web immobilière avec</vt:lpstr>
      <vt:lpstr>Récapitulatif des faits </vt:lpstr>
      <vt:lpstr>Sommaire</vt:lpstr>
      <vt:lpstr>I. Présentation de la maquette</vt:lpstr>
      <vt:lpstr>I. Présentation de la maquette</vt:lpstr>
      <vt:lpstr>I. Présentation de la maquette</vt:lpstr>
      <vt:lpstr>II. Présentation de mon travail</vt:lpstr>
      <vt:lpstr>II. Présentation de mon travail</vt:lpstr>
      <vt:lpstr>III. Présentation de mon code</vt:lpstr>
      <vt:lpstr>III. Présentation de mon code</vt:lpstr>
      <vt:lpstr>III. Présentation de mon code</vt:lpstr>
      <vt:lpstr>III. Présentation de mon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Marketing</dc:creator>
  <cp:lastModifiedBy>Marketing</cp:lastModifiedBy>
  <cp:revision>54</cp:revision>
  <dcterms:created xsi:type="dcterms:W3CDTF">2024-06-20T08:08:21Z</dcterms:created>
  <dcterms:modified xsi:type="dcterms:W3CDTF">2024-09-11T09:49:30Z</dcterms:modified>
</cp:coreProperties>
</file>