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6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60"/>
    <a:srgbClr val="3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/>
    <p:restoredTop sz="94789"/>
  </p:normalViewPr>
  <p:slideViewPr>
    <p:cSldViewPr snapToGrid="0">
      <p:cViewPr varScale="1">
        <p:scale>
          <a:sx n="91" d="100"/>
          <a:sy n="91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AA7D-7591-FC4C-BD95-420ECF8DA599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84D7-55FE-584B-A916-21522AC8F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896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13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494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64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7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25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504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050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71F846-9E2B-A943-A667-4C0FED0FE436}" type="datetimeFigureOut">
              <a:rPr lang="fr-FR" smtClean="0"/>
              <a:t>10/09/2024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25C585-5E26-8A48-A73C-EE83ED66453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162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2BZEoBhyxt5IwZgRn0wGsL/Kasa_FR?node-id=75-109&amp;node-type=frame&amp;t=9mbjgTClmOdrtiDY-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75612-505A-5E43-0355-B613E4CDA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80" y="1384281"/>
            <a:ext cx="6593780" cy="4089437"/>
          </a:xfrm>
        </p:spPr>
        <p:txBody>
          <a:bodyPr anchor="ctr">
            <a:normAutofit/>
          </a:bodyPr>
          <a:lstStyle/>
          <a:p>
            <a:pPr algn="l"/>
            <a:r>
              <a:rPr lang="fr-CH" sz="6600" b="0" i="0" strike="noStrike" dirty="0">
                <a:solidFill>
                  <a:srgbClr val="FF6060"/>
                </a:solidFill>
                <a:effectLst/>
                <a:latin typeface="Inter"/>
              </a:rPr>
              <a:t>Application web immobilière avec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88FC80-2AE6-5C4C-0B01-759CFA8F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0" t="11095"/>
          <a:stretch/>
        </p:blipFill>
        <p:spPr>
          <a:xfrm>
            <a:off x="5176910" y="3938953"/>
            <a:ext cx="4591479" cy="16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3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9CD6A-13FA-71C2-7E1B-D0B2C40F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D0516-9DDB-F1E4-D0E8-C84E5733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3A2D823-6628-BDFA-2883-9B4B8F0C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5CD7352-4B46-7351-B642-3F2C2554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/>
          </a:bodyPr>
          <a:lstStyle/>
          <a:p>
            <a:r>
              <a:rPr lang="fr-CH" sz="2400" dirty="0"/>
              <a:t>Utilisation de React Router pour relier les pages entre elles :</a:t>
            </a:r>
          </a:p>
          <a:p>
            <a:pPr lvl="1"/>
            <a:r>
              <a:rPr lang="fr-CH" sz="1800" dirty="0"/>
              <a:t>Index.js : BrowserRouter qui entoure l’app</a:t>
            </a:r>
          </a:p>
          <a:p>
            <a:pPr lvl="1"/>
            <a:r>
              <a:rPr lang="fr-CH" sz="1800" dirty="0"/>
              <a:t>App.js : header, router et footer.</a:t>
            </a:r>
          </a:p>
          <a:p>
            <a:pPr lvl="1"/>
            <a:r>
              <a:rPr lang="fr-CH" sz="1800" dirty="0"/>
              <a:t>Router: on retrouve les chemins qui amènent ou non à une page.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accueil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à propos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dirty="0"/>
              <a:t>Une route pour la page logement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CH" sz="1600" i="0" dirty="0"/>
              <a:t>Une route pour la page erreur</a:t>
            </a:r>
          </a:p>
        </p:txBody>
      </p:sp>
    </p:spTree>
    <p:extLst>
      <p:ext uri="{BB962C8B-B14F-4D97-AF65-F5344CB8AC3E}">
        <p14:creationId xmlns:p14="http://schemas.microsoft.com/office/powerpoint/2010/main" val="284293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264777-7493-E94E-0DBF-9001097EB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39273-2B20-02D8-5EA9-07270E48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FE3EF3-A6D3-ABD8-B31D-544B390E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8363B8A-CC98-1AC2-4E77-5F18B247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dirty="0"/>
              <a:t>Le dossier page : </a:t>
            </a:r>
          </a:p>
          <a:p>
            <a:pPr lvl="1"/>
            <a:r>
              <a:rPr lang="fr-CH" sz="1800" i="0" dirty="0"/>
              <a:t>Une page accueil</a:t>
            </a:r>
          </a:p>
          <a:p>
            <a:pPr lvl="1"/>
            <a:r>
              <a:rPr lang="fr-CH" sz="1800" i="0" dirty="0"/>
              <a:t>Une page à propos </a:t>
            </a:r>
          </a:p>
          <a:p>
            <a:pPr lvl="1"/>
            <a:r>
              <a:rPr lang="fr-CH" sz="1800" i="0" dirty="0"/>
              <a:t>Une page logement </a:t>
            </a:r>
          </a:p>
          <a:p>
            <a:pPr lvl="1"/>
            <a:r>
              <a:rPr lang="fr-CH" sz="1800" i="0" dirty="0"/>
              <a:t>Une page erreur</a:t>
            </a:r>
          </a:p>
          <a:p>
            <a:pPr lvl="1"/>
            <a:endParaRPr lang="fr-CH" sz="1800" i="0" dirty="0"/>
          </a:p>
          <a:p>
            <a:r>
              <a:rPr lang="fr-CH" dirty="0"/>
              <a:t>Chaque page possède des composants qui peuvent être réutilisés su différentes pages (comme la bannière de la Homepage et de la page à </a:t>
            </a:r>
            <a:r>
              <a:rPr lang="fr-CH"/>
              <a:t>propos)</a:t>
            </a:r>
            <a:r>
              <a:rPr lang="fr-CH" u="sng" dirty="0"/>
              <a:t>.</a:t>
            </a:r>
            <a:endParaRPr lang="fr-CH" i="0" dirty="0"/>
          </a:p>
        </p:txBody>
      </p:sp>
    </p:spTree>
    <p:extLst>
      <p:ext uri="{BB962C8B-B14F-4D97-AF65-F5344CB8AC3E}">
        <p14:creationId xmlns:p14="http://schemas.microsoft.com/office/powerpoint/2010/main" val="292040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3CAB6-AD06-936B-A268-20CBAF8F6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8005A-16CB-6D5E-4273-7C701317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FC61A-0161-92F4-2490-E5BC9078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4CA22D-3369-4726-E2F1-1168ECB2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/>
          </a:bodyPr>
          <a:lstStyle/>
          <a:p>
            <a:r>
              <a:rPr lang="fr-CH" sz="2200" dirty="0"/>
              <a:t>Le dossier page : </a:t>
            </a:r>
          </a:p>
          <a:p>
            <a:pPr lvl="1"/>
            <a:r>
              <a:rPr lang="fr-CH" sz="1800" i="0" dirty="0"/>
              <a:t>Une page accueil</a:t>
            </a:r>
          </a:p>
          <a:p>
            <a:pPr lvl="1"/>
            <a:r>
              <a:rPr lang="fr-CH" sz="1800" i="0" dirty="0"/>
              <a:t>Une page à propos </a:t>
            </a:r>
          </a:p>
          <a:p>
            <a:pPr lvl="1"/>
            <a:r>
              <a:rPr lang="fr-CH" sz="1800" i="0" dirty="0"/>
              <a:t>Une page logement </a:t>
            </a:r>
          </a:p>
          <a:p>
            <a:pPr lvl="1"/>
            <a:r>
              <a:rPr lang="fr-CH" sz="1800" i="0" dirty="0"/>
              <a:t>Une page erreur</a:t>
            </a:r>
          </a:p>
          <a:p>
            <a:pPr lvl="1"/>
            <a:endParaRPr lang="fr-CH" sz="1800" i="0" dirty="0"/>
          </a:p>
          <a:p>
            <a:r>
              <a:rPr lang="fr-CH" sz="1800" dirty="0"/>
              <a:t>Chaque page possède des composants qui peuvent être réutilisés su différentes pages (comme la bannière de la Homepage et de la page à propos)</a:t>
            </a:r>
            <a:endParaRPr lang="fr-CH" sz="1800" i="0" dirty="0"/>
          </a:p>
          <a:p>
            <a:pPr lvl="1"/>
            <a:endParaRPr lang="fr-CH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243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53843-0B7E-1950-B9CA-1800811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6700" dirty="0">
                <a:solidFill>
                  <a:srgbClr val="FF6060"/>
                </a:solidFill>
              </a:rPr>
              <a:t>Récapitulatif des faits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02041-C03E-4652-4849-7DB56374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10769600" cy="3642346"/>
          </a:xfrm>
        </p:spPr>
        <p:txBody>
          <a:bodyPr anchor="t">
            <a:noAutofit/>
          </a:bodyPr>
          <a:lstStyle/>
          <a:p>
            <a:r>
              <a:rPr lang="fr-CH" sz="1800" dirty="0"/>
              <a:t>Kasa, référence nationale dans de la location d’appartements entre particuliers en France fait appel à mes services de développeur web frontend.</a:t>
            </a:r>
          </a:p>
          <a:p>
            <a:pPr marL="0" indent="0">
              <a:buNone/>
            </a:pPr>
            <a:endParaRPr lang="fr-CH" sz="1800" b="0" i="0" u="none" strike="noStrike" dirty="0">
              <a:effectLst/>
            </a:endParaRPr>
          </a:p>
          <a:p>
            <a:r>
              <a:rPr lang="fr-CH" sz="1800" dirty="0"/>
              <a:t>En suivant les maquettes Figma Créer un projet sur React :</a:t>
            </a:r>
          </a:p>
          <a:p>
            <a:pPr lvl="1"/>
            <a:r>
              <a:rPr lang="fr-CH" sz="1800" i="0" dirty="0"/>
              <a:t>L’ensemble de l’application (et en version responsive)</a:t>
            </a:r>
          </a:p>
          <a:p>
            <a:pPr lvl="1"/>
            <a:r>
              <a:rPr lang="fr-CH" sz="1800" i="0" dirty="0"/>
              <a:t>Les composants React.</a:t>
            </a:r>
          </a:p>
          <a:p>
            <a:pPr lvl="1"/>
            <a:r>
              <a:rPr lang="fr-CH" sz="1800" i="0" dirty="0"/>
              <a:t>Les routes React Router.</a:t>
            </a:r>
          </a:p>
          <a:p>
            <a:pPr marL="530352" lvl="1" indent="0">
              <a:buNone/>
            </a:pPr>
            <a:endParaRPr lang="fr-CH" sz="1800" i="0" dirty="0"/>
          </a:p>
          <a:p>
            <a:r>
              <a:rPr lang="fr-CH" sz="1800" dirty="0"/>
              <a:t>Backend : pas de choix définitif, fichier json en attendant. </a:t>
            </a:r>
            <a:endParaRPr lang="fr-CH" sz="1800" b="0" i="0" u="none" strike="noStrike" dirty="0"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436104-F080-91F4-9ED4-EA8F8F3C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1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28B00-7C93-1EF2-8AA3-95684408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7200" dirty="0">
                <a:solidFill>
                  <a:srgbClr val="FF6060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6BB74-ED9E-1593-50B0-9D514094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400" dirty="0"/>
              <a:t>I. Présentation de la maquette sur Figma</a:t>
            </a:r>
          </a:p>
          <a:p>
            <a:pPr marL="0" indent="0">
              <a:buNone/>
            </a:pPr>
            <a:r>
              <a:rPr lang="fr-FR" sz="2400" dirty="0"/>
              <a:t>II. Présentation de mon travail</a:t>
            </a:r>
          </a:p>
          <a:p>
            <a:pPr marL="0" indent="0">
              <a:buNone/>
            </a:pPr>
            <a:r>
              <a:rPr lang="fr-FR" sz="2400" dirty="0"/>
              <a:t>III. Présentation du code  </a:t>
            </a:r>
          </a:p>
          <a:p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4768B9-EBDC-0862-71F7-F5B96285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1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A6DFC-F1D7-56DE-1C3C-F1708448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2341F0-C635-8799-D6B0-B565355B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258D352-8F66-9535-9598-6D3575F5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fr-FR" dirty="0"/>
              <a:t>Allons voir la maquette </a:t>
            </a:r>
            <a:r>
              <a:rPr lang="fr-FR" dirty="0">
                <a:hlinkClick r:id="rId3"/>
              </a:rPr>
              <a:t>Figma</a:t>
            </a:r>
            <a:endParaRPr lang="fr-FR" dirty="0"/>
          </a:p>
          <a:p>
            <a:r>
              <a:rPr lang="fr-FR" dirty="0"/>
              <a:t>Une version desktop (à gauche) et une version mobile (à droite)</a:t>
            </a:r>
          </a:p>
          <a:p>
            <a:endParaRPr lang="fr-FR" dirty="0"/>
          </a:p>
          <a:p>
            <a:r>
              <a:rPr lang="fr-CH" u="sng" dirty="0"/>
              <a:t>Page - Home : </a:t>
            </a:r>
          </a:p>
          <a:p>
            <a:pPr lvl="1"/>
            <a:r>
              <a:rPr lang="fr-CH" sz="1800" i="0" dirty="0"/>
              <a:t>Header avec logo et navigation</a:t>
            </a:r>
          </a:p>
          <a:p>
            <a:pPr lvl="1"/>
            <a:r>
              <a:rPr lang="fr-CH" sz="1800" i="0" dirty="0"/>
              <a:t>Banner : image avec texte</a:t>
            </a:r>
          </a:p>
          <a:p>
            <a:pPr lvl="1"/>
            <a:r>
              <a:rPr lang="fr-CH" sz="1800" i="0" dirty="0"/>
              <a:t>Cartes des logements disponibles sur Kasa</a:t>
            </a:r>
          </a:p>
          <a:p>
            <a:pPr lvl="1"/>
            <a:r>
              <a:rPr lang="fr-CH" sz="1800" i="0" dirty="0"/>
              <a:t>Footer avec logo et texte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7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D30B02-2E11-3B2E-F251-5D8564F5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E5ED4-634A-BECA-0562-C5A753B5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AED6C3-D73C-FF90-4341-4477053F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2B507AD-0353-A813-47F8-53A58B6A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25000" lnSpcReduction="20000"/>
          </a:bodyPr>
          <a:lstStyle/>
          <a:p>
            <a:r>
              <a:rPr lang="fr-CH" sz="80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Logement :</a:t>
            </a:r>
            <a:r>
              <a:rPr lang="fr-CH" sz="8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7200" i="0" dirty="0"/>
              <a:t>Header avec logo et navigation</a:t>
            </a:r>
            <a:endParaRPr lang="fr-CH" sz="7200" i="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Carrousel avec flèche et numéro indiquant le nombre d’images du logement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du logement : titre, location, infos hôtes, tags.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Drop down avec une description du logement et un avec les équipements du logement </a:t>
            </a:r>
          </a:p>
          <a:p>
            <a:pPr lvl="1"/>
            <a:r>
              <a:rPr lang="fr-CH" sz="7200" i="0" dirty="0"/>
              <a:t>Footer avec logo et texte</a:t>
            </a:r>
          </a:p>
          <a:p>
            <a:pPr marL="0" indent="0">
              <a:buNone/>
            </a:pPr>
            <a:endParaRPr lang="fr-CH" sz="5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H" sz="80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Erreur :</a:t>
            </a:r>
          </a:p>
          <a:p>
            <a:pPr lvl="1"/>
            <a:r>
              <a:rPr lang="fr-CH" sz="7200" i="0" dirty="0"/>
              <a:t>Header avec logo et navigation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TXT explicatif erreur </a:t>
            </a:r>
          </a:p>
          <a:p>
            <a:pPr lvl="1"/>
            <a:r>
              <a:rPr lang="fr-CH" sz="72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Lien pour revenir à la homepage </a:t>
            </a:r>
          </a:p>
          <a:p>
            <a:pPr lvl="1"/>
            <a:r>
              <a:rPr lang="fr-CH" sz="7200" i="0" dirty="0"/>
              <a:t>Footer avec logo et texte</a:t>
            </a:r>
          </a:p>
        </p:txBody>
      </p:sp>
    </p:spTree>
    <p:extLst>
      <p:ext uri="{BB962C8B-B14F-4D97-AF65-F5344CB8AC3E}">
        <p14:creationId xmlns:p14="http://schemas.microsoft.com/office/powerpoint/2010/main" val="117640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F4B710-EA14-14AE-CCF2-B677BE20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005F6-E88A-7352-D765-FBDA6A9D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I. Présentation de la maquette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B26BAC-7429-B441-6EFA-47BE082B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1597613-B13D-E49B-EDC8-057D8E047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fr-CH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à propos : </a:t>
            </a:r>
          </a:p>
          <a:p>
            <a:pPr lvl="1"/>
            <a:r>
              <a:rPr lang="fr-CH" sz="1800" i="0" dirty="0"/>
              <a:t>Header avec logo et navigation</a:t>
            </a:r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Banner avec nouvelle image et sans texte</a:t>
            </a:r>
          </a:p>
          <a:p>
            <a:pPr lvl="1"/>
            <a:r>
              <a:rPr lang="fr-CH" sz="18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dropdowns sur les valeurs de KASA</a:t>
            </a:r>
          </a:p>
          <a:p>
            <a:pPr lvl="1"/>
            <a:r>
              <a:rPr lang="fr-CH" sz="1800" i="0" dirty="0"/>
              <a:t>Footer avec logo et texte.</a:t>
            </a:r>
          </a:p>
        </p:txBody>
      </p:sp>
    </p:spTree>
    <p:extLst>
      <p:ext uri="{BB962C8B-B14F-4D97-AF65-F5344CB8AC3E}">
        <p14:creationId xmlns:p14="http://schemas.microsoft.com/office/powerpoint/2010/main" val="58743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F279E-1969-1D89-B6FA-ADCF545F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31FAB-4FC2-EA68-C52D-E71F5BF3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II. Présentation de mon travail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84CC96-D089-3170-3A17-43F80EB4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E53D287-F449-63EB-8504-01FE3C92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 fontScale="92500" lnSpcReduction="20000"/>
          </a:bodyPr>
          <a:lstStyle/>
          <a:p>
            <a:r>
              <a:rPr lang="fr-FR" sz="2200" dirty="0"/>
              <a:t>Allons voir le résultat de mon travail directement ! </a:t>
            </a:r>
          </a:p>
          <a:p>
            <a:endParaRPr lang="fr-CH" dirty="0"/>
          </a:p>
          <a:p>
            <a:r>
              <a:rPr lang="fr-CH" sz="2200" u="sng" dirty="0"/>
              <a:t>Page - Home : </a:t>
            </a:r>
          </a:p>
          <a:p>
            <a:pPr lvl="1"/>
            <a:r>
              <a:rPr lang="fr-CH" sz="1900" i="0" dirty="0"/>
              <a:t>Header avec logo et navigation</a:t>
            </a:r>
          </a:p>
          <a:p>
            <a:pPr lvl="1"/>
            <a:r>
              <a:rPr lang="fr-CH" sz="1900" i="0" dirty="0"/>
              <a:t>Bannière : image avec texte</a:t>
            </a:r>
          </a:p>
          <a:p>
            <a:pPr lvl="1"/>
            <a:r>
              <a:rPr lang="fr-CH" sz="1900" i="0" dirty="0"/>
              <a:t>Les 20 cartes des logements disponibles sur Kasa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Logement :</a:t>
            </a:r>
            <a:r>
              <a:rPr lang="fr-CH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900" i="0" dirty="0"/>
              <a:t>Header avec logo et navigation</a:t>
            </a:r>
            <a:endParaRPr lang="fr-CH" sz="1900" i="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Carrousel : flèches de navigation et numérotation des slides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Description du logement : titre, location, infos hôtes, tags.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Les deux dropdowns avec description du logement et liste des équipements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pPr lvl="1"/>
            <a:endParaRPr lang="fr-CH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62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D209A-A51E-E968-B5C9-9B929D03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2AA29-7013-0A19-09B7-00ED2D5F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II. Présentation de mon travail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4E9A6C-E2DE-EA7D-7F0C-00BD150A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BDAE785-DB3F-3D87-0EC0-8D71F7E9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26073"/>
          </a:xfrm>
        </p:spPr>
        <p:txBody>
          <a:bodyPr>
            <a:normAutofit fontScale="92500" lnSpcReduction="10000"/>
          </a:bodyPr>
          <a:lstStyle/>
          <a:p>
            <a:r>
              <a:rPr lang="fr-FR" sz="2200" dirty="0"/>
              <a:t>Allons voir le résultat de mon travail directement ! </a:t>
            </a:r>
          </a:p>
          <a:p>
            <a:endParaRPr lang="fr-CH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- Erreur :</a:t>
            </a:r>
          </a:p>
          <a:p>
            <a:pPr lvl="1"/>
            <a:r>
              <a:rPr lang="fr-CH" sz="1900" i="0" dirty="0"/>
              <a:t>Header avec logo et navigation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TXT explicatif erreur 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Lien pour revenir à la homepage </a:t>
            </a:r>
          </a:p>
          <a:p>
            <a:pPr lvl="1"/>
            <a:r>
              <a:rPr lang="fr-CH" sz="1900" i="0" dirty="0"/>
              <a:t>Footer avec logo et texte</a:t>
            </a:r>
          </a:p>
          <a:p>
            <a:pPr lvl="1"/>
            <a:endParaRPr lang="fr-CH" sz="1800" i="0" dirty="0"/>
          </a:p>
          <a:p>
            <a:r>
              <a:rPr lang="fr-CH" sz="2200" u="sng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Page – À propos : </a:t>
            </a:r>
          </a:p>
          <a:p>
            <a:pPr lvl="1"/>
            <a:r>
              <a:rPr lang="fr-CH" sz="1900" i="0" dirty="0"/>
              <a:t>Header avec logo et navigation</a:t>
            </a:r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Banner avec nouvelle image et sans texte</a:t>
            </a:r>
          </a:p>
          <a:p>
            <a:pPr lvl="1"/>
            <a:r>
              <a:rPr lang="fr-CH" sz="1900" i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dropdowns sur les valeurs de KASA</a:t>
            </a:r>
          </a:p>
          <a:p>
            <a:pPr lvl="1"/>
            <a:r>
              <a:rPr lang="fr-CH" sz="1900" i="0" dirty="0"/>
              <a:t>Footer avec logo et texte.</a:t>
            </a:r>
          </a:p>
          <a:p>
            <a:pPr lvl="1"/>
            <a:endParaRPr lang="fr-CH" sz="1800" i="0" dirty="0"/>
          </a:p>
          <a:p>
            <a:pPr lvl="1"/>
            <a:endParaRPr lang="fr-CH" u="sng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94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34B38-D0B2-23D0-5CAA-9E0CE15A3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92F51-9D25-A84D-9EEB-B06D3D64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50489"/>
            <a:ext cx="10261587" cy="1618489"/>
          </a:xfrm>
        </p:spPr>
        <p:txBody>
          <a:bodyPr anchor="ctr">
            <a:normAutofit/>
          </a:bodyPr>
          <a:lstStyle/>
          <a:p>
            <a:r>
              <a:rPr lang="fr-FR" sz="4800" u="sng" dirty="0">
                <a:solidFill>
                  <a:srgbClr val="FF6060"/>
                </a:solidFill>
              </a:rPr>
              <a:t>III. Présentation de mon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E56B1E-B31E-F7CF-AB09-ED8B2A8F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125486" y="45927"/>
            <a:ext cx="2066514" cy="802087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819A40A-F682-D586-A227-D2399CBB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572001"/>
          </a:xfrm>
        </p:spPr>
        <p:txBody>
          <a:bodyPr>
            <a:normAutofit/>
          </a:bodyPr>
          <a:lstStyle/>
          <a:p>
            <a:r>
              <a:rPr lang="fr-CH" dirty="0"/>
              <a:t>On part sur un site en React -&gt; Framework</a:t>
            </a:r>
          </a:p>
          <a:p>
            <a:r>
              <a:rPr lang="fr-CH" dirty="0"/>
              <a:t>Utilisation de Create React App pour débuter le projet </a:t>
            </a:r>
          </a:p>
          <a:p>
            <a:r>
              <a:rPr lang="fr-CH" dirty="0"/>
              <a:t>Structure react :</a:t>
            </a:r>
          </a:p>
          <a:p>
            <a:pPr lvl="1"/>
            <a:r>
              <a:rPr lang="fr-CH" sz="1800" dirty="0"/>
              <a:t>Un  dossier assets comprenant le fichier SCSS. </a:t>
            </a:r>
          </a:p>
          <a:p>
            <a:pPr lvl="1"/>
            <a:r>
              <a:rPr lang="fr-CH" sz="1800" dirty="0"/>
              <a:t>Un dossier components regroupant tous les composants </a:t>
            </a:r>
          </a:p>
          <a:p>
            <a:pPr lvl="1"/>
            <a:r>
              <a:rPr lang="fr-CH" sz="1800" dirty="0"/>
              <a:t>Un dossier pages composé des différentes pages du site. </a:t>
            </a:r>
          </a:p>
          <a:p>
            <a:pPr lvl="1"/>
            <a:r>
              <a:rPr lang="fr-CH" sz="1800" dirty="0"/>
              <a:t>Un fichier Index.js et un App.js. </a:t>
            </a:r>
          </a:p>
          <a:p>
            <a:pPr marL="530352" lvl="1" indent="0">
              <a:buNone/>
            </a:pPr>
            <a:endParaRPr lang="fr-CH" sz="2900" dirty="0"/>
          </a:p>
        </p:txBody>
      </p:sp>
    </p:spTree>
    <p:extLst>
      <p:ext uri="{BB962C8B-B14F-4D97-AF65-F5344CB8AC3E}">
        <p14:creationId xmlns:p14="http://schemas.microsoft.com/office/powerpoint/2010/main" val="170897858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2713</TotalTime>
  <Words>651</Words>
  <Application>Microsoft Macintosh PowerPoint</Application>
  <PresentationFormat>Grand écran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Franklin Gothic Book</vt:lpstr>
      <vt:lpstr>Inter</vt:lpstr>
      <vt:lpstr>Cadrage</vt:lpstr>
      <vt:lpstr>Application web immobilière avec</vt:lpstr>
      <vt:lpstr>Récapitulatif des faits </vt:lpstr>
      <vt:lpstr>Sommaire</vt:lpstr>
      <vt:lpstr>I. Présentation de la maquette</vt:lpstr>
      <vt:lpstr>I. Présentation de la maquette</vt:lpstr>
      <vt:lpstr>I. Présentation de la maquette</vt:lpstr>
      <vt:lpstr>II. Présentation de mon travail</vt:lpstr>
      <vt:lpstr>II. Présentation de mon travail</vt:lpstr>
      <vt:lpstr>III. Présentation de mon code</vt:lpstr>
      <vt:lpstr>III. Présentation de mon code</vt:lpstr>
      <vt:lpstr>III. Présentation de mon code</vt:lpstr>
      <vt:lpstr>III. Présentation de mon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Marketing</dc:creator>
  <cp:lastModifiedBy>Marketing</cp:lastModifiedBy>
  <cp:revision>52</cp:revision>
  <dcterms:created xsi:type="dcterms:W3CDTF">2024-06-20T08:08:21Z</dcterms:created>
  <dcterms:modified xsi:type="dcterms:W3CDTF">2024-09-11T08:33:13Z</dcterms:modified>
</cp:coreProperties>
</file>