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6" r:id="rId11"/>
    <p:sldId id="294" r:id="rId12"/>
    <p:sldId id="297" r:id="rId13"/>
    <p:sldId id="298" r:id="rId14"/>
    <p:sldId id="299" r:id="rId15"/>
    <p:sldId id="295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60"/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4915"/>
  </p:normalViewPr>
  <p:slideViewPr>
    <p:cSldViewPr snapToGrid="0">
      <p:cViewPr varScale="1">
        <p:scale>
          <a:sx n="148" d="100"/>
          <a:sy n="148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AA7D-7591-FC4C-BD95-420ECF8DA599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84D7-55FE-584B-A916-21522AC8F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C84D7-55FE-584B-A916-21522AC8F9A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65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96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94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4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0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5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6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2BZEoBhyxt5IwZgRn0wGsL/Kasa_FR?node-id=75-109&amp;node-type=frame&amp;t=9mbjgTClmOdrtiDY-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75612-505A-5E43-0355-B613E4CD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80" y="1384281"/>
            <a:ext cx="6593780" cy="4089437"/>
          </a:xfrm>
        </p:spPr>
        <p:txBody>
          <a:bodyPr anchor="ctr">
            <a:normAutofit/>
          </a:bodyPr>
          <a:lstStyle/>
          <a:p>
            <a:pPr algn="l"/>
            <a:r>
              <a:rPr lang="fr-CH" sz="6600" b="0" i="0" strike="noStrike" dirty="0">
                <a:solidFill>
                  <a:srgbClr val="FF6060"/>
                </a:solidFill>
                <a:effectLst/>
                <a:latin typeface="Inter"/>
              </a:rPr>
              <a:t>Application web immobilière avec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88FC80-2AE6-5C4C-0B01-759CFA8F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0" t="11095"/>
          <a:stretch/>
        </p:blipFill>
        <p:spPr>
          <a:xfrm>
            <a:off x="5176910" y="3938953"/>
            <a:ext cx="4591479" cy="16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3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9CD6A-13FA-71C2-7E1B-D0B2C40F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D0516-9DDB-F1E4-D0E8-C84E5733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A2D823-6628-BDFA-2883-9B4B8F0C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5CD7352-4B46-7351-B642-3F2C2554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r>
              <a:rPr lang="fr-CH" sz="2400" dirty="0"/>
              <a:t>Utilisation de React Router pour relier les pages entre elles :</a:t>
            </a:r>
          </a:p>
          <a:p>
            <a:pPr lvl="1"/>
            <a:r>
              <a:rPr lang="fr-CH" sz="1800" dirty="0"/>
              <a:t>Index.js : BrowserRouter qui entoure l’app</a:t>
            </a:r>
          </a:p>
          <a:p>
            <a:pPr lvl="1"/>
            <a:r>
              <a:rPr lang="fr-CH" sz="1800" dirty="0"/>
              <a:t>App.js : header, router et footer.</a:t>
            </a:r>
          </a:p>
          <a:p>
            <a:pPr lvl="1"/>
            <a:r>
              <a:rPr lang="fr-CH" sz="1800" dirty="0"/>
              <a:t>Router : on retrouve les chemins qui amènent ou non à une page.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accueil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à propos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Une route pour la page logement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erreur</a:t>
            </a:r>
          </a:p>
        </p:txBody>
      </p:sp>
    </p:spTree>
    <p:extLst>
      <p:ext uri="{BB962C8B-B14F-4D97-AF65-F5344CB8AC3E}">
        <p14:creationId xmlns:p14="http://schemas.microsoft.com/office/powerpoint/2010/main" val="284293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264777-7493-E94E-0DBF-9001097E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39273-2B20-02D8-5EA9-07270E48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FE3EF3-A6D3-ABD8-B31D-544B390E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8363B8A-CC98-1AC2-4E77-5F18B247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dirty="0"/>
              <a:t>Le dossier page : </a:t>
            </a:r>
          </a:p>
          <a:p>
            <a:pPr lvl="1"/>
            <a:r>
              <a:rPr lang="fr-CH" sz="1800" i="0" dirty="0"/>
              <a:t>Une page </a:t>
            </a:r>
            <a:r>
              <a:rPr lang="fr-CH" sz="1800" i="0" dirty="0" err="1"/>
              <a:t>homepage</a:t>
            </a:r>
            <a:endParaRPr lang="fr-CH" sz="1800" i="0" dirty="0"/>
          </a:p>
          <a:p>
            <a:pPr lvl="1"/>
            <a:r>
              <a:rPr lang="fr-CH" sz="1800" i="0" dirty="0"/>
              <a:t>Une page about</a:t>
            </a:r>
          </a:p>
          <a:p>
            <a:pPr lvl="1"/>
            <a:r>
              <a:rPr lang="fr-CH" sz="1800" i="0" dirty="0"/>
              <a:t>Une page </a:t>
            </a:r>
            <a:r>
              <a:rPr lang="fr-CH" sz="1800" i="0" dirty="0" err="1"/>
              <a:t>housing</a:t>
            </a:r>
            <a:r>
              <a:rPr lang="fr-CH" sz="1800" i="0" dirty="0"/>
              <a:t> </a:t>
            </a:r>
          </a:p>
          <a:p>
            <a:pPr lvl="1"/>
            <a:r>
              <a:rPr lang="fr-CH" sz="1800" i="0" dirty="0"/>
              <a:t>Une page </a:t>
            </a:r>
            <a:r>
              <a:rPr lang="fr-CH" sz="1800" i="0" dirty="0" err="1"/>
              <a:t>error</a:t>
            </a:r>
            <a:endParaRPr lang="fr-CH" sz="1800" i="0" dirty="0"/>
          </a:p>
          <a:p>
            <a:pPr lvl="1"/>
            <a:endParaRPr lang="fr-CH" sz="1800" i="0" dirty="0"/>
          </a:p>
          <a:p>
            <a:r>
              <a:rPr lang="fr-CH" dirty="0"/>
              <a:t>Chaque page possède des composants qui peuvent être réutilisés sur différentes pages (exemple: banner pour la </a:t>
            </a:r>
            <a:r>
              <a:rPr lang="fr-CH" dirty="0" err="1"/>
              <a:t>homepage</a:t>
            </a:r>
            <a:r>
              <a:rPr lang="fr-CH" dirty="0"/>
              <a:t> et la page about).</a:t>
            </a:r>
            <a:endParaRPr lang="fr-CH" i="0" dirty="0"/>
          </a:p>
        </p:txBody>
      </p:sp>
    </p:spTree>
    <p:extLst>
      <p:ext uri="{BB962C8B-B14F-4D97-AF65-F5344CB8AC3E}">
        <p14:creationId xmlns:p14="http://schemas.microsoft.com/office/powerpoint/2010/main" val="292040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E3F41-EAD4-4746-1C63-D15CEFF7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B61F8-4DCA-6434-172B-A3E7ED83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A85E05-AA09-20FB-51F9-ACA5FE8B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 useBgFill="1"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76E630-185A-EE70-C106-04FC30DB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u="sng" dirty="0"/>
              <a:t>Page Accueil : </a:t>
            </a:r>
          </a:p>
          <a:p>
            <a:pPr lvl="1"/>
            <a:r>
              <a:rPr lang="fr-CH" sz="1800" i="0" dirty="0"/>
              <a:t>UseState = un hook react qui gère</a:t>
            </a:r>
            <a:r>
              <a:rPr lang="fr-CH" sz="1800" b="0" i="0" strike="noStrike" dirty="0">
                <a:solidFill>
                  <a:srgbClr val="000000"/>
                </a:solidFill>
                <a:effectLst/>
              </a:rPr>
              <a:t> l'état d'un composant. Cela permet à des variables de changer de valeurs au cours du temps.</a:t>
            </a:r>
            <a:endParaRPr lang="fr-CH" sz="1800" i="0" dirty="0"/>
          </a:p>
          <a:p>
            <a:pPr marL="0" indent="0">
              <a:buNone/>
            </a:pPr>
            <a:endParaRPr lang="fr-CH" u="sng" dirty="0"/>
          </a:p>
          <a:p>
            <a:pPr lvl="1"/>
            <a:r>
              <a:rPr lang="fr-CH" sz="1800" i="0" dirty="0"/>
              <a:t>UseEffect = Hook react qui permet d’exécuter </a:t>
            </a:r>
            <a:r>
              <a:rPr lang="fr-CH" sz="1800" b="0" i="0" u="none" strike="noStrike" dirty="0">
                <a:solidFill>
                  <a:srgbClr val="000000"/>
                </a:solidFill>
                <a:effectLst/>
              </a:rPr>
              <a:t>du code à des moments spécifiques dans le cycle de vie d'un composant.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rgbClr val="000000"/>
                </a:solidFill>
              </a:rPr>
              <a:t>Cela va nous permettre d’effectuer un fetch après le rendu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rgbClr val="000000"/>
                </a:solidFill>
              </a:rPr>
              <a:t>La dépendance [ ] est vide, cela signifie que l’on va l’exécuter qu’une seule fois.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CH" dirty="0">
              <a:solidFill>
                <a:srgbClr val="000000"/>
              </a:solidFill>
            </a:endParaRP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Bannière avec un titre et une image</a:t>
            </a: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On va utiliser la méthode Map pour afficher pour les logements présents dans le fichier « logement.json » ou on voit chercher les informations id, cover et </a:t>
            </a:r>
            <a:r>
              <a:rPr lang="fr-CH" sz="1800" i="0" dirty="0" err="1">
                <a:solidFill>
                  <a:srgbClr val="000000"/>
                </a:solidFill>
              </a:rPr>
              <a:t>title</a:t>
            </a:r>
            <a:r>
              <a:rPr lang="fr-CH" sz="1800" i="0" dirty="0">
                <a:solidFill>
                  <a:srgbClr val="000000"/>
                </a:solidFill>
              </a:rPr>
              <a:t> de chaque logement. </a:t>
            </a:r>
          </a:p>
        </p:txBody>
      </p:sp>
    </p:spTree>
    <p:extLst>
      <p:ext uri="{BB962C8B-B14F-4D97-AF65-F5344CB8AC3E}">
        <p14:creationId xmlns:p14="http://schemas.microsoft.com/office/powerpoint/2010/main" val="74708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BFB6B-5AA2-7F55-C073-557BB71CE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B034B-9849-4D4C-813F-4A8CAA3F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3E7E29-BEF7-C0DC-3E12-F67BE507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 useBgFill="1">
        <p:nvSpPr>
          <p:cNvPr id="7" name="Espace réservé du contenu 2">
            <a:extLst>
              <a:ext uri="{FF2B5EF4-FFF2-40B4-BE49-F238E27FC236}">
                <a16:creationId xmlns:a16="http://schemas.microsoft.com/office/drawing/2014/main" id="{BCB3C35E-1CB3-630B-E8D1-1E6A7A78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u="sng" dirty="0"/>
              <a:t>Page à propos : </a:t>
            </a:r>
          </a:p>
          <a:p>
            <a:pPr lvl="1"/>
            <a:r>
              <a:rPr lang="fr-CH" sz="1800" i="0" dirty="0"/>
              <a:t>Import de 2 composants : bannière et collapsible </a:t>
            </a: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Ajout de l’image pour le composant banner </a:t>
            </a: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Ajout des labels et du texte pour les </a:t>
            </a:r>
            <a:r>
              <a:rPr lang="fr-CH" sz="1800" i="0" dirty="0" err="1">
                <a:solidFill>
                  <a:srgbClr val="000000"/>
                </a:solidFill>
              </a:rPr>
              <a:t>collapsible</a:t>
            </a:r>
            <a:endParaRPr lang="fr-CH" sz="1800" i="0" dirty="0">
              <a:solidFill>
                <a:srgbClr val="000000"/>
              </a:solidFill>
            </a:endParaRPr>
          </a:p>
          <a:p>
            <a:pPr marL="530352" lvl="1" indent="0">
              <a:buNone/>
            </a:pPr>
            <a:endParaRPr lang="fr-CH" sz="1800" i="0" dirty="0">
              <a:solidFill>
                <a:srgbClr val="000000"/>
              </a:solidFill>
            </a:endParaRPr>
          </a:p>
          <a:p>
            <a:r>
              <a:rPr lang="fr-CH" u="sng" dirty="0"/>
              <a:t>Page erreur: </a:t>
            </a:r>
          </a:p>
          <a:p>
            <a:pPr lvl="1"/>
            <a:r>
              <a:rPr lang="fr-CH" sz="1800" i="0" dirty="0"/>
              <a:t>Import d’un composant : </a:t>
            </a:r>
            <a:r>
              <a:rPr lang="fr-CH" sz="1800" i="0" dirty="0" err="1"/>
              <a:t>error</a:t>
            </a:r>
            <a:endParaRPr lang="fr-CH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2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D47DB-5553-3AD1-14B2-FA0FC33CC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02961-6069-D6B6-842C-ECC62B7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22DB06-C0A3-BCA5-1EDC-1ACCC20C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 useBgFill="1"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19F84C-5B8F-2EE5-72EC-706D1167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u="sng" dirty="0"/>
              <a:t>Page logement: </a:t>
            </a:r>
          </a:p>
          <a:p>
            <a:pPr lvl="1"/>
            <a:r>
              <a:rPr lang="fr-CH" sz="1800" i="0" dirty="0"/>
              <a:t>On va utiliser des Hook UseState qui </a:t>
            </a:r>
            <a:r>
              <a:rPr lang="fr-CH" sz="1800" i="0" dirty="0" err="1"/>
              <a:t>vonta</a:t>
            </a:r>
            <a:r>
              <a:rPr lang="fr-CH" sz="1800" i="0" dirty="0"/>
              <a:t> nous </a:t>
            </a:r>
            <a:r>
              <a:rPr lang="fr-CH" sz="1800" b="0" i="0" strike="noStrike" dirty="0">
                <a:solidFill>
                  <a:srgbClr val="000000"/>
                </a:solidFill>
                <a:effectLst/>
              </a:rPr>
              <a:t>permettre à des variables de changer de valeurs au cours du temps.</a:t>
            </a:r>
            <a:endParaRPr lang="fr-CH" sz="1800" i="0" dirty="0"/>
          </a:p>
          <a:p>
            <a:pPr lvl="1"/>
            <a:r>
              <a:rPr lang="fr-CH" sz="1800" i="0" dirty="0"/>
              <a:t>On prend un UseEffect et on fetch le fichier logement.json </a:t>
            </a:r>
          </a:p>
          <a:p>
            <a:pPr lvl="2"/>
            <a:r>
              <a:rPr lang="fr-CH" sz="1600" dirty="0"/>
              <a:t>On met un temps de chargement de 2 secondes</a:t>
            </a:r>
          </a:p>
          <a:p>
            <a:pPr lvl="2"/>
            <a:r>
              <a:rPr lang="fr-CH" sz="1600" dirty="0">
                <a:solidFill>
                  <a:srgbClr val="000000"/>
                </a:solidFill>
              </a:rPr>
              <a:t>On  va chercher le bon logement avec son ID. Si il existe on le display </a:t>
            </a:r>
          </a:p>
          <a:p>
            <a:pPr lvl="2"/>
            <a:r>
              <a:rPr lang="fr-CH" sz="1600" dirty="0">
                <a:solidFill>
                  <a:srgbClr val="000000"/>
                </a:solidFill>
              </a:rPr>
              <a:t>Si on ne le trouve pas, on retourne le contenu de la page 404.</a:t>
            </a:r>
            <a:endParaRPr lang="fr-CH" sz="1800" dirty="0">
              <a:solidFill>
                <a:srgbClr val="000000"/>
              </a:solidFill>
            </a:endParaRP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On ajoute les photos du logement dans le composant carrousel</a:t>
            </a: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On récupère les informations du logement pour les composants Tag, host, rate et collapse.</a:t>
            </a: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On utilise la méthode Map pour les tags et les équipements du logement.</a:t>
            </a:r>
          </a:p>
        </p:txBody>
      </p:sp>
    </p:spTree>
    <p:extLst>
      <p:ext uri="{BB962C8B-B14F-4D97-AF65-F5344CB8AC3E}">
        <p14:creationId xmlns:p14="http://schemas.microsoft.com/office/powerpoint/2010/main" val="268566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3CAB6-AD06-936B-A268-20CBAF8F6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8005A-16CB-6D5E-4273-7C701317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FC61A-0161-92F4-2490-E5BC9078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4CA22D-3369-4726-E2F1-1168ECB2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dirty="0"/>
              <a:t>Les composants : </a:t>
            </a:r>
          </a:p>
          <a:p>
            <a:pPr lvl="1"/>
            <a:r>
              <a:rPr lang="fr-CH" sz="1800" i="0" dirty="0"/>
              <a:t>11 composants différents pour le site de Kasa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Accueil : banner, </a:t>
            </a:r>
            <a:r>
              <a:rPr lang="fr-CH" sz="1600" dirty="0" err="1"/>
              <a:t>cards</a:t>
            </a:r>
            <a:r>
              <a:rPr lang="fr-CH" sz="16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À propos : banner, collapsible.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Logement : chargement, </a:t>
            </a:r>
            <a:r>
              <a:rPr lang="fr-CH" sz="1600" i="0" dirty="0" err="1"/>
              <a:t>error</a:t>
            </a:r>
            <a:r>
              <a:rPr lang="fr-CH" sz="1600" i="0" dirty="0"/>
              <a:t>, </a:t>
            </a:r>
            <a:r>
              <a:rPr lang="fr-CH" sz="1600" i="0" dirty="0" err="1"/>
              <a:t>caroussel</a:t>
            </a:r>
            <a:r>
              <a:rPr lang="fr-CH" sz="1600" i="0" dirty="0"/>
              <a:t>, host, tag, rate et collapsible.</a:t>
            </a:r>
            <a:endParaRPr lang="fr-CH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Erreur : </a:t>
            </a:r>
            <a:r>
              <a:rPr lang="fr-CH" sz="1600" dirty="0" err="1"/>
              <a:t>error</a:t>
            </a:r>
            <a:r>
              <a:rPr lang="fr-CH" sz="16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31243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84E53-9C67-84F3-36BC-31EFA7DF4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A6EB2-53FC-A04B-2322-3E2E4918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CFAB51-9AB1-FBD5-EB0F-38F2A2F0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B1A8DD9-B739-49B0-ABED-C8693261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dirty="0"/>
              <a:t>Les composants : </a:t>
            </a:r>
          </a:p>
          <a:p>
            <a:pPr lvl="1"/>
            <a:r>
              <a:rPr lang="fr-CH" sz="1800" i="0" dirty="0"/>
              <a:t>Banner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Pour qu’il soit réutilisable, nous avons mis le titre et l’image en paramètre. Chaque page souhaitant utiliser ce composant pour choisir son propre titre et sa propre image.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CH" sz="1400" dirty="0"/>
          </a:p>
          <a:p>
            <a:pPr lvl="1"/>
            <a:r>
              <a:rPr lang="fr-CH" sz="1800" i="0" dirty="0"/>
              <a:t>Collapsible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 err="1"/>
              <a:t>useState</a:t>
            </a:r>
            <a:r>
              <a:rPr lang="fr-CH" sz="1400" dirty="0"/>
              <a:t> pour voir si c’est ouvert ou non. Initialisé à false, cela signifie que le contenu du collapsible est fermé.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La fonction </a:t>
            </a:r>
            <a:r>
              <a:rPr lang="fr-CH" sz="1400" dirty="0" err="1"/>
              <a:t>toggle</a:t>
            </a:r>
            <a:r>
              <a:rPr lang="fr-CH" sz="1400" dirty="0"/>
              <a:t> permet de modifier la valeur de </a:t>
            </a:r>
            <a:r>
              <a:rPr lang="fr-CH" sz="1400" dirty="0" err="1"/>
              <a:t>isOpen</a:t>
            </a:r>
            <a:r>
              <a:rPr lang="fr-CH" sz="1400" dirty="0"/>
              <a:t> à true lors d’un clique et de la repasser en False avec un deuxième clique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Lorsque </a:t>
            </a:r>
            <a:r>
              <a:rPr lang="fr-CH" sz="1400" dirty="0" err="1"/>
              <a:t>isOpen</a:t>
            </a:r>
            <a:r>
              <a:rPr lang="fr-CH" sz="1400" dirty="0"/>
              <a:t> est true, on déclenche l’animation de la flèche et on affiche le contenu texte .</a:t>
            </a:r>
            <a:endParaRPr lang="fr-CH" sz="1800" i="0" dirty="0"/>
          </a:p>
          <a:p>
            <a:pPr marL="530352" lvl="1" indent="0">
              <a:buNone/>
            </a:pPr>
            <a:endParaRPr lang="fr-CH" sz="1600" i="0" dirty="0"/>
          </a:p>
          <a:p>
            <a:pPr lvl="2">
              <a:buFont typeface="Arial" panose="020B0604020202020204" pitchFamily="34" charset="0"/>
              <a:buChar char="•"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18311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A17685-2F58-8058-EAB9-F94DD0F1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D8A87-B2B2-5E38-27D7-89452EE1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C393EB-2B48-5488-A006-75609C7B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F81B8C-5347-2493-9F1E-60DC778D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sz="2200" dirty="0"/>
              <a:t>Les composants : </a:t>
            </a:r>
          </a:p>
          <a:p>
            <a:pPr lvl="1"/>
            <a:r>
              <a:rPr lang="fr-CH" sz="1800" i="0" dirty="0" err="1"/>
              <a:t>Carousel</a:t>
            </a:r>
            <a:r>
              <a:rPr lang="fr-CH" sz="1800" i="0" dirty="0"/>
              <a:t>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UseState pour stocker l’indice du de l’image actuellement affiché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i="0" dirty="0" err="1"/>
              <a:t>Const</a:t>
            </a:r>
            <a:r>
              <a:rPr lang="fr-CH" sz="1400" i="0" dirty="0"/>
              <a:t> </a:t>
            </a:r>
            <a:r>
              <a:rPr lang="fr-CH" sz="1400" i="0" dirty="0" err="1"/>
              <a:t>Length</a:t>
            </a:r>
            <a:r>
              <a:rPr lang="fr-CH" sz="1400" i="0" dirty="0"/>
              <a:t> : nombre de photos qui sera présent dans le carrousel.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 err="1"/>
              <a:t>Const</a:t>
            </a:r>
            <a:r>
              <a:rPr lang="fr-CH" sz="1400" dirty="0"/>
              <a:t> </a:t>
            </a:r>
            <a:r>
              <a:rPr lang="fr-CH" sz="1400" dirty="0" err="1"/>
              <a:t>slideDir</a:t>
            </a:r>
            <a:r>
              <a:rPr lang="fr-CH" sz="1400" dirty="0"/>
              <a:t> : soit </a:t>
            </a:r>
            <a:r>
              <a:rPr lang="fr-CH" sz="1400" dirty="0" err="1"/>
              <a:t>next</a:t>
            </a:r>
            <a:r>
              <a:rPr lang="fr-CH" sz="1400" dirty="0"/>
              <a:t> donc on rajoute +1 a </a:t>
            </a:r>
            <a:r>
              <a:rPr lang="fr-CH" sz="1400" dirty="0" err="1"/>
              <a:t>setCurrent</a:t>
            </a:r>
            <a:r>
              <a:rPr lang="fr-CH" sz="1400" dirty="0"/>
              <a:t> soit </a:t>
            </a:r>
            <a:r>
              <a:rPr lang="fr-CH" sz="1400" dirty="0" err="1"/>
              <a:t>previous</a:t>
            </a:r>
            <a:r>
              <a:rPr lang="fr-CH" sz="1400" dirty="0"/>
              <a:t> ou on retire -1 a </a:t>
            </a:r>
            <a:r>
              <a:rPr lang="fr-CH" sz="1400" dirty="0" err="1"/>
              <a:t>setCurrent</a:t>
            </a:r>
            <a:r>
              <a:rPr lang="fr-CH" sz="1400" dirty="0"/>
              <a:t> et % </a:t>
            </a:r>
            <a:r>
              <a:rPr lang="fr-CH" sz="1400" dirty="0" err="1"/>
              <a:t>length</a:t>
            </a:r>
            <a:r>
              <a:rPr lang="fr-CH" sz="1400" dirty="0"/>
              <a:t> permet de revenir directement à la 1ere slide lorsque l’on arrive à la dernière image.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Si </a:t>
            </a:r>
            <a:r>
              <a:rPr lang="fr-CH" sz="1400" dirty="0" err="1"/>
              <a:t>length</a:t>
            </a:r>
            <a:r>
              <a:rPr lang="fr-CH" sz="1400" dirty="0"/>
              <a:t> &gt; 1 on fait apparaître les deux flèches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Méthode </a:t>
            </a:r>
            <a:r>
              <a:rPr lang="fr-CH" sz="1400" dirty="0" err="1"/>
              <a:t>Map</a:t>
            </a:r>
            <a:r>
              <a:rPr lang="fr-CH" sz="1400" dirty="0"/>
              <a:t> pour display les images une par une + affichage du numéro de la slide.</a:t>
            </a:r>
            <a:endParaRPr lang="fr-CH" sz="1400" i="0" dirty="0"/>
          </a:p>
          <a:p>
            <a:pPr lvl="2">
              <a:buFont typeface="Arial" panose="020B0604020202020204" pitchFamily="34" charset="0"/>
              <a:buChar char="•"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61193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0169F-F3A4-39C3-7474-D394844C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6FFF6F-5D80-5F60-0B85-46F90F8D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2CACAD2-23CA-7259-F9DF-E5A1339A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 anchor="ctr">
            <a:normAutofit/>
          </a:bodyPr>
          <a:lstStyle/>
          <a:p>
            <a:pPr marL="987552" lvl="2" indent="0" algn="ctr">
              <a:buNone/>
            </a:pPr>
            <a:r>
              <a:rPr lang="fr-CH" sz="4000" dirty="0"/>
              <a:t>MERCI </a:t>
            </a:r>
            <a:r>
              <a:rPr lang="fr-CH" sz="4000" dirty="0">
                <a:sym typeface="Wingdings" pitchFamily="2" charset="2"/>
              </a:rPr>
              <a:t></a:t>
            </a:r>
            <a:endParaRPr lang="fr-CH" sz="4000" dirty="0"/>
          </a:p>
        </p:txBody>
      </p:sp>
    </p:spTree>
    <p:extLst>
      <p:ext uri="{BB962C8B-B14F-4D97-AF65-F5344CB8AC3E}">
        <p14:creationId xmlns:p14="http://schemas.microsoft.com/office/powerpoint/2010/main" val="31048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53843-0B7E-1950-B9CA-1800811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6700" u="sng" dirty="0">
                <a:solidFill>
                  <a:srgbClr val="FF6060"/>
                </a:solidFill>
              </a:rPr>
              <a:t>Récapitulatif des faits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02041-C03E-4652-4849-7DB56374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10769600" cy="3642346"/>
          </a:xfrm>
        </p:spPr>
        <p:txBody>
          <a:bodyPr anchor="t">
            <a:noAutofit/>
          </a:bodyPr>
          <a:lstStyle/>
          <a:p>
            <a:r>
              <a:rPr lang="fr-CH" sz="1800" dirty="0"/>
              <a:t>Kasa, leader dans de la location d’appartements entre particuliers en France fait appel à mes services de développeur web frontend.</a:t>
            </a:r>
          </a:p>
          <a:p>
            <a:pPr marL="0" indent="0">
              <a:buNone/>
            </a:pPr>
            <a:endParaRPr lang="fr-CH" sz="1800" b="0" i="0" u="none" strike="noStrike" dirty="0">
              <a:effectLst/>
            </a:endParaRPr>
          </a:p>
          <a:p>
            <a:r>
              <a:rPr lang="fr-CH" sz="1800" dirty="0"/>
              <a:t>En suivant les maquettes Figma,  je dois créer un projet web en utilisant React :</a:t>
            </a:r>
          </a:p>
          <a:p>
            <a:pPr lvl="1"/>
            <a:r>
              <a:rPr lang="fr-CH" sz="1800" i="0" dirty="0"/>
              <a:t>L’ensemble de l’application (avec une version responsive)</a:t>
            </a:r>
          </a:p>
          <a:p>
            <a:pPr lvl="1"/>
            <a:r>
              <a:rPr lang="fr-CH" sz="1800" i="0" dirty="0"/>
              <a:t>Les composants React.</a:t>
            </a:r>
          </a:p>
          <a:p>
            <a:pPr lvl="1"/>
            <a:r>
              <a:rPr lang="fr-CH" sz="1800" i="0" dirty="0"/>
              <a:t>Les routes React Router.</a:t>
            </a:r>
          </a:p>
          <a:p>
            <a:pPr marL="530352" lvl="1" indent="0">
              <a:buNone/>
            </a:pPr>
            <a:endParaRPr lang="fr-CH" sz="1800" i="0" dirty="0"/>
          </a:p>
          <a:p>
            <a:r>
              <a:rPr lang="fr-CH" sz="1800" dirty="0"/>
              <a:t>Backend : pas de choix définitif, fichier json en attendant. </a:t>
            </a:r>
            <a:endParaRPr lang="fr-CH" sz="1800" b="0" i="0" u="none" strike="noStrike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436104-F080-91F4-9ED4-EA8F8F3C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28B00-7C93-1EF2-8AA3-95684408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 u="sng" dirty="0">
                <a:solidFill>
                  <a:srgbClr val="FF6060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6BB74-ED9E-1593-50B0-9D514094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dirty="0"/>
              <a:t>I. Présentation de la maquette sur Figma</a:t>
            </a:r>
          </a:p>
          <a:p>
            <a:pPr marL="0" indent="0">
              <a:buNone/>
            </a:pPr>
            <a:r>
              <a:rPr lang="fr-FR" sz="2400" dirty="0"/>
              <a:t>II. Présentation de mon travail</a:t>
            </a:r>
          </a:p>
          <a:p>
            <a:pPr marL="0" indent="0">
              <a:buNone/>
            </a:pPr>
            <a:r>
              <a:rPr lang="fr-FR" sz="2400" dirty="0"/>
              <a:t>III. Présentation du code  </a:t>
            </a:r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4768B9-EBDC-0862-71F7-F5B96285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A6DFC-F1D7-56DE-1C3C-F1708448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2341F0-C635-8799-D6B0-B565355B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258D352-8F66-9535-9598-6D3575F5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/>
              <a:t>Allons voir la maquette </a:t>
            </a:r>
            <a:r>
              <a:rPr lang="fr-FR" dirty="0">
                <a:hlinkClick r:id="rId3"/>
              </a:rPr>
              <a:t>Figma</a:t>
            </a:r>
            <a:endParaRPr lang="fr-FR" dirty="0"/>
          </a:p>
          <a:p>
            <a:r>
              <a:rPr lang="fr-FR" dirty="0"/>
              <a:t>Une version desktop (à gauche) et une version mobile (à droite)</a:t>
            </a:r>
          </a:p>
          <a:p>
            <a:endParaRPr lang="fr-FR" dirty="0"/>
          </a:p>
          <a:p>
            <a:r>
              <a:rPr lang="fr-CH" u="sng" dirty="0"/>
              <a:t>Page - Home : </a:t>
            </a:r>
          </a:p>
          <a:p>
            <a:pPr lvl="1"/>
            <a:r>
              <a:rPr lang="fr-CH" sz="1800" i="0" dirty="0"/>
              <a:t>Header avec logo et navigation</a:t>
            </a:r>
          </a:p>
          <a:p>
            <a:pPr lvl="1"/>
            <a:r>
              <a:rPr lang="fr-CH" sz="1800" i="0" dirty="0"/>
              <a:t>Banner : image avec texte</a:t>
            </a:r>
          </a:p>
          <a:p>
            <a:pPr lvl="1"/>
            <a:r>
              <a:rPr lang="fr-CH" sz="1800" i="0" dirty="0"/>
              <a:t>Cartes des logements disponibles sur Kasa</a:t>
            </a:r>
          </a:p>
          <a:p>
            <a:pPr lvl="1"/>
            <a:r>
              <a:rPr lang="fr-CH" sz="1800" i="0" dirty="0"/>
              <a:t>Footer avec logo et texte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7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30B02-2E11-3B2E-F251-5D8564F5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E5ED4-634A-BECA-0562-C5A753B5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ED6C3-D73C-FF90-4341-4477053F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2B507AD-0353-A813-47F8-53A58B6A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25000" lnSpcReduction="20000"/>
          </a:bodyPr>
          <a:lstStyle/>
          <a:p>
            <a:r>
              <a:rPr lang="fr-CH" sz="80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Logement :</a:t>
            </a:r>
            <a:r>
              <a:rPr lang="fr-CH" sz="8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7200" i="0" dirty="0"/>
              <a:t>Header avec logo et navigation</a:t>
            </a:r>
            <a:endParaRPr lang="fr-CH" sz="7200" i="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Carrousel avec flèche et numéro indiquant le nombre d’images du logement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du logement : titre, location, infos hôtes, tags.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Drop down avec une description du logement et un avec les équipements du logement </a:t>
            </a:r>
          </a:p>
          <a:p>
            <a:pPr lvl="1"/>
            <a:r>
              <a:rPr lang="fr-CH" sz="7200" i="0" dirty="0"/>
              <a:t>Footer avec logo et texte</a:t>
            </a:r>
          </a:p>
          <a:p>
            <a:pPr marL="0" indent="0">
              <a:buNone/>
            </a:pPr>
            <a:endParaRPr lang="fr-CH" sz="5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H" sz="80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Erreur :</a:t>
            </a:r>
          </a:p>
          <a:p>
            <a:pPr lvl="1"/>
            <a:r>
              <a:rPr lang="fr-CH" sz="7200" i="0" dirty="0"/>
              <a:t>Header avec logo et navigation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 explicatif erreur 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pour revenir à la homepage </a:t>
            </a:r>
          </a:p>
          <a:p>
            <a:pPr lvl="1"/>
            <a:r>
              <a:rPr lang="fr-CH" sz="7200" i="0" dirty="0"/>
              <a:t>Footer avec logo et texte</a:t>
            </a:r>
          </a:p>
        </p:txBody>
      </p:sp>
    </p:spTree>
    <p:extLst>
      <p:ext uri="{BB962C8B-B14F-4D97-AF65-F5344CB8AC3E}">
        <p14:creationId xmlns:p14="http://schemas.microsoft.com/office/powerpoint/2010/main" val="117640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F4B710-EA14-14AE-CCF2-B677BE20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005F6-E88A-7352-D765-FBDA6A9D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B26BAC-7429-B441-6EFA-47BE082B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1597613-B13D-E49B-EDC8-057D8E04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fr-CH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à propos : </a:t>
            </a:r>
          </a:p>
          <a:p>
            <a:pPr lvl="1"/>
            <a:r>
              <a:rPr lang="fr-CH" sz="1800" i="0" dirty="0"/>
              <a:t>Header avec logo et navigation</a:t>
            </a:r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Banner avec nouvelle image et sans texte</a:t>
            </a:r>
          </a:p>
          <a:p>
            <a:pPr lvl="1"/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dropdowns sur les valeurs de KASA</a:t>
            </a:r>
          </a:p>
          <a:p>
            <a:pPr lvl="1"/>
            <a:r>
              <a:rPr lang="fr-CH" sz="1800" i="0" dirty="0"/>
              <a:t>Footer avec logo et texte.</a:t>
            </a:r>
          </a:p>
        </p:txBody>
      </p:sp>
    </p:spTree>
    <p:extLst>
      <p:ext uri="{BB962C8B-B14F-4D97-AF65-F5344CB8AC3E}">
        <p14:creationId xmlns:p14="http://schemas.microsoft.com/office/powerpoint/2010/main" val="58743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F279E-1969-1D89-B6FA-ADCF545F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31FAB-4FC2-EA68-C52D-E71F5BF3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II. Présentation de mon travail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84CC96-D089-3170-3A17-43F80EB4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E53D287-F449-63EB-8504-01FE3C92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 fontScale="92500" lnSpcReduction="20000"/>
          </a:bodyPr>
          <a:lstStyle/>
          <a:p>
            <a:r>
              <a:rPr lang="fr-FR" sz="2200" dirty="0"/>
              <a:t>Allons voir le résultat de mon travail directement ! </a:t>
            </a:r>
          </a:p>
          <a:p>
            <a:endParaRPr lang="fr-CH" dirty="0"/>
          </a:p>
          <a:p>
            <a:r>
              <a:rPr lang="fr-CH" sz="2200" u="sng" dirty="0"/>
              <a:t>Page - Home : </a:t>
            </a:r>
          </a:p>
          <a:p>
            <a:pPr lvl="1"/>
            <a:r>
              <a:rPr lang="fr-CH" sz="1900" i="0" dirty="0"/>
              <a:t>Header avec logo et navigation</a:t>
            </a:r>
          </a:p>
          <a:p>
            <a:pPr lvl="1"/>
            <a:r>
              <a:rPr lang="fr-CH" sz="1900" i="0" dirty="0"/>
              <a:t>Bannière : image avec texte</a:t>
            </a:r>
          </a:p>
          <a:p>
            <a:pPr lvl="1"/>
            <a:r>
              <a:rPr lang="fr-CH" sz="1900" i="0" dirty="0"/>
              <a:t>Les 20 cartes des logements disponibles sur Kasa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Logement :</a:t>
            </a:r>
            <a:r>
              <a:rPr lang="fr-CH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900" i="0" dirty="0"/>
              <a:t>Header avec logo et navigation</a:t>
            </a:r>
            <a:endParaRPr lang="fr-CH" sz="1900" i="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Carrousel : flèches de navigation et numérotation des slides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du logement : titre, location, infos hôtes, tags.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 deux dropdowns avec description du logement et liste des équipements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62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D209A-A51E-E968-B5C9-9B929D03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2AA29-7013-0A19-09B7-00ED2D5F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II. Présentation de mon travail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4E9A6C-E2DE-EA7D-7F0C-00BD150A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DAE785-DB3F-3D87-0EC0-8D71F7E9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/>
              <a:t>Allons voir le résultat de mon travail directement ! </a:t>
            </a:r>
          </a:p>
          <a:p>
            <a:endParaRPr lang="fr-CH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Erreur :</a:t>
            </a:r>
          </a:p>
          <a:p>
            <a:pPr lvl="1"/>
            <a:r>
              <a:rPr lang="fr-CH" sz="1900" i="0" dirty="0"/>
              <a:t>Header avec logo et navigation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 explicatif erreur 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pour revenir à la homepage 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– À propos : </a:t>
            </a:r>
          </a:p>
          <a:p>
            <a:pPr lvl="1"/>
            <a:r>
              <a:rPr lang="fr-CH" sz="1900" i="0" dirty="0"/>
              <a:t>Header avec logo et navigation</a:t>
            </a:r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Banner avec nouvelle image et sans texte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dropdowns sur les valeurs de KASA</a:t>
            </a:r>
          </a:p>
          <a:p>
            <a:pPr lvl="1"/>
            <a:r>
              <a:rPr lang="fr-CH" sz="1900" i="0" dirty="0"/>
              <a:t>Footer avec logo et texte.</a:t>
            </a:r>
          </a:p>
          <a:p>
            <a:pPr lvl="1"/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9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34B38-D0B2-23D0-5CAA-9E0CE15A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92F51-9D25-A84D-9EEB-B06D3D64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E56B1E-B31E-F7CF-AB09-ED8B2A8F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819A40A-F682-D586-A227-D2399CBB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r>
              <a:rPr lang="fr-CH" dirty="0"/>
              <a:t>On part sur un site en React -&gt; Framework</a:t>
            </a:r>
          </a:p>
          <a:p>
            <a:r>
              <a:rPr lang="fr-CH" dirty="0"/>
              <a:t>Utilisation de Create React App pour débuter le projet </a:t>
            </a:r>
          </a:p>
          <a:p>
            <a:r>
              <a:rPr lang="fr-CH" dirty="0"/>
              <a:t>Structure react :</a:t>
            </a:r>
          </a:p>
          <a:p>
            <a:pPr lvl="1"/>
            <a:r>
              <a:rPr lang="fr-CH" sz="1800" dirty="0"/>
              <a:t>Un  dossier assets comprenant le fichier SCSS. </a:t>
            </a:r>
          </a:p>
          <a:p>
            <a:pPr lvl="1"/>
            <a:r>
              <a:rPr lang="fr-CH" sz="1800" dirty="0"/>
              <a:t>Un dossier components regroupant tous les composants </a:t>
            </a:r>
          </a:p>
          <a:p>
            <a:pPr lvl="1"/>
            <a:r>
              <a:rPr lang="fr-CH" sz="1800" dirty="0"/>
              <a:t>Un dossier pages composé des différentes pages du site. </a:t>
            </a:r>
          </a:p>
          <a:p>
            <a:pPr lvl="1"/>
            <a:r>
              <a:rPr lang="fr-CH" sz="1800" dirty="0"/>
              <a:t>Un fichier Index.js et un App.js. </a:t>
            </a:r>
          </a:p>
          <a:p>
            <a:pPr marL="530352" lvl="1" indent="0">
              <a:buNone/>
            </a:pPr>
            <a:endParaRPr lang="fr-CH" sz="2900" dirty="0"/>
          </a:p>
        </p:txBody>
      </p:sp>
    </p:spTree>
    <p:extLst>
      <p:ext uri="{BB962C8B-B14F-4D97-AF65-F5344CB8AC3E}">
        <p14:creationId xmlns:p14="http://schemas.microsoft.com/office/powerpoint/2010/main" val="170897858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4746</TotalTime>
  <Words>1157</Words>
  <Application>Microsoft Macintosh PowerPoint</Application>
  <PresentationFormat>Grand écran</PresentationFormat>
  <Paragraphs>152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Franklin Gothic Book</vt:lpstr>
      <vt:lpstr>Inter</vt:lpstr>
      <vt:lpstr>Wingdings</vt:lpstr>
      <vt:lpstr>Cadrage</vt:lpstr>
      <vt:lpstr>Application web immobilière avec</vt:lpstr>
      <vt:lpstr>Récapitulatif des faits </vt:lpstr>
      <vt:lpstr>Sommaire</vt:lpstr>
      <vt:lpstr>I. Présentation de la maquette</vt:lpstr>
      <vt:lpstr>I. Présentation de la maquette</vt:lpstr>
      <vt:lpstr>I. Présentation de la maquette</vt:lpstr>
      <vt:lpstr>II. Présentation de mon travail</vt:lpstr>
      <vt:lpstr>II. Présentation de mon travail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Marketing</dc:creator>
  <cp:lastModifiedBy>Marketing</cp:lastModifiedBy>
  <cp:revision>69</cp:revision>
  <dcterms:created xsi:type="dcterms:W3CDTF">2024-06-20T08:08:21Z</dcterms:created>
  <dcterms:modified xsi:type="dcterms:W3CDTF">2024-09-16T13:39:29Z</dcterms:modified>
</cp:coreProperties>
</file>