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70" r:id="rId5"/>
    <p:sldId id="260" r:id="rId6"/>
    <p:sldId id="261" r:id="rId7"/>
    <p:sldId id="262" r:id="rId8"/>
    <p:sldId id="263" r:id="rId9"/>
    <p:sldId id="267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hcoc.vercel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7380F-DDF2-094A-F2B9-4162C194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/>
              <a:t>P12 - PORTFOLIO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612131-5A01-F0B0-AD7C-9277E34F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Mathieu Cocu</a:t>
            </a:r>
          </a:p>
        </p:txBody>
      </p:sp>
      <p:pic>
        <p:nvPicPr>
          <p:cNvPr id="4" name="Picture 3" descr="Full frame shot of tree rings on a dry tree trunk">
            <a:extLst>
              <a:ext uri="{FF2B5EF4-FFF2-40B4-BE49-F238E27FC236}">
                <a16:creationId xmlns:a16="http://schemas.microsoft.com/office/drawing/2014/main" id="{A451016C-97E1-A4B3-8261-3C78D34B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60" r="2629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1829899-7E8C-CB01-1710-82578306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III. Mise en avant des projets réalisés: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Placement sur le site : juste après la présentation et les compétences, en plein milieu du 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 de cartes pour chaque projet avec un recto et un verso (petite animation en plus)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Recto : Photo du projet, nom du projet, « learn more » pour cliquer dessus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Verso : titre du projet, texte de présentation, technologies utilisés, lien code et lien site.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IV. Responsive design: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but recherché : avoir une transition smooth jusqu’à 320 px qui est ma min-</a:t>
            </a:r>
            <a:r>
              <a:rPr lang="fr-FR" dirty="0" err="1"/>
              <a:t>width</a:t>
            </a:r>
            <a:r>
              <a:rPr lang="fr-F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toujours la même pensée : simple et lisible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V. Présentation du code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Index.js / App.js / index.js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Components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Difficultés : installation i18n, couleurs du site (accessibilité),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VI. Mise à jour du contenu.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3D avec g-</a:t>
            </a:r>
            <a:r>
              <a:rPr lang="fr-FR" dirty="0" err="1"/>
              <a:t>sap</a:t>
            </a:r>
            <a:r>
              <a:rPr lang="fr-FR" dirty="0"/>
              <a:t> en dessous du header pour avoir un site plus vivant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pourquoi pas passer sur du Next.js après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Partie projets : ouverture d’une modale lors du clic pour avoir plus de place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le lighthouse a 99-100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Retravailler le footer plus avoir quelque chose de plus jolie.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des thèmes : light / dark mode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rgbClr val="FFFFFF"/>
                </a:solidFill>
              </a:rPr>
              <a:t>Présentation :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Mathieu, 32 ans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Formation chez OpenClassrooms pour devenir Développeur Web frontend.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Avant : digital marketing </a:t>
            </a:r>
            <a:r>
              <a:rPr lang="fr-FR"/>
              <a:t>et communication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A9FB21-6A4E-A897-2C36-4CE4F06D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I. Solutions techniques</a:t>
            </a:r>
          </a:p>
          <a:p>
            <a:pPr marL="0" indent="0">
              <a:buNone/>
            </a:pPr>
            <a:r>
              <a:rPr lang="fr-FR" dirty="0"/>
              <a:t>II. Présentation du portfolio</a:t>
            </a:r>
          </a:p>
          <a:p>
            <a:pPr marL="0" indent="0">
              <a:buNone/>
            </a:pPr>
            <a:r>
              <a:rPr lang="fr-FR" dirty="0"/>
              <a:t>III. Mise en avant des projets réalisés </a:t>
            </a:r>
          </a:p>
          <a:p>
            <a:pPr marL="0" indent="0">
              <a:buNone/>
            </a:pPr>
            <a:r>
              <a:rPr lang="fr-FR" dirty="0"/>
              <a:t>IV. Responsive Design </a:t>
            </a:r>
          </a:p>
          <a:p>
            <a:pPr marL="0" indent="0">
              <a:buNone/>
            </a:pPr>
            <a:r>
              <a:rPr lang="fr-FR" dirty="0"/>
              <a:t>V. Présentation du code </a:t>
            </a:r>
          </a:p>
          <a:p>
            <a:pPr marL="0" indent="0">
              <a:buNone/>
            </a:pPr>
            <a:r>
              <a:rPr lang="fr-FR" dirty="0"/>
              <a:t>VI. Mise à jour du contenu.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Un portfolio a pour but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les projets réalisés.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ses compétences.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sa propre créativité.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Fait office de CV.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0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Qu’est-ce que je veux montrer dans mon portfolio et quelle fonction je veux mettre dedans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mes compétences en développement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les projets réalisés avec OpenClassrooms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Avoir un site en deux langues : Français et Anglais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Un site simple, lisible  avec un design logique et cohérent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 de commencer le développement, je me suis demander quelle technologie utiliser pour la création de mon portfolio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HTML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Javascript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React</a:t>
            </a:r>
          </a:p>
          <a:p>
            <a:pPr marL="0" indent="0">
              <a:buNone/>
            </a:pPr>
            <a:r>
              <a:rPr lang="fr-FR" dirty="0"/>
              <a:t>      React me semble plus approprié : moderne, meilleure performance desktop ou mobile et SEO friendly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D744B8B-E7D9-AE2B-7E5D-D4FFB42697A8}"/>
              </a:ext>
            </a:extLst>
          </p:cNvPr>
          <p:cNvSpPr/>
          <p:nvPr/>
        </p:nvSpPr>
        <p:spPr>
          <a:xfrm>
            <a:off x="1096963" y="5163670"/>
            <a:ext cx="311972" cy="172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8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Technologies utilisées : React et CSS.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 code est stocké sur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Déploiement sur Vercell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Site web en 2 langues :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Contact : EmailJS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4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Portfolio :  </a:t>
            </a:r>
            <a:r>
              <a:rPr lang="fr-FR" dirty="0">
                <a:hlinkClick r:id="rId2"/>
              </a:rPr>
              <a:t>https://mathcoc.vercel.app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Header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5 sections : présentation, compétence, projets, témoignages, contact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Footer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D9F6148-275E-7F3D-6686-CC00EEF0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69" y="2588966"/>
            <a:ext cx="4333921" cy="3489713"/>
          </a:xfrm>
          <a:prstGeom prst="rect">
            <a:avLst/>
          </a:prstGeom>
        </p:spPr>
      </p:pic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0E5ACC7-17BC-6623-03C6-3DB8A315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58" y="2588967"/>
            <a:ext cx="4160622" cy="34897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8B8CA5-32F2-D86A-F84F-2645260B3060}"/>
              </a:ext>
            </a:extLst>
          </p:cNvPr>
          <p:cNvSpPr txBox="1"/>
          <p:nvPr/>
        </p:nvSpPr>
        <p:spPr>
          <a:xfrm>
            <a:off x="152166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B045D5-05B1-5119-1C6C-949967A52AF2}"/>
              </a:ext>
            </a:extLst>
          </p:cNvPr>
          <p:cNvSpPr txBox="1"/>
          <p:nvPr/>
        </p:nvSpPr>
        <p:spPr>
          <a:xfrm>
            <a:off x="726860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Mobile</a:t>
            </a:r>
          </a:p>
        </p:txBody>
      </p:sp>
    </p:spTree>
    <p:extLst>
      <p:ext uri="{BB962C8B-B14F-4D97-AF65-F5344CB8AC3E}">
        <p14:creationId xmlns:p14="http://schemas.microsoft.com/office/powerpoint/2010/main" val="34503366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506</Words>
  <Application>Microsoft Macintosh PowerPoint</Application>
  <PresentationFormat>Grand écran</PresentationFormat>
  <Paragraphs>66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 Nova</vt:lpstr>
      <vt:lpstr>Arial Nova Light</vt:lpstr>
      <vt:lpstr>Calibri</vt:lpstr>
      <vt:lpstr>Courier New</vt:lpstr>
      <vt:lpstr>RetrospectVTI</vt:lpstr>
      <vt:lpstr>P12 - PORTFOLIO</vt:lpstr>
      <vt:lpstr>Présentation : </vt:lpstr>
      <vt:lpstr>Sommaire :</vt:lpstr>
      <vt:lpstr>I. Solutions techniques : </vt:lpstr>
      <vt:lpstr>I. Solutions techniques : </vt:lpstr>
      <vt:lpstr>I. Solutions techniques : </vt:lpstr>
      <vt:lpstr>I. Solutions techniques : </vt:lpstr>
      <vt:lpstr>II. Présentation du Portfolio : </vt:lpstr>
      <vt:lpstr>II. Présentation du Portfolio : </vt:lpstr>
      <vt:lpstr>III. Mise en avant des projets réalisés: </vt:lpstr>
      <vt:lpstr>IV. Responsive design: </vt:lpstr>
      <vt:lpstr>V. Présentation du code : </vt:lpstr>
      <vt:lpstr>VI. Mise à jour du contenu.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27</cp:revision>
  <dcterms:created xsi:type="dcterms:W3CDTF">2024-07-24T12:31:37Z</dcterms:created>
  <dcterms:modified xsi:type="dcterms:W3CDTF">2024-08-05T08:55:16Z</dcterms:modified>
</cp:coreProperties>
</file>