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3" r:id="rId3"/>
    <p:sldId id="303" r:id="rId4"/>
    <p:sldId id="299" r:id="rId5"/>
    <p:sldId id="300" r:id="rId6"/>
    <p:sldId id="294" r:id="rId7"/>
    <p:sldId id="302" r:id="rId8"/>
    <p:sldId id="306" r:id="rId9"/>
    <p:sldId id="305" r:id="rId10"/>
    <p:sldId id="313" r:id="rId11"/>
    <p:sldId id="260" r:id="rId12"/>
    <p:sldId id="314" r:id="rId13"/>
    <p:sldId id="309" r:id="rId14"/>
    <p:sldId id="287" r:id="rId15"/>
    <p:sldId id="310" r:id="rId16"/>
    <p:sldId id="311" r:id="rId17"/>
    <p:sldId id="304" r:id="rId18"/>
    <p:sldId id="315" r:id="rId19"/>
    <p:sldId id="312" r:id="rId20"/>
    <p:sldId id="308" r:id="rId21"/>
    <p:sldId id="298" r:id="rId22"/>
    <p:sldId id="316" r:id="rId23"/>
    <p:sldId id="291" r:id="rId24"/>
  </p:sldIdLst>
  <p:sldSz cx="9144000" cy="6858000" type="screen4x3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70" autoAdjust="0"/>
  </p:normalViewPr>
  <p:slideViewPr>
    <p:cSldViewPr snapToGrid="0">
      <p:cViewPr varScale="1">
        <p:scale>
          <a:sx n="79" d="100"/>
          <a:sy n="79" d="100"/>
        </p:scale>
        <p:origin x="2544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44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8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50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9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0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31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1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12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27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2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159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38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13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86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86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1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91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8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Territorial Peace and Democratic Clustering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Q1: What is the hypothesis that the authors try to prove?</a:t>
            </a:r>
          </a:p>
        </p:txBody>
      </p:sp>
    </p:spTree>
    <p:extLst>
      <p:ext uri="{BB962C8B-B14F-4D97-AF65-F5344CB8AC3E}">
        <p14:creationId xmlns:p14="http://schemas.microsoft.com/office/powerpoint/2010/main" val="192205407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28539" y="2677683"/>
            <a:ext cx="6764834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H1: Higher levels of territorial threat decreases the likelihood that a nondemocratic state will transition to democracy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9854" y="870857"/>
            <a:ext cx="63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Hypotheses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Q2: The authors data correspond to the question they ask?</a:t>
            </a:r>
          </a:p>
        </p:txBody>
      </p:sp>
    </p:spTree>
    <p:extLst>
      <p:ext uri="{BB962C8B-B14F-4D97-AF65-F5344CB8AC3E}">
        <p14:creationId xmlns:p14="http://schemas.microsoft.com/office/powerpoint/2010/main" val="400891482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(First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DV: Presence of Fatal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r>
              <a:rPr lang="en" dirty="0"/>
              <a:t>IV:   Shared colonial heritage</a:t>
            </a:r>
          </a:p>
          <a:p>
            <a:pPr marL="228600" lvl="0">
              <a:buNone/>
            </a:pPr>
            <a:r>
              <a:rPr lang="en" dirty="0"/>
              <a:t>	Violent teritorial transfer</a:t>
            </a:r>
          </a:p>
          <a:p>
            <a:pPr marL="228600" lvl="0">
              <a:buNone/>
            </a:pPr>
            <a:r>
              <a:rPr lang="en" dirty="0"/>
              <a:t>	Defense Pact</a:t>
            </a:r>
          </a:p>
          <a:p>
            <a:pPr marL="228600" lvl="0">
              <a:buNone/>
            </a:pPr>
            <a:r>
              <a:rPr lang="en" dirty="0"/>
              <a:t>	Civil War</a:t>
            </a:r>
          </a:p>
          <a:p>
            <a:pPr marL="228600" lvl="0">
              <a:buNone/>
            </a:pPr>
            <a:r>
              <a:rPr lang="en" dirty="0"/>
              <a:t>	Militarization Level</a:t>
            </a:r>
          </a:p>
          <a:p>
            <a:pPr marL="228600" lvl="0">
              <a:buNone/>
            </a:pPr>
            <a:r>
              <a:rPr lang="en" dirty="0"/>
              <a:t>	Previous Territorial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130147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212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(Second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DV: Transition of a state to democracy (passes from 5 or below to 6 or above of polity index from Polity IV project)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IV: Threat variable from table 1 (0 to 1)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CV: Lack of land borders using Island state dummy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19249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(Method)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Logistic Regression , clustered by states with robust standard errors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469101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8" y="196790"/>
            <a:ext cx="6385671" cy="6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827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Q3: Does the authors’ data support their hypothesis? Let’s interpreat the data using p-value and coefficient</a:t>
            </a:r>
          </a:p>
        </p:txBody>
      </p:sp>
    </p:spTree>
    <p:extLst>
      <p:ext uri="{BB962C8B-B14F-4D97-AF65-F5344CB8AC3E}">
        <p14:creationId xmlns:p14="http://schemas.microsoft.com/office/powerpoint/2010/main" val="395169969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Territorial Threats inhibit democratizations in nondemocraacies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</a:t>
            </a:r>
            <a:r>
              <a:rPr lang="en" dirty="0"/>
              <a:t>umber of democracies in the system has no significant effect on regime changes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No regional democracy but bordering democracy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33441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Background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Literature Review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Theory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Research Design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Findings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Conclusion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64192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Case Illustration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Former Yugoslavian Case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Slovenia 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Croatia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Serbia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Bosnia (90 -&gt;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104652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Implication for the literature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Direciton for the future research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7401011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-US" dirty="0"/>
              <a:t>Using SE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Standard Normal Distribution Table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144621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you!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Democratic Clustering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Democracy demonstration effects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Clustering Effect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>
                <a:solidFill>
                  <a:schemeClr val="bg2"/>
                </a:solidFill>
              </a:rPr>
              <a:t>Democracies cluster over space and time (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2002a; 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and War 2006)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US" altLang="en-US" dirty="0">
                <a:solidFill>
                  <a:schemeClr val="bg2"/>
                </a:solidFill>
              </a:rPr>
              <a:t>Then, when does Democratic Transition occur?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249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Really?  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we are confused with other causal mechanisms?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better indicators?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7894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Then, why do some countries transition faster than other?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6617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Argument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Level of territorial threats is the better indicator of democratic transition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402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Literature Review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States surrounded by threatening neighbors tend to be more militarized and adopt authoritarian regime</a:t>
            </a:r>
          </a:p>
          <a:p>
            <a:pPr eaLnBrk="1" hangingPunct="1">
              <a:buNone/>
              <a:defRPr/>
            </a:pPr>
            <a:r>
              <a:rPr lang="en-US" dirty="0"/>
              <a:t>(</a:t>
            </a:r>
            <a:r>
              <a:rPr lang="en-US" dirty="0" err="1"/>
              <a:t>Desch</a:t>
            </a:r>
            <a:r>
              <a:rPr lang="en-US" dirty="0"/>
              <a:t> 1996; </a:t>
            </a:r>
            <a:r>
              <a:rPr lang="en-US" dirty="0" err="1"/>
              <a:t>Hintze</a:t>
            </a:r>
            <a:r>
              <a:rPr lang="en-US" dirty="0"/>
              <a:t> 1975; Thompson 1996; Tilly 1985)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Territorial threats are highly correlated with the occurrence militarized conflict (Sense and Vasquez 2008; Vasquez 2009)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694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Theory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Absence of serious territorial threates means no more need for large standing armies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Less need for strong centralized authority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spending for economic growth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likely lead to democracy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3955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395</Words>
  <Application>Microsoft Office PowerPoint</Application>
  <PresentationFormat>On-screen Show (4:3)</PresentationFormat>
  <Paragraphs>103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Lato</vt:lpstr>
      <vt:lpstr>Arial</vt:lpstr>
      <vt:lpstr>Raleway</vt:lpstr>
      <vt:lpstr>Antonio template</vt:lpstr>
      <vt:lpstr>Territorial Peace and Democratic Clustering  Jaeseok Cho</vt:lpstr>
      <vt:lpstr>Outline</vt:lpstr>
      <vt:lpstr>Background</vt:lpstr>
      <vt:lpstr>Background</vt:lpstr>
      <vt:lpstr>Background</vt:lpstr>
      <vt:lpstr>Background</vt:lpstr>
      <vt:lpstr>Argument</vt:lpstr>
      <vt:lpstr>Literature Review</vt:lpstr>
      <vt:lpstr>Theory</vt:lpstr>
      <vt:lpstr>Excercise</vt:lpstr>
      <vt:lpstr>PowerPoint Presentation</vt:lpstr>
      <vt:lpstr>Excercise</vt:lpstr>
      <vt:lpstr>Research Design (First Stage)</vt:lpstr>
      <vt:lpstr>PowerPoint Presentation</vt:lpstr>
      <vt:lpstr>Research Design (Second Stage)</vt:lpstr>
      <vt:lpstr>Research Design (Method)</vt:lpstr>
      <vt:lpstr>PowerPoint Presentation</vt:lpstr>
      <vt:lpstr>Excercise</vt:lpstr>
      <vt:lpstr>Results</vt:lpstr>
      <vt:lpstr>Case Illustration </vt:lpstr>
      <vt:lpstr>Conclusion </vt:lpstr>
      <vt:lpstr>* Using SE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101</cp:revision>
  <dcterms:modified xsi:type="dcterms:W3CDTF">2018-08-08T22:49:28Z</dcterms:modified>
</cp:coreProperties>
</file>