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0" autoAdjust="0"/>
  </p:normalViewPr>
  <p:slideViewPr>
    <p:cSldViewPr>
      <p:cViewPr>
        <p:scale>
          <a:sx n="70" d="100"/>
          <a:sy n="70" d="100"/>
        </p:scale>
        <p:origin x="-197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138471-C72A-4722-83D9-2BCAEF1CF42E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BE1D0A-25FC-4494-9AB4-947220EB57D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Funcionamento do projeto de fundamento de algoritmos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eu escolho a opção 6 – Extrato, para mostrar o extrato da conta.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9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0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Apagar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 eu escolho a opção 2 – </a:t>
            </a:r>
            <a:r>
              <a:rPr lang="pt-BR" dirty="0"/>
              <a:t>A</a:t>
            </a:r>
            <a:r>
              <a:rPr lang="pt-BR" dirty="0" smtClean="0"/>
              <a:t>pagar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3333" y="0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fim, com todas as opção já selecionadas e funcionando corretamente, eu seleciono a opção sair, para sair do programa.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4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12773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próximo slide, com o programa executado e preenchido, mostra o menu principal e eu escolha  a opção 1 – Novo cliente, Para criar uma conta no banco.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1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36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Debitar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com a conta já cadastrada, escolho a opção 3 – Debitar, para debitar um valor na conta.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Depositar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 com o valor debitado, eu escolho a opção 4 – Depositar, para depositar um valor na 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8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11250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6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com o valor depositado, eu escolho a opção 5 – Saldo, para mostrar o saldo da conta.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-11250"/>
            <a:ext cx="12780000" cy="68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3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</TotalTime>
  <Words>167</Words>
  <Application>Microsoft Office PowerPoint</Application>
  <PresentationFormat>Apresentação na tela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Ápice</vt:lpstr>
      <vt:lpstr>Funcionamento do projeto de fundamento de algoritmos</vt:lpstr>
      <vt:lpstr>Menu principal</vt:lpstr>
      <vt:lpstr>Apresentação do PowerPoint</vt:lpstr>
      <vt:lpstr>Debitar</vt:lpstr>
      <vt:lpstr>Apresentação do PowerPoint</vt:lpstr>
      <vt:lpstr>Depositar</vt:lpstr>
      <vt:lpstr>Apresentação do PowerPoint</vt:lpstr>
      <vt:lpstr>Saldo</vt:lpstr>
      <vt:lpstr>Apresentação do PowerPoint</vt:lpstr>
      <vt:lpstr>Extrato</vt:lpstr>
      <vt:lpstr>Apresentação do PowerPoint</vt:lpstr>
      <vt:lpstr>Apagar Cliente</vt:lpstr>
      <vt:lpstr>Apresentação do PowerPoint</vt:lpstr>
      <vt:lpstr>Sair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Funcionamento do projeto de fundamento de algoritmos</dc:title>
  <dc:creator>User</dc:creator>
  <cp:lastModifiedBy>User</cp:lastModifiedBy>
  <cp:revision>5</cp:revision>
  <dcterms:created xsi:type="dcterms:W3CDTF">2019-04-10T19:23:12Z</dcterms:created>
  <dcterms:modified xsi:type="dcterms:W3CDTF">2019-04-10T20:04:13Z</dcterms:modified>
</cp:coreProperties>
</file>