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FDE84-41D8-4217-A22C-095C6422A894}" v="22" dt="2023-12-14T22:19:27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Thygesen" userId="45d4f9502afd7dcb" providerId="LiveId" clId="{0B3FDE84-41D8-4217-A22C-095C6422A894}"/>
    <pc:docChg chg="undo custSel addSld delSld modSld">
      <pc:chgData name="Patrick Thygesen" userId="45d4f9502afd7dcb" providerId="LiveId" clId="{0B3FDE84-41D8-4217-A22C-095C6422A894}" dt="2023-12-14T22:27:03.972" v="2789" actId="20577"/>
      <pc:docMkLst>
        <pc:docMk/>
      </pc:docMkLst>
      <pc:sldChg chg="addSp delSp modSp new mod">
        <pc:chgData name="Patrick Thygesen" userId="45d4f9502afd7dcb" providerId="LiveId" clId="{0B3FDE84-41D8-4217-A22C-095C6422A894}" dt="2023-12-14T21:17:02.803" v="30" actId="1076"/>
        <pc:sldMkLst>
          <pc:docMk/>
          <pc:sldMk cId="2977097622" sldId="262"/>
        </pc:sldMkLst>
        <pc:spChg chg="mod">
          <ac:chgData name="Patrick Thygesen" userId="45d4f9502afd7dcb" providerId="LiveId" clId="{0B3FDE84-41D8-4217-A22C-095C6422A894}" dt="2023-12-14T21:16:08.683" v="25" actId="20577"/>
          <ac:spMkLst>
            <pc:docMk/>
            <pc:sldMk cId="2977097622" sldId="262"/>
            <ac:spMk id="2" creationId="{808B6DEF-45D6-A1CE-4608-8617FD85802C}"/>
          </ac:spMkLst>
        </pc:spChg>
        <pc:spChg chg="del">
          <ac:chgData name="Patrick Thygesen" userId="45d4f9502afd7dcb" providerId="LiveId" clId="{0B3FDE84-41D8-4217-A22C-095C6422A894}" dt="2023-12-14T21:16:49.228" v="26" actId="22"/>
          <ac:spMkLst>
            <pc:docMk/>
            <pc:sldMk cId="2977097622" sldId="262"/>
            <ac:spMk id="3" creationId="{AD45E672-2A67-80A3-FD9D-21EEDD4DF7D3}"/>
          </ac:spMkLst>
        </pc:spChg>
        <pc:picChg chg="add mod ord">
          <ac:chgData name="Patrick Thygesen" userId="45d4f9502afd7dcb" providerId="LiveId" clId="{0B3FDE84-41D8-4217-A22C-095C6422A894}" dt="2023-12-14T21:17:02.803" v="30" actId="1076"/>
          <ac:picMkLst>
            <pc:docMk/>
            <pc:sldMk cId="2977097622" sldId="262"/>
            <ac:picMk id="5" creationId="{BF56E7CD-28E2-A2DD-E6D9-28BA3CA0FEF3}"/>
          </ac:picMkLst>
        </pc:picChg>
      </pc:sldChg>
      <pc:sldChg chg="addSp delSp modSp new mod setBg">
        <pc:chgData name="Patrick Thygesen" userId="45d4f9502afd7dcb" providerId="LiveId" clId="{0B3FDE84-41D8-4217-A22C-095C6422A894}" dt="2023-12-14T21:19:32.206" v="221" actId="20577"/>
        <pc:sldMkLst>
          <pc:docMk/>
          <pc:sldMk cId="2950141312" sldId="263"/>
        </pc:sldMkLst>
        <pc:spChg chg="mod">
          <ac:chgData name="Patrick Thygesen" userId="45d4f9502afd7dcb" providerId="LiveId" clId="{0B3FDE84-41D8-4217-A22C-095C6422A894}" dt="2023-12-14T21:18:36.977" v="81" actId="20577"/>
          <ac:spMkLst>
            <pc:docMk/>
            <pc:sldMk cId="2950141312" sldId="263"/>
            <ac:spMk id="2" creationId="{FDF4E495-F514-D479-4F62-CA838BA9ECB0}"/>
          </ac:spMkLst>
        </pc:spChg>
        <pc:spChg chg="del">
          <ac:chgData name="Patrick Thygesen" userId="45d4f9502afd7dcb" providerId="LiveId" clId="{0B3FDE84-41D8-4217-A22C-095C6422A894}" dt="2023-12-14T21:17:52.728" v="57"/>
          <ac:spMkLst>
            <pc:docMk/>
            <pc:sldMk cId="2950141312" sldId="263"/>
            <ac:spMk id="3" creationId="{8398F256-04D2-DCBE-7274-8194BACE5461}"/>
          </ac:spMkLst>
        </pc:spChg>
        <pc:spChg chg="add mod">
          <ac:chgData name="Patrick Thygesen" userId="45d4f9502afd7dcb" providerId="LiveId" clId="{0B3FDE84-41D8-4217-A22C-095C6422A894}" dt="2023-12-14T21:19:32.206" v="221" actId="20577"/>
          <ac:spMkLst>
            <pc:docMk/>
            <pc:sldMk cId="2950141312" sldId="263"/>
            <ac:spMk id="6" creationId="{33D67408-6E86-64DB-EA83-773D264C53BE}"/>
          </ac:spMkLst>
        </pc:spChg>
        <pc:spChg chg="add del">
          <ac:chgData name="Patrick Thygesen" userId="45d4f9502afd7dcb" providerId="LiveId" clId="{0B3FDE84-41D8-4217-A22C-095C6422A894}" dt="2023-12-14T21:18:24.486" v="66" actId="26606"/>
          <ac:spMkLst>
            <pc:docMk/>
            <pc:sldMk cId="2950141312" sldId="263"/>
            <ac:spMk id="8" creationId="{97B196A9-5A0C-9E48-67A7-18CC7D70AE2E}"/>
          </ac:spMkLst>
        </pc:spChg>
        <pc:spChg chg="add">
          <ac:chgData name="Patrick Thygesen" userId="45d4f9502afd7dcb" providerId="LiveId" clId="{0B3FDE84-41D8-4217-A22C-095C6422A894}" dt="2023-12-14T21:18:27.233" v="67" actId="26606"/>
          <ac:spMkLst>
            <pc:docMk/>
            <pc:sldMk cId="2950141312" sldId="263"/>
            <ac:spMk id="11" creationId="{BA2EA6A6-CD0C-4CFD-8EC2-AA44F9870331}"/>
          </ac:spMkLst>
        </pc:spChg>
        <pc:picChg chg="add mod">
          <ac:chgData name="Patrick Thygesen" userId="45d4f9502afd7dcb" providerId="LiveId" clId="{0B3FDE84-41D8-4217-A22C-095C6422A894}" dt="2023-12-14T21:19:11.520" v="162" actId="1076"/>
          <ac:picMkLst>
            <pc:docMk/>
            <pc:sldMk cId="2950141312" sldId="263"/>
            <ac:picMk id="4" creationId="{5990994E-4F30-F3B5-5C0A-7CD4A0287AA0}"/>
          </ac:picMkLst>
        </pc:picChg>
      </pc:sldChg>
      <pc:sldChg chg="addSp delSp modSp new mod setBg">
        <pc:chgData name="Patrick Thygesen" userId="45d4f9502afd7dcb" providerId="LiveId" clId="{0B3FDE84-41D8-4217-A22C-095C6422A894}" dt="2023-12-14T21:22:59.141" v="295" actId="1076"/>
        <pc:sldMkLst>
          <pc:docMk/>
          <pc:sldMk cId="212332778" sldId="264"/>
        </pc:sldMkLst>
        <pc:spChg chg="mod">
          <ac:chgData name="Patrick Thygesen" userId="45d4f9502afd7dcb" providerId="LiveId" clId="{0B3FDE84-41D8-4217-A22C-095C6422A894}" dt="2023-12-14T21:22:59.141" v="295" actId="1076"/>
          <ac:spMkLst>
            <pc:docMk/>
            <pc:sldMk cId="212332778" sldId="264"/>
            <ac:spMk id="2" creationId="{EF9F3C79-0181-4548-0F8F-3E05C2B35D55}"/>
          </ac:spMkLst>
        </pc:spChg>
        <pc:spChg chg="del">
          <ac:chgData name="Patrick Thygesen" userId="45d4f9502afd7dcb" providerId="LiveId" clId="{0B3FDE84-41D8-4217-A22C-095C6422A894}" dt="2023-12-14T21:19:58.561" v="250"/>
          <ac:spMkLst>
            <pc:docMk/>
            <pc:sldMk cId="212332778" sldId="264"/>
            <ac:spMk id="3" creationId="{667D437E-0D3E-9EF9-53AF-6A7394F893E4}"/>
          </ac:spMkLst>
        </pc:spChg>
        <pc:spChg chg="add del">
          <ac:chgData name="Patrick Thygesen" userId="45d4f9502afd7dcb" providerId="LiveId" clId="{0B3FDE84-41D8-4217-A22C-095C6422A894}" dt="2023-12-14T21:20:47.389" v="257" actId="26606"/>
          <ac:spMkLst>
            <pc:docMk/>
            <pc:sldMk cId="212332778" sldId="264"/>
            <ac:spMk id="11" creationId="{359521E8-A3E7-5C6C-336E-9BAE015B8CD3}"/>
          </ac:spMkLst>
        </pc:spChg>
        <pc:spChg chg="add del">
          <ac:chgData name="Patrick Thygesen" userId="45d4f9502afd7dcb" providerId="LiveId" clId="{0B3FDE84-41D8-4217-A22C-095C6422A894}" dt="2023-12-14T21:20:56.309" v="259" actId="26606"/>
          <ac:spMkLst>
            <pc:docMk/>
            <pc:sldMk cId="212332778" sldId="264"/>
            <ac:spMk id="13" creationId="{89EE438B-E992-73F0-1547-0D9CBDFF9EE7}"/>
          </ac:spMkLst>
        </pc:spChg>
        <pc:spChg chg="add del">
          <ac:chgData name="Patrick Thygesen" userId="45d4f9502afd7dcb" providerId="LiveId" clId="{0B3FDE84-41D8-4217-A22C-095C6422A894}" dt="2023-12-14T21:20:56.309" v="259" actId="26606"/>
          <ac:spMkLst>
            <pc:docMk/>
            <pc:sldMk cId="212332778" sldId="264"/>
            <ac:spMk id="14" creationId="{FFCD9B9F-B3FA-405A-9934-F9E85C1DE7C4}"/>
          </ac:spMkLst>
        </pc:spChg>
        <pc:spChg chg="add del">
          <ac:chgData name="Patrick Thygesen" userId="45d4f9502afd7dcb" providerId="LiveId" clId="{0B3FDE84-41D8-4217-A22C-095C6422A894}" dt="2023-12-14T21:20:56.309" v="259" actId="26606"/>
          <ac:spMkLst>
            <pc:docMk/>
            <pc:sldMk cId="212332778" sldId="264"/>
            <ac:spMk id="16" creationId="{DCBF32FF-171B-40C2-93FE-AA3BAE43DB1E}"/>
          </ac:spMkLst>
        </pc:spChg>
        <pc:spChg chg="add del">
          <ac:chgData name="Patrick Thygesen" userId="45d4f9502afd7dcb" providerId="LiveId" clId="{0B3FDE84-41D8-4217-A22C-095C6422A894}" dt="2023-12-14T21:20:56.309" v="259" actId="26606"/>
          <ac:spMkLst>
            <pc:docMk/>
            <pc:sldMk cId="212332778" sldId="264"/>
            <ac:spMk id="18" creationId="{391A6607-E864-41D6-8749-98EE1987A495}"/>
          </ac:spMkLst>
        </pc:spChg>
        <pc:spChg chg="add del">
          <ac:chgData name="Patrick Thygesen" userId="45d4f9502afd7dcb" providerId="LiveId" clId="{0B3FDE84-41D8-4217-A22C-095C6422A894}" dt="2023-12-14T21:20:56.309" v="259" actId="26606"/>
          <ac:spMkLst>
            <pc:docMk/>
            <pc:sldMk cId="212332778" sldId="264"/>
            <ac:spMk id="20" creationId="{121A056A-3429-470D-AFC8-97C1F8D83EF5}"/>
          </ac:spMkLst>
        </pc:spChg>
        <pc:spChg chg="add del">
          <ac:chgData name="Patrick Thygesen" userId="45d4f9502afd7dcb" providerId="LiveId" clId="{0B3FDE84-41D8-4217-A22C-095C6422A894}" dt="2023-12-14T21:20:56.309" v="259" actId="26606"/>
          <ac:spMkLst>
            <pc:docMk/>
            <pc:sldMk cId="212332778" sldId="264"/>
            <ac:spMk id="22" creationId="{90BEFB55-7176-4081-B76A-D32AFECCE2C4}"/>
          </ac:spMkLst>
        </pc:spChg>
        <pc:spChg chg="add del">
          <ac:chgData name="Patrick Thygesen" userId="45d4f9502afd7dcb" providerId="LiveId" clId="{0B3FDE84-41D8-4217-A22C-095C6422A894}" dt="2023-12-14T21:20:56.309" v="259" actId="26606"/>
          <ac:spMkLst>
            <pc:docMk/>
            <pc:sldMk cId="212332778" sldId="264"/>
            <ac:spMk id="24" creationId="{3DCAB5CB-1540-4DEE-976C-1BD5F6E3B418}"/>
          </ac:spMkLst>
        </pc:spChg>
        <pc:spChg chg="add del">
          <ac:chgData name="Patrick Thygesen" userId="45d4f9502afd7dcb" providerId="LiveId" clId="{0B3FDE84-41D8-4217-A22C-095C6422A894}" dt="2023-12-14T21:20:56.309" v="259" actId="26606"/>
          <ac:spMkLst>
            <pc:docMk/>
            <pc:sldMk cId="212332778" sldId="264"/>
            <ac:spMk id="26" creationId="{44356B39-91B7-4E26-8359-29C41DD9BA5C}"/>
          </ac:spMkLst>
        </pc:spChg>
        <pc:picChg chg="add mod">
          <ac:chgData name="Patrick Thygesen" userId="45d4f9502afd7dcb" providerId="LiveId" clId="{0B3FDE84-41D8-4217-A22C-095C6422A894}" dt="2023-12-14T21:21:45.430" v="272" actId="1076"/>
          <ac:picMkLst>
            <pc:docMk/>
            <pc:sldMk cId="212332778" sldId="264"/>
            <ac:picMk id="4" creationId="{3FAF7D75-3A6E-4470-55BF-C3C707D9D0E4}"/>
          </ac:picMkLst>
        </pc:picChg>
        <pc:picChg chg="add mod">
          <ac:chgData name="Patrick Thygesen" userId="45d4f9502afd7dcb" providerId="LiveId" clId="{0B3FDE84-41D8-4217-A22C-095C6422A894}" dt="2023-12-14T21:22:42.252" v="290" actId="1038"/>
          <ac:picMkLst>
            <pc:docMk/>
            <pc:sldMk cId="212332778" sldId="264"/>
            <ac:picMk id="5" creationId="{1208F367-2985-8290-0EB7-C4B5A23BA412}"/>
          </ac:picMkLst>
        </pc:picChg>
        <pc:picChg chg="add mod">
          <ac:chgData name="Patrick Thygesen" userId="45d4f9502afd7dcb" providerId="LiveId" clId="{0B3FDE84-41D8-4217-A22C-095C6422A894}" dt="2023-12-14T21:22:24.923" v="282" actId="14100"/>
          <ac:picMkLst>
            <pc:docMk/>
            <pc:sldMk cId="212332778" sldId="264"/>
            <ac:picMk id="6" creationId="{AB8B37BF-0B16-2C6C-65BB-0B147DE2B288}"/>
          </ac:picMkLst>
        </pc:picChg>
        <pc:picChg chg="add mod ord">
          <ac:chgData name="Patrick Thygesen" userId="45d4f9502afd7dcb" providerId="LiveId" clId="{0B3FDE84-41D8-4217-A22C-095C6422A894}" dt="2023-12-14T21:22:40.800" v="289" actId="1038"/>
          <ac:picMkLst>
            <pc:docMk/>
            <pc:sldMk cId="212332778" sldId="264"/>
            <ac:picMk id="7" creationId="{B0E6C8AE-F37F-1E22-75DD-4215B6FC9479}"/>
          </ac:picMkLst>
        </pc:picChg>
      </pc:sldChg>
      <pc:sldChg chg="addSp delSp modSp new mod">
        <pc:chgData name="Patrick Thygesen" userId="45d4f9502afd7dcb" providerId="LiveId" clId="{0B3FDE84-41D8-4217-A22C-095C6422A894}" dt="2023-12-14T21:24:32.786" v="328" actId="1076"/>
        <pc:sldMkLst>
          <pc:docMk/>
          <pc:sldMk cId="683586680" sldId="265"/>
        </pc:sldMkLst>
        <pc:spChg chg="mod">
          <ac:chgData name="Patrick Thygesen" userId="45d4f9502afd7dcb" providerId="LiveId" clId="{0B3FDE84-41D8-4217-A22C-095C6422A894}" dt="2023-12-14T21:24:26.276" v="326" actId="20577"/>
          <ac:spMkLst>
            <pc:docMk/>
            <pc:sldMk cId="683586680" sldId="265"/>
            <ac:spMk id="2" creationId="{41521360-2008-8467-D8F6-CD3FA9AAEE20}"/>
          </ac:spMkLst>
        </pc:spChg>
        <pc:spChg chg="del">
          <ac:chgData name="Patrick Thygesen" userId="45d4f9502afd7dcb" providerId="LiveId" clId="{0B3FDE84-41D8-4217-A22C-095C6422A894}" dt="2023-12-14T21:24:13.256" v="297" actId="22"/>
          <ac:spMkLst>
            <pc:docMk/>
            <pc:sldMk cId="683586680" sldId="265"/>
            <ac:spMk id="3" creationId="{D740F626-CF60-7F41-7742-B2732C4003BE}"/>
          </ac:spMkLst>
        </pc:spChg>
        <pc:picChg chg="add mod ord">
          <ac:chgData name="Patrick Thygesen" userId="45d4f9502afd7dcb" providerId="LiveId" clId="{0B3FDE84-41D8-4217-A22C-095C6422A894}" dt="2023-12-14T21:24:32.786" v="328" actId="1076"/>
          <ac:picMkLst>
            <pc:docMk/>
            <pc:sldMk cId="683586680" sldId="265"/>
            <ac:picMk id="5" creationId="{47747892-8417-6673-16EB-DFD668403E59}"/>
          </ac:picMkLst>
        </pc:picChg>
      </pc:sldChg>
      <pc:sldChg chg="addSp delSp modSp new mod">
        <pc:chgData name="Patrick Thygesen" userId="45d4f9502afd7dcb" providerId="LiveId" clId="{0B3FDE84-41D8-4217-A22C-095C6422A894}" dt="2023-12-14T21:41:22.256" v="925" actId="20577"/>
        <pc:sldMkLst>
          <pc:docMk/>
          <pc:sldMk cId="2391047605" sldId="266"/>
        </pc:sldMkLst>
        <pc:spChg chg="mod">
          <ac:chgData name="Patrick Thygesen" userId="45d4f9502afd7dcb" providerId="LiveId" clId="{0B3FDE84-41D8-4217-A22C-095C6422A894}" dt="2023-12-14T21:41:22.256" v="925" actId="20577"/>
          <ac:spMkLst>
            <pc:docMk/>
            <pc:sldMk cId="2391047605" sldId="266"/>
            <ac:spMk id="2" creationId="{1742D3A2-F1F5-F910-843C-8F7440FC54A1}"/>
          </ac:spMkLst>
        </pc:spChg>
        <pc:spChg chg="del">
          <ac:chgData name="Patrick Thygesen" userId="45d4f9502afd7dcb" providerId="LiveId" clId="{0B3FDE84-41D8-4217-A22C-095C6422A894}" dt="2023-12-14T21:31:23.385" v="356"/>
          <ac:spMkLst>
            <pc:docMk/>
            <pc:sldMk cId="2391047605" sldId="266"/>
            <ac:spMk id="3" creationId="{D43C8ED4-87A5-B16A-3A9A-F62F5F75DF52}"/>
          </ac:spMkLst>
        </pc:spChg>
        <pc:picChg chg="add mod">
          <ac:chgData name="Patrick Thygesen" userId="45d4f9502afd7dcb" providerId="LiveId" clId="{0B3FDE84-41D8-4217-A22C-095C6422A894}" dt="2023-12-14T21:32:34.505" v="363" actId="1076"/>
          <ac:picMkLst>
            <pc:docMk/>
            <pc:sldMk cId="2391047605" sldId="266"/>
            <ac:picMk id="4" creationId="{F57B5895-B2E4-3764-67E1-133F77F4F70D}"/>
          </ac:picMkLst>
        </pc:picChg>
        <pc:picChg chg="add mod">
          <ac:chgData name="Patrick Thygesen" userId="45d4f9502afd7dcb" providerId="LiveId" clId="{0B3FDE84-41D8-4217-A22C-095C6422A894}" dt="2023-12-14T21:32:55.662" v="368" actId="1076"/>
          <ac:picMkLst>
            <pc:docMk/>
            <pc:sldMk cId="2391047605" sldId="266"/>
            <ac:picMk id="5" creationId="{355E7C63-1564-9C7B-8D61-BA97EE5E623B}"/>
          </ac:picMkLst>
        </pc:picChg>
        <pc:picChg chg="add mod">
          <ac:chgData name="Patrick Thygesen" userId="45d4f9502afd7dcb" providerId="LiveId" clId="{0B3FDE84-41D8-4217-A22C-095C6422A894}" dt="2023-12-14T21:32:47.309" v="366" actId="1076"/>
          <ac:picMkLst>
            <pc:docMk/>
            <pc:sldMk cId="2391047605" sldId="266"/>
            <ac:picMk id="6" creationId="{9B27E502-86EC-EA79-91D8-11D4B943C173}"/>
          </ac:picMkLst>
        </pc:picChg>
        <pc:picChg chg="add mod">
          <ac:chgData name="Patrick Thygesen" userId="45d4f9502afd7dcb" providerId="LiveId" clId="{0B3FDE84-41D8-4217-A22C-095C6422A894}" dt="2023-12-14T21:33:20.189" v="375" actId="1076"/>
          <ac:picMkLst>
            <pc:docMk/>
            <pc:sldMk cId="2391047605" sldId="266"/>
            <ac:picMk id="7" creationId="{CD899AF0-E6FD-9BB9-EF75-D6A5019BFC72}"/>
          </ac:picMkLst>
        </pc:picChg>
      </pc:sldChg>
      <pc:sldChg chg="new del">
        <pc:chgData name="Patrick Thygesen" userId="45d4f9502afd7dcb" providerId="LiveId" clId="{0B3FDE84-41D8-4217-A22C-095C6422A894}" dt="2023-12-14T21:37:12.236" v="443" actId="680"/>
        <pc:sldMkLst>
          <pc:docMk/>
          <pc:sldMk cId="563896882" sldId="267"/>
        </pc:sldMkLst>
      </pc:sldChg>
      <pc:sldChg chg="new del">
        <pc:chgData name="Patrick Thygesen" userId="45d4f9502afd7dcb" providerId="LiveId" clId="{0B3FDE84-41D8-4217-A22C-095C6422A894}" dt="2023-12-14T21:37:26.589" v="445" actId="680"/>
        <pc:sldMkLst>
          <pc:docMk/>
          <pc:sldMk cId="850671205" sldId="267"/>
        </pc:sldMkLst>
      </pc:sldChg>
      <pc:sldChg chg="modSp new mod">
        <pc:chgData name="Patrick Thygesen" userId="45d4f9502afd7dcb" providerId="LiveId" clId="{0B3FDE84-41D8-4217-A22C-095C6422A894}" dt="2023-12-14T21:41:05.519" v="922" actId="20577"/>
        <pc:sldMkLst>
          <pc:docMk/>
          <pc:sldMk cId="1392823885" sldId="267"/>
        </pc:sldMkLst>
        <pc:spChg chg="mod">
          <ac:chgData name="Patrick Thygesen" userId="45d4f9502afd7dcb" providerId="LiveId" clId="{0B3FDE84-41D8-4217-A22C-095C6422A894}" dt="2023-12-14T21:37:42.369" v="477" actId="20577"/>
          <ac:spMkLst>
            <pc:docMk/>
            <pc:sldMk cId="1392823885" sldId="267"/>
            <ac:spMk id="2" creationId="{00BCB95E-559F-098F-E76E-B1C61F319C17}"/>
          </ac:spMkLst>
        </pc:spChg>
        <pc:spChg chg="mod">
          <ac:chgData name="Patrick Thygesen" userId="45d4f9502afd7dcb" providerId="LiveId" clId="{0B3FDE84-41D8-4217-A22C-095C6422A894}" dt="2023-12-14T21:41:05.519" v="922" actId="20577"/>
          <ac:spMkLst>
            <pc:docMk/>
            <pc:sldMk cId="1392823885" sldId="267"/>
            <ac:spMk id="3" creationId="{6985C028-F9EA-4719-B09A-6325C3525E8A}"/>
          </ac:spMkLst>
        </pc:spChg>
      </pc:sldChg>
      <pc:sldChg chg="addSp delSp modSp new mod">
        <pc:chgData name="Patrick Thygesen" userId="45d4f9502afd7dcb" providerId="LiveId" clId="{0B3FDE84-41D8-4217-A22C-095C6422A894}" dt="2023-12-14T21:44:43.562" v="1001" actId="1076"/>
        <pc:sldMkLst>
          <pc:docMk/>
          <pc:sldMk cId="2819143901" sldId="268"/>
        </pc:sldMkLst>
        <pc:spChg chg="mod">
          <ac:chgData name="Patrick Thygesen" userId="45d4f9502afd7dcb" providerId="LiveId" clId="{0B3FDE84-41D8-4217-A22C-095C6422A894}" dt="2023-12-14T21:44:08.713" v="990" actId="20577"/>
          <ac:spMkLst>
            <pc:docMk/>
            <pc:sldMk cId="2819143901" sldId="268"/>
            <ac:spMk id="2" creationId="{B5C17C04-2743-E0C4-E053-5A582C0848BA}"/>
          </ac:spMkLst>
        </pc:spChg>
        <pc:spChg chg="del">
          <ac:chgData name="Patrick Thygesen" userId="45d4f9502afd7dcb" providerId="LiveId" clId="{0B3FDE84-41D8-4217-A22C-095C6422A894}" dt="2023-12-14T21:41:50.475" v="966"/>
          <ac:spMkLst>
            <pc:docMk/>
            <pc:sldMk cId="2819143901" sldId="268"/>
            <ac:spMk id="3" creationId="{0F018011-846C-6B1A-14B0-3A1833AC4ABF}"/>
          </ac:spMkLst>
        </pc:spChg>
        <pc:picChg chg="add mod">
          <ac:chgData name="Patrick Thygesen" userId="45d4f9502afd7dcb" providerId="LiveId" clId="{0B3FDE84-41D8-4217-A22C-095C6422A894}" dt="2023-12-14T21:44:43.562" v="1001" actId="1076"/>
          <ac:picMkLst>
            <pc:docMk/>
            <pc:sldMk cId="2819143901" sldId="268"/>
            <ac:picMk id="4" creationId="{4EDC2022-00A8-40BC-ED8E-A732F5FED428}"/>
          </ac:picMkLst>
        </pc:picChg>
        <pc:picChg chg="add mod">
          <ac:chgData name="Patrick Thygesen" userId="45d4f9502afd7dcb" providerId="LiveId" clId="{0B3FDE84-41D8-4217-A22C-095C6422A894}" dt="2023-12-14T21:44:26.436" v="995" actId="1076"/>
          <ac:picMkLst>
            <pc:docMk/>
            <pc:sldMk cId="2819143901" sldId="268"/>
            <ac:picMk id="5" creationId="{779992D1-00D1-8DD9-7409-320325F08538}"/>
          </ac:picMkLst>
        </pc:picChg>
        <pc:picChg chg="add mod">
          <ac:chgData name="Patrick Thygesen" userId="45d4f9502afd7dcb" providerId="LiveId" clId="{0B3FDE84-41D8-4217-A22C-095C6422A894}" dt="2023-12-14T21:44:16.484" v="993" actId="1076"/>
          <ac:picMkLst>
            <pc:docMk/>
            <pc:sldMk cId="2819143901" sldId="268"/>
            <ac:picMk id="6" creationId="{D1886DB1-A8BC-FB26-CF90-032108A783D2}"/>
          </ac:picMkLst>
        </pc:picChg>
      </pc:sldChg>
      <pc:sldChg chg="addSp delSp modSp new mod">
        <pc:chgData name="Patrick Thygesen" userId="45d4f9502afd7dcb" providerId="LiveId" clId="{0B3FDE84-41D8-4217-A22C-095C6422A894}" dt="2023-12-14T21:46:55.830" v="1052" actId="20577"/>
        <pc:sldMkLst>
          <pc:docMk/>
          <pc:sldMk cId="1351481140" sldId="269"/>
        </pc:sldMkLst>
        <pc:spChg chg="mod">
          <ac:chgData name="Patrick Thygesen" userId="45d4f9502afd7dcb" providerId="LiveId" clId="{0B3FDE84-41D8-4217-A22C-095C6422A894}" dt="2023-12-14T21:46:55.830" v="1052" actId="20577"/>
          <ac:spMkLst>
            <pc:docMk/>
            <pc:sldMk cId="1351481140" sldId="269"/>
            <ac:spMk id="2" creationId="{24F43D38-A823-46A8-4796-978A93031EA5}"/>
          </ac:spMkLst>
        </pc:spChg>
        <pc:spChg chg="del">
          <ac:chgData name="Patrick Thygesen" userId="45d4f9502afd7dcb" providerId="LiveId" clId="{0B3FDE84-41D8-4217-A22C-095C6422A894}" dt="2023-12-14T21:45:18.974" v="1003"/>
          <ac:spMkLst>
            <pc:docMk/>
            <pc:sldMk cId="1351481140" sldId="269"/>
            <ac:spMk id="3" creationId="{2A6E68EB-4D02-52E5-D662-C8A1710B9381}"/>
          </ac:spMkLst>
        </pc:spChg>
        <pc:picChg chg="add mod">
          <ac:chgData name="Patrick Thygesen" userId="45d4f9502afd7dcb" providerId="LiveId" clId="{0B3FDE84-41D8-4217-A22C-095C6422A894}" dt="2023-12-14T21:46:00.933" v="1014" actId="1076"/>
          <ac:picMkLst>
            <pc:docMk/>
            <pc:sldMk cId="1351481140" sldId="269"/>
            <ac:picMk id="4" creationId="{C9A38D0B-3D5F-3942-31B5-0548AEEFC407}"/>
          </ac:picMkLst>
        </pc:picChg>
        <pc:picChg chg="add mod">
          <ac:chgData name="Patrick Thygesen" userId="45d4f9502afd7dcb" providerId="LiveId" clId="{0B3FDE84-41D8-4217-A22C-095C6422A894}" dt="2023-12-14T21:46:04.788" v="1015" actId="1076"/>
          <ac:picMkLst>
            <pc:docMk/>
            <pc:sldMk cId="1351481140" sldId="269"/>
            <ac:picMk id="5" creationId="{61015093-D1FA-71A0-83B2-9AD6FD923BA8}"/>
          </ac:picMkLst>
        </pc:picChg>
      </pc:sldChg>
      <pc:sldChg chg="addSp delSp modSp new mod">
        <pc:chgData name="Patrick Thygesen" userId="45d4f9502afd7dcb" providerId="LiveId" clId="{0B3FDE84-41D8-4217-A22C-095C6422A894}" dt="2023-12-14T22:22:54.732" v="2661" actId="1038"/>
        <pc:sldMkLst>
          <pc:docMk/>
          <pc:sldMk cId="3756201721" sldId="270"/>
        </pc:sldMkLst>
        <pc:spChg chg="mod">
          <ac:chgData name="Patrick Thygesen" userId="45d4f9502afd7dcb" providerId="LiveId" clId="{0B3FDE84-41D8-4217-A22C-095C6422A894}" dt="2023-12-14T21:51:32.515" v="1102" actId="20577"/>
          <ac:spMkLst>
            <pc:docMk/>
            <pc:sldMk cId="3756201721" sldId="270"/>
            <ac:spMk id="2" creationId="{45459E28-CD53-FB30-EACD-FA6C47944577}"/>
          </ac:spMkLst>
        </pc:spChg>
        <pc:spChg chg="del">
          <ac:chgData name="Patrick Thygesen" userId="45d4f9502afd7dcb" providerId="LiveId" clId="{0B3FDE84-41D8-4217-A22C-095C6422A894}" dt="2023-12-14T21:49:26.086" v="1054" actId="22"/>
          <ac:spMkLst>
            <pc:docMk/>
            <pc:sldMk cId="3756201721" sldId="270"/>
            <ac:spMk id="3" creationId="{F98536A5-BFCC-E96A-259A-7E8C08A7AD40}"/>
          </ac:spMkLst>
        </pc:spChg>
        <pc:picChg chg="add mod ord">
          <ac:chgData name="Patrick Thygesen" userId="45d4f9502afd7dcb" providerId="LiveId" clId="{0B3FDE84-41D8-4217-A22C-095C6422A894}" dt="2023-12-14T22:22:54.732" v="2661" actId="1038"/>
          <ac:picMkLst>
            <pc:docMk/>
            <pc:sldMk cId="3756201721" sldId="270"/>
            <ac:picMk id="5" creationId="{7EDA721E-4949-60CB-D417-7A01D2F11500}"/>
          </ac:picMkLst>
        </pc:picChg>
        <pc:picChg chg="add mod">
          <ac:chgData name="Patrick Thygesen" userId="45d4f9502afd7dcb" providerId="LiveId" clId="{0B3FDE84-41D8-4217-A22C-095C6422A894}" dt="2023-12-14T22:22:50.891" v="2653" actId="14100"/>
          <ac:picMkLst>
            <pc:docMk/>
            <pc:sldMk cId="3756201721" sldId="270"/>
            <ac:picMk id="7" creationId="{35B2F9B7-8726-C596-5BBA-64E1D15AF51F}"/>
          </ac:picMkLst>
        </pc:picChg>
      </pc:sldChg>
      <pc:sldChg chg="addSp modSp new mod">
        <pc:chgData name="Patrick Thygesen" userId="45d4f9502afd7dcb" providerId="LiveId" clId="{0B3FDE84-41D8-4217-A22C-095C6422A894}" dt="2023-12-14T21:56:19.951" v="1382" actId="20577"/>
        <pc:sldMkLst>
          <pc:docMk/>
          <pc:sldMk cId="3978066883" sldId="271"/>
        </pc:sldMkLst>
        <pc:spChg chg="mod">
          <ac:chgData name="Patrick Thygesen" userId="45d4f9502afd7dcb" providerId="LiveId" clId="{0B3FDE84-41D8-4217-A22C-095C6422A894}" dt="2023-12-14T21:52:01.459" v="1104"/>
          <ac:spMkLst>
            <pc:docMk/>
            <pc:sldMk cId="3978066883" sldId="271"/>
            <ac:spMk id="2" creationId="{D5AE916C-5678-88B4-139E-1DBE303AF2D2}"/>
          </ac:spMkLst>
        </pc:spChg>
        <pc:spChg chg="mod">
          <ac:chgData name="Patrick Thygesen" userId="45d4f9502afd7dcb" providerId="LiveId" clId="{0B3FDE84-41D8-4217-A22C-095C6422A894}" dt="2023-12-14T21:56:19.951" v="1382" actId="20577"/>
          <ac:spMkLst>
            <pc:docMk/>
            <pc:sldMk cId="3978066883" sldId="271"/>
            <ac:spMk id="3" creationId="{AF67BB6C-E4C2-89F4-49EE-F3E0FC04982C}"/>
          </ac:spMkLst>
        </pc:spChg>
        <pc:picChg chg="add mod">
          <ac:chgData name="Patrick Thygesen" userId="45d4f9502afd7dcb" providerId="LiveId" clId="{0B3FDE84-41D8-4217-A22C-095C6422A894}" dt="2023-12-14T21:53:37.500" v="1292" actId="1076"/>
          <ac:picMkLst>
            <pc:docMk/>
            <pc:sldMk cId="3978066883" sldId="271"/>
            <ac:picMk id="4" creationId="{0426823B-2CCB-8637-2078-C59CEAEAFC55}"/>
          </ac:picMkLst>
        </pc:picChg>
      </pc:sldChg>
      <pc:sldChg chg="addSp delSp modSp new mod">
        <pc:chgData name="Patrick Thygesen" userId="45d4f9502afd7dcb" providerId="LiveId" clId="{0B3FDE84-41D8-4217-A22C-095C6422A894}" dt="2023-12-14T21:57:41.995" v="1405" actId="20577"/>
        <pc:sldMkLst>
          <pc:docMk/>
          <pc:sldMk cId="1118166220" sldId="272"/>
        </pc:sldMkLst>
        <pc:spChg chg="mod">
          <ac:chgData name="Patrick Thygesen" userId="45d4f9502afd7dcb" providerId="LiveId" clId="{0B3FDE84-41D8-4217-A22C-095C6422A894}" dt="2023-12-14T21:55:34.791" v="1330" actId="20577"/>
          <ac:spMkLst>
            <pc:docMk/>
            <pc:sldMk cId="1118166220" sldId="272"/>
            <ac:spMk id="2" creationId="{414936F3-B746-025C-ACC3-35E4B302ED79}"/>
          </ac:spMkLst>
        </pc:spChg>
        <pc:spChg chg="del">
          <ac:chgData name="Patrick Thygesen" userId="45d4f9502afd7dcb" providerId="LiveId" clId="{0B3FDE84-41D8-4217-A22C-095C6422A894}" dt="2023-12-14T21:55:49.980" v="1331"/>
          <ac:spMkLst>
            <pc:docMk/>
            <pc:sldMk cId="1118166220" sldId="272"/>
            <ac:spMk id="3" creationId="{0E86DDA9-6180-A7C2-3A35-CD99A6543261}"/>
          </ac:spMkLst>
        </pc:spChg>
        <pc:spChg chg="add mod">
          <ac:chgData name="Patrick Thygesen" userId="45d4f9502afd7dcb" providerId="LiveId" clId="{0B3FDE84-41D8-4217-A22C-095C6422A894}" dt="2023-12-14T21:57:41.995" v="1405" actId="20577"/>
          <ac:spMkLst>
            <pc:docMk/>
            <pc:sldMk cId="1118166220" sldId="272"/>
            <ac:spMk id="5" creationId="{39115997-DB22-5CCE-F9B9-EE4ED1398425}"/>
          </ac:spMkLst>
        </pc:spChg>
        <pc:picChg chg="add mod">
          <ac:chgData name="Patrick Thygesen" userId="45d4f9502afd7dcb" providerId="LiveId" clId="{0B3FDE84-41D8-4217-A22C-095C6422A894}" dt="2023-12-14T21:57:20.555" v="1397" actId="1076"/>
          <ac:picMkLst>
            <pc:docMk/>
            <pc:sldMk cId="1118166220" sldId="272"/>
            <ac:picMk id="4" creationId="{4E0CF557-976D-7317-1027-E64E43A3533B}"/>
          </ac:picMkLst>
        </pc:picChg>
      </pc:sldChg>
      <pc:sldChg chg="addSp delSp modSp new mod">
        <pc:chgData name="Patrick Thygesen" userId="45d4f9502afd7dcb" providerId="LiveId" clId="{0B3FDE84-41D8-4217-A22C-095C6422A894}" dt="2023-12-14T22:02:51.817" v="1596" actId="1076"/>
        <pc:sldMkLst>
          <pc:docMk/>
          <pc:sldMk cId="2729835912" sldId="273"/>
        </pc:sldMkLst>
        <pc:spChg chg="mod">
          <ac:chgData name="Patrick Thygesen" userId="45d4f9502afd7dcb" providerId="LiveId" clId="{0B3FDE84-41D8-4217-A22C-095C6422A894}" dt="2023-12-14T21:59:03.757" v="1442" actId="20577"/>
          <ac:spMkLst>
            <pc:docMk/>
            <pc:sldMk cId="2729835912" sldId="273"/>
            <ac:spMk id="2" creationId="{FD9DB518-FB4C-114B-6D5C-3E6F97FD0456}"/>
          </ac:spMkLst>
        </pc:spChg>
        <pc:spChg chg="mod">
          <ac:chgData name="Patrick Thygesen" userId="45d4f9502afd7dcb" providerId="LiveId" clId="{0B3FDE84-41D8-4217-A22C-095C6422A894}" dt="2023-12-14T22:02:47.933" v="1595" actId="20577"/>
          <ac:spMkLst>
            <pc:docMk/>
            <pc:sldMk cId="2729835912" sldId="273"/>
            <ac:spMk id="3" creationId="{A08F7558-5516-1FA7-7EB6-2B5240AE825A}"/>
          </ac:spMkLst>
        </pc:spChg>
        <pc:picChg chg="add del mod">
          <ac:chgData name="Patrick Thygesen" userId="45d4f9502afd7dcb" providerId="LiveId" clId="{0B3FDE84-41D8-4217-A22C-095C6422A894}" dt="2023-12-14T22:01:48.752" v="1583" actId="22"/>
          <ac:picMkLst>
            <pc:docMk/>
            <pc:sldMk cId="2729835912" sldId="273"/>
            <ac:picMk id="5" creationId="{3BB26F83-BD66-D1CA-C99D-B1D121471262}"/>
          </ac:picMkLst>
        </pc:picChg>
        <pc:picChg chg="add mod">
          <ac:chgData name="Patrick Thygesen" userId="45d4f9502afd7dcb" providerId="LiveId" clId="{0B3FDE84-41D8-4217-A22C-095C6422A894}" dt="2023-12-14T22:02:51.817" v="1596" actId="1076"/>
          <ac:picMkLst>
            <pc:docMk/>
            <pc:sldMk cId="2729835912" sldId="273"/>
            <ac:picMk id="7" creationId="{DD65A608-1EBA-4294-29A0-D21B1F9F5AAC}"/>
          </ac:picMkLst>
        </pc:picChg>
      </pc:sldChg>
      <pc:sldChg chg="modSp new mod">
        <pc:chgData name="Patrick Thygesen" userId="45d4f9502afd7dcb" providerId="LiveId" clId="{0B3FDE84-41D8-4217-A22C-095C6422A894}" dt="2023-12-14T22:27:03.972" v="2789" actId="20577"/>
        <pc:sldMkLst>
          <pc:docMk/>
          <pc:sldMk cId="2036493541" sldId="274"/>
        </pc:sldMkLst>
        <pc:spChg chg="mod">
          <ac:chgData name="Patrick Thygesen" userId="45d4f9502afd7dcb" providerId="LiveId" clId="{0B3FDE84-41D8-4217-A22C-095C6422A894}" dt="2023-12-14T22:03:08.079" v="1641" actId="20577"/>
          <ac:spMkLst>
            <pc:docMk/>
            <pc:sldMk cId="2036493541" sldId="274"/>
            <ac:spMk id="2" creationId="{3786A7B5-06BB-2249-3B2E-410D80859F3A}"/>
          </ac:spMkLst>
        </pc:spChg>
        <pc:spChg chg="mod">
          <ac:chgData name="Patrick Thygesen" userId="45d4f9502afd7dcb" providerId="LiveId" clId="{0B3FDE84-41D8-4217-A22C-095C6422A894}" dt="2023-12-14T22:27:03.972" v="2789" actId="20577"/>
          <ac:spMkLst>
            <pc:docMk/>
            <pc:sldMk cId="2036493541" sldId="274"/>
            <ac:spMk id="3" creationId="{4931EC0E-51CE-B1E4-7A76-79A9F2F947F0}"/>
          </ac:spMkLst>
        </pc:spChg>
      </pc:sldChg>
      <pc:sldChg chg="addSp modSp new mod">
        <pc:chgData name="Patrick Thygesen" userId="45d4f9502afd7dcb" providerId="LiveId" clId="{0B3FDE84-41D8-4217-A22C-095C6422A894}" dt="2023-12-14T22:12:27.224" v="2265" actId="1076"/>
        <pc:sldMkLst>
          <pc:docMk/>
          <pc:sldMk cId="1830398431" sldId="275"/>
        </pc:sldMkLst>
        <pc:spChg chg="mod">
          <ac:chgData name="Patrick Thygesen" userId="45d4f9502afd7dcb" providerId="LiveId" clId="{0B3FDE84-41D8-4217-A22C-095C6422A894}" dt="2023-12-14T22:09:54.143" v="2158" actId="14100"/>
          <ac:spMkLst>
            <pc:docMk/>
            <pc:sldMk cId="1830398431" sldId="275"/>
            <ac:spMk id="2" creationId="{9D80FCD0-F9C2-95E5-4689-5552A2BD4C61}"/>
          </ac:spMkLst>
        </pc:spChg>
        <pc:spChg chg="mod">
          <ac:chgData name="Patrick Thygesen" userId="45d4f9502afd7dcb" providerId="LiveId" clId="{0B3FDE84-41D8-4217-A22C-095C6422A894}" dt="2023-12-14T22:11:42.050" v="2260" actId="20577"/>
          <ac:spMkLst>
            <pc:docMk/>
            <pc:sldMk cId="1830398431" sldId="275"/>
            <ac:spMk id="3" creationId="{6CF71AC9-83BE-5746-2AE5-C1BAB966894D}"/>
          </ac:spMkLst>
        </pc:spChg>
        <pc:picChg chg="add mod">
          <ac:chgData name="Patrick Thygesen" userId="45d4f9502afd7dcb" providerId="LiveId" clId="{0B3FDE84-41D8-4217-A22C-095C6422A894}" dt="2023-12-14T22:09:39.868" v="2154" actId="1076"/>
          <ac:picMkLst>
            <pc:docMk/>
            <pc:sldMk cId="1830398431" sldId="275"/>
            <ac:picMk id="4" creationId="{928C2A26-0E48-ACD0-DB22-983EC69EFF13}"/>
          </ac:picMkLst>
        </pc:picChg>
        <pc:picChg chg="add mod">
          <ac:chgData name="Patrick Thygesen" userId="45d4f9502afd7dcb" providerId="LiveId" clId="{0B3FDE84-41D8-4217-A22C-095C6422A894}" dt="2023-12-14T22:09:44.475" v="2156" actId="1076"/>
          <ac:picMkLst>
            <pc:docMk/>
            <pc:sldMk cId="1830398431" sldId="275"/>
            <ac:picMk id="5" creationId="{51B06C9E-1613-4F57-6617-AC5221033A43}"/>
          </ac:picMkLst>
        </pc:picChg>
        <pc:picChg chg="add mod">
          <ac:chgData name="Patrick Thygesen" userId="45d4f9502afd7dcb" providerId="LiveId" clId="{0B3FDE84-41D8-4217-A22C-095C6422A894}" dt="2023-12-14T22:12:27.224" v="2265" actId="1076"/>
          <ac:picMkLst>
            <pc:docMk/>
            <pc:sldMk cId="1830398431" sldId="275"/>
            <ac:picMk id="7" creationId="{ACCF45E7-97FC-8986-C753-4A7B222101A2}"/>
          </ac:picMkLst>
        </pc:picChg>
      </pc:sldChg>
      <pc:sldChg chg="addSp delSp modSp new mod">
        <pc:chgData name="Patrick Thygesen" userId="45d4f9502afd7dcb" providerId="LiveId" clId="{0B3FDE84-41D8-4217-A22C-095C6422A894}" dt="2023-12-14T22:21:48.908" v="2607" actId="14100"/>
        <pc:sldMkLst>
          <pc:docMk/>
          <pc:sldMk cId="2696347082" sldId="276"/>
        </pc:sldMkLst>
        <pc:spChg chg="mod">
          <ac:chgData name="Patrick Thygesen" userId="45d4f9502afd7dcb" providerId="LiveId" clId="{0B3FDE84-41D8-4217-A22C-095C6422A894}" dt="2023-12-14T22:21:40.596" v="2604" actId="1076"/>
          <ac:spMkLst>
            <pc:docMk/>
            <pc:sldMk cId="2696347082" sldId="276"/>
            <ac:spMk id="2" creationId="{2F4FBCDE-0EB2-9C68-0BE7-034374FC20D1}"/>
          </ac:spMkLst>
        </pc:spChg>
        <pc:spChg chg="mod">
          <ac:chgData name="Patrick Thygesen" userId="45d4f9502afd7dcb" providerId="LiveId" clId="{0B3FDE84-41D8-4217-A22C-095C6422A894}" dt="2023-12-14T22:21:43.981" v="2605" actId="1076"/>
          <ac:spMkLst>
            <pc:docMk/>
            <pc:sldMk cId="2696347082" sldId="276"/>
            <ac:spMk id="3" creationId="{89A9E684-B138-A651-A2B5-B56C234A7EA4}"/>
          </ac:spMkLst>
        </pc:spChg>
        <pc:picChg chg="add mod">
          <ac:chgData name="Patrick Thygesen" userId="45d4f9502afd7dcb" providerId="LiveId" clId="{0B3FDE84-41D8-4217-A22C-095C6422A894}" dt="2023-12-14T22:21:46.360" v="2606" actId="14100"/>
          <ac:picMkLst>
            <pc:docMk/>
            <pc:sldMk cId="2696347082" sldId="276"/>
            <ac:picMk id="4" creationId="{49E9E753-C484-4F72-DAB4-16C4F9EBE3A6}"/>
          </ac:picMkLst>
        </pc:picChg>
        <pc:picChg chg="add del mod">
          <ac:chgData name="Patrick Thygesen" userId="45d4f9502afd7dcb" providerId="LiveId" clId="{0B3FDE84-41D8-4217-A22C-095C6422A894}" dt="2023-12-14T22:19:25.643" v="2595" actId="478"/>
          <ac:picMkLst>
            <pc:docMk/>
            <pc:sldMk cId="2696347082" sldId="276"/>
            <ac:picMk id="5" creationId="{69F9900C-C52C-9B1A-0184-93678433825B}"/>
          </ac:picMkLst>
        </pc:picChg>
        <pc:picChg chg="add mod">
          <ac:chgData name="Patrick Thygesen" userId="45d4f9502afd7dcb" providerId="LiveId" clId="{0B3FDE84-41D8-4217-A22C-095C6422A894}" dt="2023-12-14T22:21:48.908" v="2607" actId="14100"/>
          <ac:picMkLst>
            <pc:docMk/>
            <pc:sldMk cId="2696347082" sldId="276"/>
            <ac:picMk id="6" creationId="{DF4ABE26-FF31-641C-F92C-4ADC402794A9}"/>
          </ac:picMkLst>
        </pc:picChg>
      </pc:sldChg>
      <pc:sldChg chg="new del">
        <pc:chgData name="Patrick Thygesen" userId="45d4f9502afd7dcb" providerId="LiveId" clId="{0B3FDE84-41D8-4217-A22C-095C6422A894}" dt="2023-12-14T22:23:32.288" v="2663" actId="2696"/>
        <pc:sldMkLst>
          <pc:docMk/>
          <pc:sldMk cId="1808916807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C6BF9F-E693-4AD9-B3FC-3BBB56CFEE0F}" type="datetimeFigureOut">
              <a:rPr lang="en-AU" smtClean="0"/>
              <a:t>14/12/2023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2D5FD1-74DC-40DE-925D-583BC7619B46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0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BF9F-E693-4AD9-B3FC-3BBB56CFEE0F}" type="datetimeFigureOut">
              <a:rPr lang="en-AU" smtClean="0"/>
              <a:t>14/12/2023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5FD1-74DC-40DE-925D-583BC7619B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80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BF9F-E693-4AD9-B3FC-3BBB56CFEE0F}" type="datetimeFigureOut">
              <a:rPr lang="en-AU" smtClean="0"/>
              <a:t>14/12/2023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5FD1-74DC-40DE-925D-583BC7619B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05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BF9F-E693-4AD9-B3FC-3BBB56CFEE0F}" type="datetimeFigureOut">
              <a:rPr lang="en-AU" smtClean="0"/>
              <a:t>14/12/2023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5FD1-74DC-40DE-925D-583BC7619B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53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BF9F-E693-4AD9-B3FC-3BBB56CFEE0F}" type="datetimeFigureOut">
              <a:rPr lang="en-AU" smtClean="0"/>
              <a:t>14/12/2023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5FD1-74DC-40DE-925D-583BC7619B46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1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BF9F-E693-4AD9-B3FC-3BBB56CFEE0F}" type="datetimeFigureOut">
              <a:rPr lang="en-AU" smtClean="0"/>
              <a:t>14/12/2023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5FD1-74DC-40DE-925D-583BC7619B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36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BF9F-E693-4AD9-B3FC-3BBB56CFEE0F}" type="datetimeFigureOut">
              <a:rPr lang="en-AU" smtClean="0"/>
              <a:t>14/12/2023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5FD1-74DC-40DE-925D-583BC7619B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83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BF9F-E693-4AD9-B3FC-3BBB56CFEE0F}" type="datetimeFigureOut">
              <a:rPr lang="en-AU" smtClean="0"/>
              <a:t>14/12/2023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5FD1-74DC-40DE-925D-583BC7619B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970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BF9F-E693-4AD9-B3FC-3BBB56CFEE0F}" type="datetimeFigureOut">
              <a:rPr lang="en-AU" smtClean="0"/>
              <a:t>14/12/2023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5FD1-74DC-40DE-925D-583BC7619B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676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BF9F-E693-4AD9-B3FC-3BBB56CFEE0F}" type="datetimeFigureOut">
              <a:rPr lang="en-AU" smtClean="0"/>
              <a:t>14/12/2023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5FD1-74DC-40DE-925D-583BC7619B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378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BF9F-E693-4AD9-B3FC-3BBB56CFEE0F}" type="datetimeFigureOut">
              <a:rPr lang="en-AU" smtClean="0"/>
              <a:t>14/12/2023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5FD1-74DC-40DE-925D-583BC7619B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64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EC6BF9F-E693-4AD9-B3FC-3BBB56CFEE0F}" type="datetimeFigureOut">
              <a:rPr lang="en-AU" smtClean="0"/>
              <a:t>14/12/2023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E2D5FD1-74DC-40DE-925D-583BC7619B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96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DBD1-A154-4E6B-FABC-16C0D2803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The Influence of Money in the Premier league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382A2-A716-1BDA-3FC5-94EBB1AD7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Patrick Thygesen</a:t>
            </a:r>
          </a:p>
        </p:txBody>
      </p:sp>
    </p:spTree>
    <p:extLst>
      <p:ext uri="{BB962C8B-B14F-4D97-AF65-F5344CB8AC3E}">
        <p14:creationId xmlns:p14="http://schemas.microsoft.com/office/powerpoint/2010/main" val="37499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3C79-0181-4548-0F8F-3E05C2B3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2320" y="552645"/>
            <a:ext cx="3586480" cy="1356360"/>
          </a:xfrm>
        </p:spPr>
        <p:txBody>
          <a:bodyPr/>
          <a:lstStyle/>
          <a:p>
            <a:r>
              <a:rPr lang="en-AU" dirty="0"/>
              <a:t>Exploratory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AF7D75-3A6E-4470-55BF-C3C707D9D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48" y="3464560"/>
            <a:ext cx="3960000" cy="3057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08F367-2985-8290-0EB7-C4B5A23BA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568" y="3454400"/>
            <a:ext cx="3960000" cy="3063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8B37BF-0B16-2C6C-65BB-0B147DE2B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48" y="371709"/>
            <a:ext cx="3960000" cy="30572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E6C8AE-F37F-1E22-75DD-4215B6FC9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568" y="380360"/>
            <a:ext cx="3960000" cy="30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1360-2008-8467-D8F6-CD3FA9AA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 Selection - PCA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747892-8417-6673-16EB-DFD668403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065" y="2280883"/>
            <a:ext cx="8273390" cy="3182074"/>
          </a:xfrm>
        </p:spPr>
      </p:pic>
    </p:spTree>
    <p:extLst>
      <p:ext uri="{BB962C8B-B14F-4D97-AF65-F5344CB8AC3E}">
        <p14:creationId xmlns:p14="http://schemas.microsoft.com/office/powerpoint/2010/main" val="68358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D3A2-F1F5-F910-843C-8F7440FC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9628" y="528319"/>
            <a:ext cx="3290548" cy="5977008"/>
          </a:xfrm>
        </p:spPr>
        <p:txBody>
          <a:bodyPr>
            <a:noAutofit/>
          </a:bodyPr>
          <a:lstStyle/>
          <a:p>
            <a:r>
              <a:rPr lang="en-AU" sz="3600" dirty="0"/>
              <a:t>Feature Selection – PCA</a:t>
            </a:r>
            <a:br>
              <a:rPr lang="en-AU" sz="3600" dirty="0"/>
            </a:br>
            <a:endParaRPr lang="en-AU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7B5895-B2E4-3764-67E1-133F77F4F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6" y="486204"/>
            <a:ext cx="3960000" cy="2942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5E7C63-1564-9C7B-8D61-BA97EE5E62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508" y="494616"/>
            <a:ext cx="3960000" cy="2942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27E502-86EC-EA79-91D8-11D4B943C1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6" y="3552396"/>
            <a:ext cx="3960000" cy="2942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899AF0-E6FD-9BB9-EF75-D6A5019BF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508" y="3552396"/>
            <a:ext cx="3960000" cy="295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47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7C04-2743-E0C4-E053-5A582C08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68" y="599440"/>
            <a:ext cx="4770120" cy="1356360"/>
          </a:xfrm>
        </p:spPr>
        <p:txBody>
          <a:bodyPr/>
          <a:lstStyle/>
          <a:p>
            <a:r>
              <a:rPr lang="en-AU" dirty="0"/>
              <a:t>Feature Selection – Cluster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DC2022-00A8-40BC-ED8E-A732F5FED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686" y="2896343"/>
            <a:ext cx="4680000" cy="3482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9992D1-00D1-8DD9-7409-320325F08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315" y="276135"/>
            <a:ext cx="3960000" cy="29529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886DB1-A8BC-FB26-CF90-032108A783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15" y="3435979"/>
            <a:ext cx="3960000" cy="2942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914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3D38-A823-46A8-4796-978A9303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 Selection – Cluster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A38D0B-3D5F-3942-31B5-0548AEEFC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00" y="2278943"/>
            <a:ext cx="5040000" cy="3750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015093-D1FA-71A0-83B2-9AD6FD923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0000"/>
            <a:ext cx="5040000" cy="376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81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9E28-CD53-FB30-EACD-FA6C479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Regression Model Testing and Fitting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DA721E-4949-60CB-D417-7A01D2F11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20" y="2458720"/>
            <a:ext cx="5712440" cy="33436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B2F9B7-8726-C596-5BBA-64E1D15AF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58720"/>
            <a:ext cx="5341754" cy="323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01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916C-5678-88B4-139E-1DBE303A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Regression Model Testing and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BB6C-E4C2-89F4-49EE-F3E0FC049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4140200" cy="4038600"/>
          </a:xfrm>
        </p:spPr>
        <p:txBody>
          <a:bodyPr/>
          <a:lstStyle/>
          <a:p>
            <a:pPr marL="45720" indent="0">
              <a:buNone/>
            </a:pPr>
            <a:r>
              <a:rPr lang="en-AU" dirty="0">
                <a:solidFill>
                  <a:schemeClr val="tx1"/>
                </a:solidFill>
              </a:rPr>
              <a:t>In the Observed vs. Fitted values plot, the linear models predict lower values slightly better, and the Poisson models predict higher values better.</a:t>
            </a:r>
          </a:p>
          <a:p>
            <a:pPr marL="45720" indent="0">
              <a:buNone/>
            </a:pPr>
            <a:endParaRPr lang="en-AU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AU" dirty="0">
                <a:solidFill>
                  <a:schemeClr val="tx1"/>
                </a:solidFill>
              </a:rPr>
              <a:t>Choose first Poisson Regression going forward.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6823B-2CCB-8637-2078-C59CEAEAF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237" y="2057400"/>
            <a:ext cx="5471283" cy="408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66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36F3-B746-025C-ACC3-35E4B302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Regression Model Testing and Fitting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0CF557-976D-7317-1027-E64E43A35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8874" y="1740015"/>
            <a:ext cx="6045926" cy="45083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115997-DB22-5CCE-F9B9-EE4ED1398425}"/>
              </a:ext>
            </a:extLst>
          </p:cNvPr>
          <p:cNvSpPr txBox="1"/>
          <p:nvPr/>
        </p:nvSpPr>
        <p:spPr>
          <a:xfrm>
            <a:off x="670560" y="1965960"/>
            <a:ext cx="44094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Residual vs fitted plot indicates the model has strong linearity. </a:t>
            </a:r>
          </a:p>
          <a:p>
            <a:endParaRPr lang="en-US" sz="2400" dirty="0"/>
          </a:p>
          <a:p>
            <a:r>
              <a:rPr lang="en-US" sz="2400" dirty="0"/>
              <a:t>Normal Q-Q shows that some points deviate from normality but very minimally so the residuals do follow a normal distribution. </a:t>
            </a:r>
          </a:p>
          <a:p>
            <a:endParaRPr lang="en-US" sz="2400" dirty="0"/>
          </a:p>
          <a:p>
            <a:r>
              <a:rPr lang="en-US" sz="2400" dirty="0"/>
              <a:t>The Scale-Location plot shows that the residuals are evenly spread for different fitted values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118166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B518-FB4C-114B-6D5C-3E6F97FD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Regression Model Testing and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F7558-5516-1FA7-7EB6-2B5240AE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2057400"/>
            <a:ext cx="10307320" cy="4038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Using a parametric approach, more reliable p-values a were calculated using the </a:t>
            </a:r>
            <a:r>
              <a:rPr lang="en-US" dirty="0" err="1">
                <a:solidFill>
                  <a:schemeClr val="tx1"/>
                </a:solidFill>
              </a:rPr>
              <a:t>boot_summary</a:t>
            </a:r>
            <a:r>
              <a:rPr lang="en-US" dirty="0">
                <a:solidFill>
                  <a:schemeClr val="tx1"/>
                </a:solidFill>
              </a:rPr>
              <a:t> function.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McFadden’s R-squared value was calculated to be 0.5979561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5A608-1EBA-4294-29A0-D21B1F9F5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20" y="2936381"/>
            <a:ext cx="7904480" cy="114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35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A7B5-06BB-2249-3B2E-410D8085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Predictive Model Testing and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EC0E-51CE-B1E4-7A76-79A9F2F9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Two linear models were tested. The first model uses the first three principal components as explanatory variables, and the second model uses the first and second </a:t>
            </a:r>
            <a:r>
              <a:rPr lang="en-AU">
                <a:solidFill>
                  <a:schemeClr val="tx1"/>
                </a:solidFill>
              </a:rPr>
              <a:t>principal components </a:t>
            </a:r>
            <a:r>
              <a:rPr lang="en-AU" dirty="0">
                <a:solidFill>
                  <a:schemeClr val="tx1"/>
                </a:solidFill>
              </a:rPr>
              <a:t>as explanatory variables. The models were tested using leave-one-out cross-validation.</a:t>
            </a:r>
          </a:p>
          <a:p>
            <a:r>
              <a:rPr lang="en-AU" dirty="0">
                <a:solidFill>
                  <a:schemeClr val="tx1"/>
                </a:solidFill>
              </a:rPr>
              <a:t>Model 1: points = PC1 + PC2 + PC3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RMSE = 11.88, MAE = 9.56</a:t>
            </a:r>
          </a:p>
          <a:p>
            <a:r>
              <a:rPr lang="en-AU" dirty="0">
                <a:solidFill>
                  <a:schemeClr val="tx1"/>
                </a:solidFill>
              </a:rPr>
              <a:t>Model 2: points = PC1 + PC2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RMSE = 11.85, MAE = 9.49</a:t>
            </a:r>
          </a:p>
          <a:p>
            <a:pPr lvl="1"/>
            <a:endParaRPr lang="en-AU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Model 2 appears to have slightly better predictive capability.</a:t>
            </a:r>
          </a:p>
        </p:txBody>
      </p:sp>
    </p:spTree>
    <p:extLst>
      <p:ext uri="{BB962C8B-B14F-4D97-AF65-F5344CB8AC3E}">
        <p14:creationId xmlns:p14="http://schemas.microsoft.com/office/powerpoint/2010/main" val="203649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DD3D-CFE5-4746-2756-16B26E55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6CF7-2C2A-4722-9525-B2642A1E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</a:rPr>
              <a:t>Over the last two decades, the role of finances in sports has become increasingly prominent.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</a:rPr>
              <a:t>Wealthy team owners often correlate with greater team success and is notably observed in sports lacking salary caps, allowing unchecked spending.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Major League Baseball (MLB) in America - </a:t>
            </a:r>
            <a:r>
              <a:rPr lang="en-US" b="0" i="0" dirty="0">
                <a:solidFill>
                  <a:schemeClr val="tx1"/>
                </a:solidFill>
                <a:effectLst/>
              </a:rPr>
              <a:t>Teams like Dodgers, Yankees, Red Sox attract top players due to affluent ownership which results in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="0" i="0" dirty="0">
                <a:solidFill>
                  <a:schemeClr val="tx1"/>
                </a:solidFill>
                <a:effectLst/>
              </a:rPr>
              <a:t>onsistent success in regular seasons and playoffs.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dirty="0">
                <a:effectLst/>
              </a:rPr>
              <a:t>European Soccer, Manchester City:</a:t>
            </a:r>
            <a:r>
              <a:rPr lang="en-US" dirty="0">
                <a:solidFill>
                  <a:srgbClr val="374151"/>
                </a:solidFill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</a:rPr>
              <a:t>Acquisition by Abu Dhabi United Group in 2008 worth £17+ billion. Transformation from a trophy-less club since 1968 to seven Premier League titles and achieving the prestigious continental treble.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0552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FCD0-F9C2-95E5-4689-5552A2BD4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151880" cy="1356360"/>
          </a:xfrm>
        </p:spPr>
        <p:txBody>
          <a:bodyPr/>
          <a:lstStyle/>
          <a:p>
            <a:r>
              <a:rPr lang="en-AU" dirty="0"/>
              <a:t>Predictive Model Testing and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71AC9-83BE-5746-2AE5-C1BAB9668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6151880" cy="4038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 understand if our model can be better fitted for predictive purposes, the Lasso was run on the second model.</a:t>
            </a:r>
          </a:p>
          <a:p>
            <a:r>
              <a:rPr lang="en-US" dirty="0">
                <a:solidFill>
                  <a:schemeClr val="tx1"/>
                </a:solidFill>
              </a:rPr>
              <a:t>Optimal lambda was found to be 0.5</a:t>
            </a:r>
          </a:p>
          <a:p>
            <a:r>
              <a:rPr lang="en-US" dirty="0">
                <a:solidFill>
                  <a:schemeClr val="tx1"/>
                </a:solidFill>
              </a:rPr>
              <a:t>RMSE = 11.78 and MAE = 9.40</a:t>
            </a:r>
          </a:p>
          <a:p>
            <a:r>
              <a:rPr lang="en-US" dirty="0">
                <a:solidFill>
                  <a:schemeClr val="tx1"/>
                </a:solidFill>
              </a:rPr>
              <a:t>Removed PC2 from the model</a:t>
            </a:r>
          </a:p>
          <a:p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C2A26-0E48-ACD0-DB22-983EC69EFF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01" y="382466"/>
            <a:ext cx="3960000" cy="293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06C9E-1613-4F57-6617-AC5221033A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01" y="3429000"/>
            <a:ext cx="3960000" cy="293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CF45E7-97FC-8986-C753-4A7B22210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248" y="4740258"/>
            <a:ext cx="4801752" cy="106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98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BCDE-0EB2-9C68-0BE7-034374FC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265471"/>
            <a:ext cx="9875520" cy="1356360"/>
          </a:xfrm>
        </p:spPr>
        <p:txBody>
          <a:bodyPr/>
          <a:lstStyle/>
          <a:p>
            <a:r>
              <a:rPr lang="en-AU" dirty="0"/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E684-B138-A651-A2B5-B56C234A7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778" y="1336040"/>
            <a:ext cx="9872871" cy="4038600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Decision tree was created using the Predictive Model that the Lasso configured, so the first principal component was the only explanatory variable.</a:t>
            </a:r>
          </a:p>
          <a:p>
            <a:r>
              <a:rPr lang="en-AU" dirty="0">
                <a:solidFill>
                  <a:schemeClr val="tx1"/>
                </a:solidFill>
              </a:rPr>
              <a:t>Decision Tree was created using the </a:t>
            </a:r>
            <a:r>
              <a:rPr lang="en-AU" dirty="0" err="1">
                <a:solidFill>
                  <a:schemeClr val="tx1"/>
                </a:solidFill>
              </a:rPr>
              <a:t>rpart</a:t>
            </a:r>
            <a:r>
              <a:rPr lang="en-AU" dirty="0">
                <a:solidFill>
                  <a:schemeClr val="tx1"/>
                </a:solidFill>
              </a:rPr>
              <a:t> method with an optimal cp parameter 0.6.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9E753-C484-4F72-DAB4-16C4F9EBE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03" y="2946400"/>
            <a:ext cx="4906343" cy="36401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4ABE26-FF31-641C-F92C-4ADC40279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46400"/>
            <a:ext cx="4914348" cy="36461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634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B537-014A-22EE-260E-9B24D84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 and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079A4-40EB-282B-7976-3055C905D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</a:rPr>
              <a:t>Positive Aspects: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</a:rPr>
              <a:t>Enhanced competitiveness and spectacle due to superior teams.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</a:rPr>
              <a:t>Negative Aspects: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</a:rPr>
              <a:t>Widening gap between wealthy and less affluent clubs.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</a:rPr>
              <a:t>Ethical debates on fair competition and financial fair play regulations.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205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E0A8-FABA-B9AD-91BF-AEE118D5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AD86B-EDCD-6E07-AA5F-0747C8FE4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goal of this paper is to analyze how the spending of various English Premier League teams over 9 seasons (2013/14 to 2021/22) has influenced their success. </a:t>
            </a:r>
          </a:p>
          <a:p>
            <a:r>
              <a:rPr lang="en-US" dirty="0">
                <a:solidFill>
                  <a:schemeClr val="tx1"/>
                </a:solidFill>
              </a:rPr>
              <a:t>Analyze how each team spends their money on players by looking at how the distribution of money spent across players within their squad impacts success.</a:t>
            </a:r>
          </a:p>
          <a:p>
            <a:r>
              <a:rPr lang="en-US" dirty="0">
                <a:solidFill>
                  <a:schemeClr val="tx1"/>
                </a:solidFill>
              </a:rPr>
              <a:t>Layout of Presentation: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Exploratory Data Analysis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Feature Selection (PCA and Cluster Analysis)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Regression Model Testing and Fitting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Predictive Model Testing and Fitting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Machine Learning Model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34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EFCA-3EBC-5F49-6990-A8B40EF1A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–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6C057-9C58-58E8-426A-DDDC77D89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96720"/>
            <a:ext cx="9872871" cy="4795520"/>
          </a:xfrm>
        </p:spPr>
        <p:txBody>
          <a:bodyPr>
            <a:normAutofit fontScale="55000" lnSpcReduction="20000"/>
          </a:bodyPr>
          <a:lstStyle/>
          <a:p>
            <a:r>
              <a:rPr lang="en-US" sz="3800" b="1" i="1" dirty="0">
                <a:solidFill>
                  <a:schemeClr val="tx1"/>
                </a:solidFill>
              </a:rPr>
              <a:t>points</a:t>
            </a:r>
            <a:r>
              <a:rPr lang="en-US" sz="3800" dirty="0">
                <a:solidFill>
                  <a:schemeClr val="tx1"/>
                </a:solidFill>
              </a:rPr>
              <a:t> – the total number of points a team has at the end of a season.</a:t>
            </a:r>
          </a:p>
          <a:p>
            <a:r>
              <a:rPr lang="en-US" sz="3800" b="1" i="1" dirty="0">
                <a:solidFill>
                  <a:schemeClr val="tx1"/>
                </a:solidFill>
              </a:rPr>
              <a:t>payroll</a:t>
            </a:r>
            <a:r>
              <a:rPr lang="en-US" sz="3800" dirty="0">
                <a:solidFill>
                  <a:schemeClr val="tx1"/>
                </a:solidFill>
              </a:rPr>
              <a:t> – the sum of all of the players’ salaries.</a:t>
            </a:r>
          </a:p>
          <a:p>
            <a:r>
              <a:rPr lang="en-US" sz="3800" b="1" i="1" dirty="0" err="1">
                <a:solidFill>
                  <a:schemeClr val="tx1"/>
                </a:solidFill>
              </a:rPr>
              <a:t>cv_payroll</a:t>
            </a:r>
            <a:r>
              <a:rPr lang="en-US" sz="3800" b="1" dirty="0">
                <a:solidFill>
                  <a:schemeClr val="tx1"/>
                </a:solidFill>
              </a:rPr>
              <a:t> </a:t>
            </a:r>
            <a:r>
              <a:rPr lang="en-US" sz="3800" dirty="0">
                <a:solidFill>
                  <a:schemeClr val="tx1"/>
                </a:solidFill>
              </a:rPr>
              <a:t>– the coefficient of variation of the team’s player salaries calculated by the formula: CV=σ/μ where σ is the standard deviation of the players’ salaries and μ is the mean of the players’ salaries.</a:t>
            </a:r>
          </a:p>
          <a:p>
            <a:r>
              <a:rPr lang="en-US" sz="3800" b="1" i="1" dirty="0" err="1">
                <a:solidFill>
                  <a:schemeClr val="tx1"/>
                </a:solidFill>
              </a:rPr>
              <a:t>coach_sal</a:t>
            </a:r>
            <a:r>
              <a:rPr lang="en-US" sz="3800" b="1" i="1" dirty="0">
                <a:solidFill>
                  <a:schemeClr val="tx1"/>
                </a:solidFill>
              </a:rPr>
              <a:t> </a:t>
            </a:r>
            <a:r>
              <a:rPr lang="en-US" sz="3800" dirty="0">
                <a:solidFill>
                  <a:schemeClr val="tx1"/>
                </a:solidFill>
              </a:rPr>
              <a:t>– the salary of the coach (manager) of the team</a:t>
            </a:r>
          </a:p>
          <a:p>
            <a:r>
              <a:rPr lang="en-US" sz="3800" b="1" i="1" dirty="0">
                <a:solidFill>
                  <a:schemeClr val="tx1"/>
                </a:solidFill>
              </a:rPr>
              <a:t>revenue</a:t>
            </a:r>
            <a:r>
              <a:rPr lang="en-US" sz="3800" dirty="0">
                <a:solidFill>
                  <a:schemeClr val="tx1"/>
                </a:solidFill>
              </a:rPr>
              <a:t> – the revenue brought into the club from the previous year.</a:t>
            </a:r>
          </a:p>
          <a:p>
            <a:r>
              <a:rPr lang="en-US" sz="3800" b="1" i="1" dirty="0">
                <a:solidFill>
                  <a:schemeClr val="tx1"/>
                </a:solidFill>
              </a:rPr>
              <a:t>capacity</a:t>
            </a:r>
            <a:r>
              <a:rPr lang="en-US" sz="3800" dirty="0">
                <a:solidFill>
                  <a:schemeClr val="tx1"/>
                </a:solidFill>
              </a:rPr>
              <a:t> – the capacity of a team’s home stadium.</a:t>
            </a:r>
          </a:p>
          <a:p>
            <a:r>
              <a:rPr lang="en-US" sz="3800" b="1" i="1" dirty="0">
                <a:solidFill>
                  <a:schemeClr val="tx1"/>
                </a:solidFill>
              </a:rPr>
              <a:t>pedigree</a:t>
            </a:r>
            <a:r>
              <a:rPr lang="en-US" sz="3800" i="1" dirty="0">
                <a:solidFill>
                  <a:schemeClr val="tx1"/>
                </a:solidFill>
              </a:rPr>
              <a:t> </a:t>
            </a:r>
            <a:r>
              <a:rPr lang="en-US" sz="3800" dirty="0">
                <a:solidFill>
                  <a:schemeClr val="tx1"/>
                </a:solidFill>
              </a:rPr>
              <a:t>– the amount of pedigree a team has. This is based on former years in the English Football division. This is calculated by giving a team 4 points for each season in Division 1 (Premier League), 3 points for each season in Division 2, 2 points for each season in Division 3, and 1 point for each season in Division 4.</a:t>
            </a:r>
          </a:p>
          <a:p>
            <a:r>
              <a:rPr lang="en-US" sz="3800" b="1" i="1" dirty="0">
                <a:solidFill>
                  <a:schemeClr val="tx1"/>
                </a:solidFill>
              </a:rPr>
              <a:t>promoted</a:t>
            </a:r>
            <a:r>
              <a:rPr lang="en-US" sz="3800" dirty="0">
                <a:solidFill>
                  <a:schemeClr val="tx1"/>
                </a:solidFill>
              </a:rPr>
              <a:t> – a binary variable where a team is given a value of 1 if they have recently been promoted to the Premier League, and a 0 if they were in the Premier League the previous season.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48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E611-5080-D1FE-E1DE-ED9AE64E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Exploratory Data Analysis – Summary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62D33C-4055-7BEA-2CD4-48C442C8C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759" y="2381208"/>
            <a:ext cx="9680481" cy="2962952"/>
          </a:xfrm>
        </p:spPr>
      </p:pic>
    </p:spTree>
    <p:extLst>
      <p:ext uri="{BB962C8B-B14F-4D97-AF65-F5344CB8AC3E}">
        <p14:creationId xmlns:p14="http://schemas.microsoft.com/office/powerpoint/2010/main" val="413186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6DEF-45D6-A1CE-4608-8617FD85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6E7CD-28E2-A2DD-E6D9-28BA3CA0F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380" y="2311378"/>
            <a:ext cx="8963240" cy="2819422"/>
          </a:xfrm>
        </p:spPr>
      </p:pic>
    </p:spTree>
    <p:extLst>
      <p:ext uri="{BB962C8B-B14F-4D97-AF65-F5344CB8AC3E}">
        <p14:creationId xmlns:p14="http://schemas.microsoft.com/office/powerpoint/2010/main" val="297709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4E495-F514-D479-4F62-CA838BA9E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en-AU" sz="3200" dirty="0"/>
              <a:t>Exploratory Data Analysis - </a:t>
            </a:r>
            <a:r>
              <a:rPr lang="en-AU" sz="3200" dirty="0" err="1"/>
              <a:t>ggpairs</a:t>
            </a:r>
            <a:endParaRPr lang="en-AU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90994E-4F30-F3B5-5C0A-7CD4A0287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53" y="843280"/>
            <a:ext cx="6460781" cy="4990953"/>
          </a:xfrm>
          <a:prstGeom prst="rect">
            <a:avLst/>
          </a:prstGeo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3D67408-6E86-64DB-EA83-773D264C5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>
            <a:normAutofit/>
          </a:bodyPr>
          <a:lstStyle/>
          <a:p>
            <a:r>
              <a:rPr lang="en-US" sz="2000" dirty="0"/>
              <a:t>Revenue is highly correlated with most variables</a:t>
            </a:r>
          </a:p>
          <a:p>
            <a:r>
              <a:rPr lang="en-US" sz="2000" dirty="0"/>
              <a:t>In general, many variables are highly correlated as well</a:t>
            </a:r>
          </a:p>
        </p:txBody>
      </p:sp>
    </p:spTree>
    <p:extLst>
      <p:ext uri="{BB962C8B-B14F-4D97-AF65-F5344CB8AC3E}">
        <p14:creationId xmlns:p14="http://schemas.microsoft.com/office/powerpoint/2010/main" val="295014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B95E-559F-098F-E76E-B1C61F31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5C028-F9EA-4719-B09A-6325C352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Several of the variables have a non-normal distribution, so several of the variables were adjusted to logarithmic form.</a:t>
            </a:r>
          </a:p>
          <a:p>
            <a:r>
              <a:rPr lang="en-AU" dirty="0">
                <a:solidFill>
                  <a:schemeClr val="tx1"/>
                </a:solidFill>
              </a:rPr>
              <a:t>The normality of the variables was explored using density plots</a:t>
            </a:r>
          </a:p>
          <a:p>
            <a:r>
              <a:rPr lang="en-AU" i="1" dirty="0">
                <a:solidFill>
                  <a:schemeClr val="tx1"/>
                </a:solidFill>
              </a:rPr>
              <a:t>payroll, </a:t>
            </a:r>
            <a:r>
              <a:rPr lang="en-AU" i="1" dirty="0" err="1">
                <a:solidFill>
                  <a:schemeClr val="tx1"/>
                </a:solidFill>
              </a:rPr>
              <a:t>cv_payroll</a:t>
            </a:r>
            <a:r>
              <a:rPr lang="en-AU" i="1" dirty="0">
                <a:solidFill>
                  <a:schemeClr val="tx1"/>
                </a:solidFill>
              </a:rPr>
              <a:t>, revenue,</a:t>
            </a:r>
            <a:r>
              <a:rPr lang="en-AU" dirty="0">
                <a:solidFill>
                  <a:schemeClr val="tx1"/>
                </a:solidFill>
              </a:rPr>
              <a:t> and</a:t>
            </a:r>
            <a:r>
              <a:rPr lang="en-AU" i="1" dirty="0">
                <a:solidFill>
                  <a:schemeClr val="tx1"/>
                </a:solidFill>
              </a:rPr>
              <a:t> capacity </a:t>
            </a:r>
            <a:r>
              <a:rPr lang="en-AU" dirty="0">
                <a:solidFill>
                  <a:schemeClr val="tx1"/>
                </a:solidFill>
              </a:rPr>
              <a:t>were all changed to logarithmic forms</a:t>
            </a:r>
          </a:p>
          <a:p>
            <a:r>
              <a:rPr lang="en-AU" i="1" dirty="0">
                <a:solidFill>
                  <a:schemeClr val="tx1"/>
                </a:solidFill>
              </a:rPr>
              <a:t>points, pedigree, promoted, </a:t>
            </a:r>
            <a:r>
              <a:rPr lang="en-AU" dirty="0">
                <a:solidFill>
                  <a:schemeClr val="tx1"/>
                </a:solidFill>
              </a:rPr>
              <a:t>and </a:t>
            </a:r>
            <a:r>
              <a:rPr lang="en-AU" i="1" dirty="0" err="1">
                <a:solidFill>
                  <a:schemeClr val="tx1"/>
                </a:solidFill>
              </a:rPr>
              <a:t>coach_sal</a:t>
            </a:r>
            <a:r>
              <a:rPr lang="en-AU" dirty="0">
                <a:solidFill>
                  <a:schemeClr val="tx1"/>
                </a:solidFill>
              </a:rPr>
              <a:t> were left in their normal form</a:t>
            </a:r>
            <a:endParaRPr lang="en-AU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2388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84</TotalTime>
  <Words>893</Words>
  <Application>Microsoft Office PowerPoint</Application>
  <PresentationFormat>Widescreen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Corbel</vt:lpstr>
      <vt:lpstr>Söhne</vt:lpstr>
      <vt:lpstr>Basis</vt:lpstr>
      <vt:lpstr>The Influence of Money in the Premier league</vt:lpstr>
      <vt:lpstr>Background Information</vt:lpstr>
      <vt:lpstr>Background and Information</vt:lpstr>
      <vt:lpstr>Objective</vt:lpstr>
      <vt:lpstr>Data – Variables</vt:lpstr>
      <vt:lpstr>Exploratory Data Analysis – Summary Statistics</vt:lpstr>
      <vt:lpstr>Exploratory Data Analysis</vt:lpstr>
      <vt:lpstr>Exploratory Data Analysis - ggpairs</vt:lpstr>
      <vt:lpstr>Exploratory Data Analysis</vt:lpstr>
      <vt:lpstr>Exploratory Data Analysis</vt:lpstr>
      <vt:lpstr>Feature Selection - PCA</vt:lpstr>
      <vt:lpstr>Feature Selection – PCA </vt:lpstr>
      <vt:lpstr>Feature Selection – Cluster Analysis</vt:lpstr>
      <vt:lpstr>Feature Selection – Cluster Analysis</vt:lpstr>
      <vt:lpstr>Regression Model Testing and Fitting</vt:lpstr>
      <vt:lpstr>Regression Model Testing and Fitting</vt:lpstr>
      <vt:lpstr>Regression Model Testing and Fitting </vt:lpstr>
      <vt:lpstr>Regression Model Testing and Fitting</vt:lpstr>
      <vt:lpstr>Predictive Model Testing and Fitting</vt:lpstr>
      <vt:lpstr>Predictive Model Testing and Fitting</vt:lpstr>
      <vt:lpstr>Machine Learning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Influence of Money in the Premier league</dc:title>
  <dc:creator>Patrick Thygesen</dc:creator>
  <cp:lastModifiedBy>Patrick Thygesen</cp:lastModifiedBy>
  <cp:revision>1</cp:revision>
  <dcterms:created xsi:type="dcterms:W3CDTF">2023-12-14T20:55:19Z</dcterms:created>
  <dcterms:modified xsi:type="dcterms:W3CDTF">2023-12-14T22:27:04Z</dcterms:modified>
</cp:coreProperties>
</file>