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86" r:id="rId3"/>
    <p:sldId id="257" r:id="rId4"/>
    <p:sldId id="288" r:id="rId5"/>
    <p:sldId id="258" r:id="rId6"/>
    <p:sldId id="263" r:id="rId7"/>
    <p:sldId id="259" r:id="rId8"/>
    <p:sldId id="287" r:id="rId9"/>
    <p:sldId id="261" r:id="rId10"/>
    <p:sldId id="269" r:id="rId11"/>
    <p:sldId id="289" r:id="rId12"/>
    <p:sldId id="268" r:id="rId13"/>
    <p:sldId id="290" r:id="rId14"/>
    <p:sldId id="262" r:id="rId15"/>
    <p:sldId id="291" r:id="rId16"/>
    <p:sldId id="272" r:id="rId17"/>
    <p:sldId id="276" r:id="rId18"/>
    <p:sldId id="277" r:id="rId19"/>
    <p:sldId id="280" r:id="rId20"/>
  </p:sldIdLst>
  <p:sldSz cx="18288000" cy="10287000"/>
  <p:notesSz cx="6858000" cy="9144000"/>
  <p:embeddedFontLst>
    <p:embeddedFont>
      <p:font typeface="Asap" panose="020B0604020202020204" charset="0"/>
      <p:bold r:id="rId22"/>
      <p:boldItalic r:id="rId23"/>
    </p:embeddedFont>
    <p:embeddedFont>
      <p:font typeface="Rokkitt Black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9393F1-7D39-483D-B10B-721355F458E9}">
  <a:tblStyle styleId="{139393F1-7D39-483D-B10B-721355F458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33" autoAdjust="0"/>
  </p:normalViewPr>
  <p:slideViewPr>
    <p:cSldViewPr snapToGrid="0">
      <p:cViewPr>
        <p:scale>
          <a:sx n="49" d="100"/>
          <a:sy n="49" d="100"/>
        </p:scale>
        <p:origin x="380" y="-4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0                 1            2          3          4           5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1469760    6059   11307   27002   33947   21077</a:t>
            </a:r>
            <a:endParaRPr dirty="0"/>
          </a:p>
        </p:txBody>
      </p:sp>
      <p:sp>
        <p:nvSpPr>
          <p:cNvPr id="774" name="Google Shape;7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>
          <a:extLst>
            <a:ext uri="{FF2B5EF4-FFF2-40B4-BE49-F238E27FC236}">
              <a16:creationId xmlns:a16="http://schemas.microsoft.com/office/drawing/2014/main" id="{D74C7CA3-A659-3A1C-11C2-C447292D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:notes">
            <a:extLst>
              <a:ext uri="{FF2B5EF4-FFF2-40B4-BE49-F238E27FC236}">
                <a16:creationId xmlns:a16="http://schemas.microsoft.com/office/drawing/2014/main" id="{E520CB50-CC28-C814-0902-BC28F42428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item-based collaborative filtering outperforms user-based collaborative filtering in terms of prediction accuracy.</a:t>
            </a:r>
            <a:endParaRPr dirty="0"/>
          </a:p>
        </p:txBody>
      </p:sp>
      <p:sp>
        <p:nvSpPr>
          <p:cNvPr id="774" name="Google Shape;774;p13:notes">
            <a:extLst>
              <a:ext uri="{FF2B5EF4-FFF2-40B4-BE49-F238E27FC236}">
                <a16:creationId xmlns:a16="http://schemas.microsoft.com/office/drawing/2014/main" id="{B87C02BD-67B7-E6EF-BAE0-E7870933B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970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Lower values - item-based collaborative filtering outperforms user-based collaborative filtering in terms of prediction accuracy.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2" name="Google Shape;9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AC7B3A8-E0EB-EB52-7806-5F091F9E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>
            <a:extLst>
              <a:ext uri="{FF2B5EF4-FFF2-40B4-BE49-F238E27FC236}">
                <a16:creationId xmlns:a16="http://schemas.microsoft.com/office/drawing/2014/main" id="{555422D0-1C70-29B3-A985-481254EB9A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>
            <a:extLst>
              <a:ext uri="{FF2B5EF4-FFF2-40B4-BE49-F238E27FC236}">
                <a16:creationId xmlns:a16="http://schemas.microsoft.com/office/drawing/2014/main" id="{97FB1268-41C0-1761-6875-35D5F8859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94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05C686E-8FF2-DCF4-14C1-B331E180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C5C1FC-41C8-58CB-EBC1-9C6BC4231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F6567B86-137A-C437-C1FC-2FAE3E4C0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13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EB1755EA-5C7D-9A04-DD9C-B5F3766B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>
            <a:extLst>
              <a:ext uri="{FF2B5EF4-FFF2-40B4-BE49-F238E27FC236}">
                <a16:creationId xmlns:a16="http://schemas.microsoft.com/office/drawing/2014/main" id="{1DE6B30E-4E61-7F38-8378-DD7029334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>
            <a:extLst>
              <a:ext uri="{FF2B5EF4-FFF2-40B4-BE49-F238E27FC236}">
                <a16:creationId xmlns:a16="http://schemas.microsoft.com/office/drawing/2014/main" id="{C57B6422-1FDF-FAEB-E401-882ED6CA31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12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3E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89871" y="-598146"/>
            <a:ext cx="18667743" cy="10996997"/>
          </a:xfrm>
          <a:custGeom>
            <a:avLst/>
            <a:gdLst/>
            <a:ahLst/>
            <a:cxnLst/>
            <a:rect l="l" t="t" r="r" b="b"/>
            <a:pathLst>
              <a:path w="18667743" h="10996997" extrusionOk="0">
                <a:moveTo>
                  <a:pt x="0" y="0"/>
                </a:moveTo>
                <a:lnTo>
                  <a:pt x="18667742" y="0"/>
                </a:lnTo>
                <a:lnTo>
                  <a:pt x="18667742" y="10996997"/>
                </a:lnTo>
                <a:lnTo>
                  <a:pt x="0" y="10996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" name="Google Shape;85;p13"/>
          <p:cNvSpPr/>
          <p:nvPr/>
        </p:nvSpPr>
        <p:spPr>
          <a:xfrm>
            <a:off x="2564169" y="1677056"/>
            <a:ext cx="6278142" cy="6266727"/>
          </a:xfrm>
          <a:custGeom>
            <a:avLst/>
            <a:gdLst/>
            <a:ahLst/>
            <a:cxnLst/>
            <a:rect l="l" t="t" r="r" b="b"/>
            <a:pathLst>
              <a:path w="6278142" h="6266727" extrusionOk="0">
                <a:moveTo>
                  <a:pt x="0" y="0"/>
                </a:moveTo>
                <a:lnTo>
                  <a:pt x="6278142" y="0"/>
                </a:lnTo>
                <a:lnTo>
                  <a:pt x="6278142" y="6266727"/>
                </a:lnTo>
                <a:lnTo>
                  <a:pt x="0" y="6266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" name="Google Shape;86;p13"/>
          <p:cNvSpPr/>
          <p:nvPr/>
        </p:nvSpPr>
        <p:spPr>
          <a:xfrm>
            <a:off x="9144000" y="1233464"/>
            <a:ext cx="6278142" cy="6266727"/>
          </a:xfrm>
          <a:custGeom>
            <a:avLst/>
            <a:gdLst/>
            <a:ahLst/>
            <a:cxnLst/>
            <a:rect l="l" t="t" r="r" b="b"/>
            <a:pathLst>
              <a:path w="6278142" h="6266727" extrusionOk="0">
                <a:moveTo>
                  <a:pt x="0" y="0"/>
                </a:moveTo>
                <a:lnTo>
                  <a:pt x="6278142" y="0"/>
                </a:lnTo>
                <a:lnTo>
                  <a:pt x="6278142" y="6266727"/>
                </a:lnTo>
                <a:lnTo>
                  <a:pt x="0" y="6266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" name="Google Shape;87;p13"/>
          <p:cNvSpPr/>
          <p:nvPr/>
        </p:nvSpPr>
        <p:spPr>
          <a:xfrm>
            <a:off x="9011298" y="7316447"/>
            <a:ext cx="7315200" cy="3883706"/>
          </a:xfrm>
          <a:custGeom>
            <a:avLst/>
            <a:gdLst/>
            <a:ahLst/>
            <a:cxnLst/>
            <a:rect l="l" t="t" r="r" b="b"/>
            <a:pathLst>
              <a:path w="7315200" h="3883706" extrusionOk="0">
                <a:moveTo>
                  <a:pt x="0" y="0"/>
                </a:moveTo>
                <a:lnTo>
                  <a:pt x="7315200" y="0"/>
                </a:lnTo>
                <a:lnTo>
                  <a:pt x="7315200" y="3883706"/>
                </a:lnTo>
                <a:lnTo>
                  <a:pt x="0" y="3883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3"/>
          <p:cNvSpPr/>
          <p:nvPr/>
        </p:nvSpPr>
        <p:spPr>
          <a:xfrm>
            <a:off x="1961502" y="7316447"/>
            <a:ext cx="7315200" cy="3883706"/>
          </a:xfrm>
          <a:custGeom>
            <a:avLst/>
            <a:gdLst/>
            <a:ahLst/>
            <a:cxnLst/>
            <a:rect l="l" t="t" r="r" b="b"/>
            <a:pathLst>
              <a:path w="7315200" h="3883706" extrusionOk="0">
                <a:moveTo>
                  <a:pt x="0" y="0"/>
                </a:moveTo>
                <a:lnTo>
                  <a:pt x="7315200" y="0"/>
                </a:lnTo>
                <a:lnTo>
                  <a:pt x="7315200" y="3883706"/>
                </a:lnTo>
                <a:lnTo>
                  <a:pt x="0" y="3883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 txBox="1"/>
          <p:nvPr/>
        </p:nvSpPr>
        <p:spPr>
          <a:xfrm>
            <a:off x="2395182" y="2559853"/>
            <a:ext cx="13497636" cy="227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chemeClr val="tx1"/>
                </a:solidFill>
                <a:latin typeface="Rokkitt Black"/>
                <a:ea typeface="Rokkitt Black"/>
                <a:cs typeface="Rokkitt Black"/>
                <a:sym typeface="Rokkitt Black"/>
              </a:rPr>
              <a:t>Movie Recommendation </a:t>
            </a:r>
          </a:p>
          <a:p>
            <a:pPr marL="0" marR="0" lvl="0" indent="0" algn="ctr" rtl="0">
              <a:lnSpc>
                <a:spcPct val="8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chemeClr val="tx1"/>
                </a:solidFill>
                <a:latin typeface="Rokkitt Black"/>
                <a:ea typeface="Rokkitt Black"/>
                <a:cs typeface="Rokkitt Black"/>
                <a:sym typeface="Rokkitt Black"/>
              </a:rPr>
              <a:t>System </a:t>
            </a:r>
            <a:endParaRPr sz="8800" b="1" dirty="0">
              <a:solidFill>
                <a:schemeClr val="tx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508085" y="5794948"/>
            <a:ext cx="9873786" cy="7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i="0" u="none" strike="noStrike" cap="none" dirty="0">
                <a:solidFill>
                  <a:srgbClr val="560D14"/>
                </a:solidFill>
                <a:latin typeface="Asap"/>
                <a:ea typeface="Asap"/>
                <a:cs typeface="Asap"/>
                <a:sym typeface="Asap"/>
              </a:rPr>
              <a:t>Spendylove Apaloo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26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789" name="Google Shape;789;p26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1" name="Google Shape;791;p26"/>
          <p:cNvSpPr txBox="1"/>
          <p:nvPr/>
        </p:nvSpPr>
        <p:spPr>
          <a:xfrm>
            <a:off x="1090410" y="1609377"/>
            <a:ext cx="13561800" cy="697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70" b="0" i="0" u="none" strike="noStrike" cap="none" dirty="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DEALING WITH SPARSITY AND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70" b="0" i="0" u="none" strike="noStrike" cap="none" dirty="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LONG TAIL </a:t>
            </a:r>
            <a:endParaRPr dirty="0"/>
          </a:p>
        </p:txBody>
      </p:sp>
      <p:sp>
        <p:nvSpPr>
          <p:cNvPr id="792" name="Google Shape;792;p26"/>
          <p:cNvSpPr/>
          <p:nvPr/>
        </p:nvSpPr>
        <p:spPr>
          <a:xfrm rot="-2108464">
            <a:off x="9543540" y="2767996"/>
            <a:ext cx="8985025" cy="6648919"/>
          </a:xfrm>
          <a:custGeom>
            <a:avLst/>
            <a:gdLst/>
            <a:ahLst/>
            <a:cxnLst/>
            <a:rect l="l" t="t" r="r" b="b"/>
            <a:pathLst>
              <a:path w="8985025" h="6648919" extrusionOk="0">
                <a:moveTo>
                  <a:pt x="0" y="0"/>
                </a:moveTo>
                <a:lnTo>
                  <a:pt x="8985025" y="0"/>
                </a:lnTo>
                <a:lnTo>
                  <a:pt x="8985025" y="6648919"/>
                </a:lnTo>
                <a:lnTo>
                  <a:pt x="0" y="6648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number patter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A338142D-C28E-6ABA-8253-28510E6D2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19" r="1" b="12913"/>
          <a:stretch/>
        </p:blipFill>
        <p:spPr>
          <a:xfrm>
            <a:off x="461662" y="392155"/>
            <a:ext cx="17364675" cy="95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0D14"/>
        </a:solid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25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777" name="Google Shape;777;p25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F5A782-B910-A30C-6009-93FC08979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01" y="1291140"/>
            <a:ext cx="8446500" cy="6221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9EECD7-EFEB-5B58-1F7D-71A1712D1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843" y="1291141"/>
            <a:ext cx="8270318" cy="6221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6F6A4-D170-5489-60DE-0BDDDA55B7E1}"/>
              </a:ext>
            </a:extLst>
          </p:cNvPr>
          <p:cNvSpPr txBox="1"/>
          <p:nvPr/>
        </p:nvSpPr>
        <p:spPr>
          <a:xfrm>
            <a:off x="4620128" y="7851391"/>
            <a:ext cx="996214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93% of cells are blank</a:t>
            </a:r>
          </a:p>
          <a:p>
            <a:pPr algn="ctr"/>
            <a:r>
              <a:rPr lang="en-US" sz="3200" dirty="0"/>
              <a:t>7% of data is available</a:t>
            </a:r>
          </a:p>
          <a:p>
            <a:pPr algn="ctr"/>
            <a:r>
              <a:rPr lang="en-US" sz="3200" dirty="0"/>
              <a:t>99,392 – user movie rating combo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095D4-DFA8-F4C4-B0A3-6C916D73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803FD-6989-1523-C71C-70BF9C2BE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" r="1" b="1"/>
          <a:stretch/>
        </p:blipFill>
        <p:spPr>
          <a:xfrm>
            <a:off x="461662" y="392155"/>
            <a:ext cx="17364675" cy="95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060B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9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657" name="Google Shape;657;p19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560D14"/>
            </a:solidFill>
            <a:ln w="38100" cap="flat" cmpd="sng">
              <a:solidFill>
                <a:srgbClr val="F1E3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19"/>
          <p:cNvSpPr/>
          <p:nvPr/>
        </p:nvSpPr>
        <p:spPr>
          <a:xfrm>
            <a:off x="9764067" y="1321468"/>
            <a:ext cx="7826433" cy="8001000"/>
          </a:xfrm>
          <a:custGeom>
            <a:avLst/>
            <a:gdLst/>
            <a:ahLst/>
            <a:cxnLst/>
            <a:rect l="l" t="t" r="r" b="b"/>
            <a:pathLst>
              <a:path w="7826433" h="8001000" extrusionOk="0">
                <a:moveTo>
                  <a:pt x="0" y="0"/>
                </a:moveTo>
                <a:lnTo>
                  <a:pt x="7826433" y="0"/>
                </a:lnTo>
                <a:lnTo>
                  <a:pt x="7826433" y="8001000"/>
                </a:lnTo>
                <a:lnTo>
                  <a:pt x="0" y="8001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1" name="Google Shape;661;p19"/>
          <p:cNvSpPr txBox="1"/>
          <p:nvPr/>
        </p:nvSpPr>
        <p:spPr>
          <a:xfrm>
            <a:off x="544997" y="1928921"/>
            <a:ext cx="9074409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C69E56"/>
                </a:solidFill>
                <a:latin typeface="Rokkitt Black"/>
                <a:ea typeface="Rokkitt Black"/>
                <a:cs typeface="Rokkitt Black"/>
                <a:sym typeface="Rokkitt Black"/>
              </a:rPr>
              <a:t>Recommendation System Using </a:t>
            </a:r>
          </a:p>
          <a:p>
            <a:pPr marL="0" marR="0" lvl="0" indent="0" algn="ctr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C69E56"/>
                </a:solidFill>
                <a:latin typeface="Rokkitt Black"/>
                <a:sym typeface="Rokkitt Black"/>
              </a:rPr>
              <a:t>User and Item Based Collaborative Filtering</a:t>
            </a:r>
            <a:endParaRPr sz="600" dirty="0"/>
          </a:p>
        </p:txBody>
      </p:sp>
      <p:sp>
        <p:nvSpPr>
          <p:cNvPr id="662" name="Google Shape;662;p19"/>
          <p:cNvSpPr/>
          <p:nvPr/>
        </p:nvSpPr>
        <p:spPr>
          <a:xfrm rot="4199989" flipH="1">
            <a:off x="-2015883" y="6606429"/>
            <a:ext cx="5137444" cy="5102825"/>
          </a:xfrm>
          <a:custGeom>
            <a:avLst/>
            <a:gdLst/>
            <a:ahLst/>
            <a:cxnLst/>
            <a:rect l="l" t="t" r="r" b="b"/>
            <a:pathLst>
              <a:path w="5137444" h="5102825" extrusionOk="0">
                <a:moveTo>
                  <a:pt x="0" y="5102825"/>
                </a:moveTo>
                <a:lnTo>
                  <a:pt x="5137444" y="5102825"/>
                </a:lnTo>
                <a:lnTo>
                  <a:pt x="5137444" y="0"/>
                </a:lnTo>
                <a:lnTo>
                  <a:pt x="0" y="0"/>
                </a:lnTo>
                <a:lnTo>
                  <a:pt x="0" y="51028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0D14"/>
        </a:solidFill>
        <a:effectLst/>
      </p:bgPr>
    </p:bg>
    <p:spTree>
      <p:nvGrpSpPr>
        <p:cNvPr id="1" name="Shape 775">
          <a:extLst>
            <a:ext uri="{FF2B5EF4-FFF2-40B4-BE49-F238E27FC236}">
              <a16:creationId xmlns:a16="http://schemas.microsoft.com/office/drawing/2014/main" id="{4D24AF0A-FB7D-FDE2-7D0C-DCBAE0E14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25">
            <a:extLst>
              <a:ext uri="{FF2B5EF4-FFF2-40B4-BE49-F238E27FC236}">
                <a16:creationId xmlns:a16="http://schemas.microsoft.com/office/drawing/2014/main" id="{95917C7B-1120-F311-7494-009B3E755251}"/>
              </a:ext>
            </a:extLst>
          </p:cNvPr>
          <p:cNvGrpSpPr/>
          <p:nvPr/>
        </p:nvGrpSpPr>
        <p:grpSpPr>
          <a:xfrm>
            <a:off x="406535" y="638036"/>
            <a:ext cx="17182322" cy="9304358"/>
            <a:chOff x="0" y="-19050"/>
            <a:chExt cx="4525385" cy="2450531"/>
          </a:xfrm>
        </p:grpSpPr>
        <p:sp>
          <p:nvSpPr>
            <p:cNvPr id="777" name="Google Shape;777;p25">
              <a:extLst>
                <a:ext uri="{FF2B5EF4-FFF2-40B4-BE49-F238E27FC236}">
                  <a16:creationId xmlns:a16="http://schemas.microsoft.com/office/drawing/2014/main" id="{95A2F91D-47D9-1295-5097-D62C39E92DD2}"/>
                </a:ext>
              </a:extLst>
            </p:cNvPr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>
              <a:extLst>
                <a:ext uri="{FF2B5EF4-FFF2-40B4-BE49-F238E27FC236}">
                  <a16:creationId xmlns:a16="http://schemas.microsoft.com/office/drawing/2014/main" id="{E7567388-B78C-E1E9-2212-D0156CB82B2B}"/>
                </a:ext>
              </a:extLst>
            </p:cNvPr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706160-0AF4-37A5-D33F-ECBF3EB5173F}"/>
              </a:ext>
            </a:extLst>
          </p:cNvPr>
          <p:cNvSpPr txBox="1"/>
          <p:nvPr/>
        </p:nvSpPr>
        <p:spPr>
          <a:xfrm>
            <a:off x="1214090" y="2910334"/>
            <a:ext cx="6512634" cy="48320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 [1] "Hoop Dreams (1994)"                    </a:t>
            </a:r>
          </a:p>
          <a:p>
            <a:r>
              <a:rPr lang="en-US" sz="2800" dirty="0"/>
              <a:t>"Bridges of Madison County, The (1995)"</a:t>
            </a:r>
          </a:p>
          <a:p>
            <a:r>
              <a:rPr lang="en-US" sz="2800" dirty="0"/>
              <a:t> [3] "Harold and Maude (1971)"              </a:t>
            </a:r>
          </a:p>
          <a:p>
            <a:r>
              <a:rPr lang="en-US" sz="2800" dirty="0"/>
              <a:t> "Down by Law (1986)"                   </a:t>
            </a:r>
          </a:p>
          <a:p>
            <a:r>
              <a:rPr lang="en-US" sz="2800" dirty="0"/>
              <a:t> [5] "Shine (1996)"                          </a:t>
            </a:r>
          </a:p>
          <a:p>
            <a:r>
              <a:rPr lang="en-US" sz="2800" dirty="0"/>
              <a:t>"My Own Private Idaho (1991)"          </a:t>
            </a:r>
          </a:p>
          <a:p>
            <a:r>
              <a:rPr lang="en-US" sz="2800" dirty="0"/>
              <a:t> [7] "Thin Blue Line, The (1988)"            </a:t>
            </a:r>
          </a:p>
          <a:p>
            <a:r>
              <a:rPr lang="en-US" sz="2800" dirty="0"/>
              <a:t>"Paris, Texas (1984)"                  </a:t>
            </a:r>
          </a:p>
          <a:p>
            <a:r>
              <a:rPr lang="en-US" sz="2800" dirty="0"/>
              <a:t> [9] "Night on Earth (1991)"                 </a:t>
            </a:r>
          </a:p>
          <a:p>
            <a:r>
              <a:rPr lang="en-US" sz="2800" dirty="0"/>
              <a:t>"Dead Man (1995)"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03933-1C92-AA8A-99C2-32E5BBD3C563}"/>
              </a:ext>
            </a:extLst>
          </p:cNvPr>
          <p:cNvSpPr txBox="1"/>
          <p:nvPr/>
        </p:nvSpPr>
        <p:spPr>
          <a:xfrm>
            <a:off x="935249" y="1827729"/>
            <a:ext cx="689121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 cap="none" dirty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USER BASED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1AEC5-7C2C-E6D6-E214-5D41D8EE50BA}"/>
              </a:ext>
            </a:extLst>
          </p:cNvPr>
          <p:cNvSpPr txBox="1"/>
          <p:nvPr/>
        </p:nvSpPr>
        <p:spPr>
          <a:xfrm>
            <a:off x="10204705" y="2709970"/>
            <a:ext cx="7168896" cy="526297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[1] "Marlene Dietrich: Shadow and Light (1996) " </a:t>
            </a:r>
          </a:p>
          <a:p>
            <a:r>
              <a:rPr lang="en-US" sz="2800" dirty="0"/>
              <a:t>"Visitors, The (</a:t>
            </a:r>
            <a:r>
              <a:rPr lang="en-US" sz="2800" dirty="0" err="1"/>
              <a:t>Visiteurs</a:t>
            </a:r>
            <a:r>
              <a:rPr lang="en-US" sz="2800" dirty="0"/>
              <a:t>, Les) (1993)"     </a:t>
            </a:r>
          </a:p>
          <a:p>
            <a:r>
              <a:rPr lang="en-US" sz="2800" dirty="0"/>
              <a:t> [3] "Gate of Heavenly Peace, The (1995)"       </a:t>
            </a:r>
          </a:p>
          <a:p>
            <a:r>
              <a:rPr lang="en-US" sz="2800" dirty="0"/>
              <a:t>  "Mamma Roma (1962)"                         </a:t>
            </a:r>
          </a:p>
          <a:p>
            <a:r>
              <a:rPr lang="en-US" sz="2800" dirty="0"/>
              <a:t> [5] "Jupiter's Wife (1994)"                      </a:t>
            </a:r>
          </a:p>
          <a:p>
            <a:r>
              <a:rPr lang="en-US" sz="2800" dirty="0"/>
              <a:t>"Wings of Courage (1995)"                   </a:t>
            </a:r>
          </a:p>
          <a:p>
            <a:r>
              <a:rPr lang="en-US" sz="2800" dirty="0"/>
              <a:t> [7] "Daniel Defoe's Robinson Crusoe (1996)"      </a:t>
            </a:r>
          </a:p>
          <a:p>
            <a:r>
              <a:rPr lang="en-US" sz="2800" dirty="0"/>
              <a:t>"Very Natural Thing, A (1974)"              </a:t>
            </a:r>
          </a:p>
          <a:p>
            <a:r>
              <a:rPr lang="en-US" sz="2800" dirty="0"/>
              <a:t> [9] "Walk in the Sun, A (1945)"                 </a:t>
            </a:r>
          </a:p>
          <a:p>
            <a:r>
              <a:rPr lang="en-US" sz="2800" dirty="0"/>
              <a:t> "Anna (1996)"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F780B-CF9E-6F4F-0EF1-BDF6714BA37F}"/>
              </a:ext>
            </a:extLst>
          </p:cNvPr>
          <p:cNvSpPr txBox="1"/>
          <p:nvPr/>
        </p:nvSpPr>
        <p:spPr>
          <a:xfrm>
            <a:off x="10431584" y="1804217"/>
            <a:ext cx="6512634" cy="6814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28" b="0" i="0" u="none" strike="noStrike" cap="none" dirty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ITEM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9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29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831" name="Google Shape;831;p29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3" name="Google Shape;833;p29"/>
          <p:cNvSpPr/>
          <p:nvPr/>
        </p:nvSpPr>
        <p:spPr>
          <a:xfrm>
            <a:off x="1028700" y="1340279"/>
            <a:ext cx="8045275" cy="7606442"/>
          </a:xfrm>
          <a:custGeom>
            <a:avLst/>
            <a:gdLst/>
            <a:ahLst/>
            <a:cxnLst/>
            <a:rect l="l" t="t" r="r" b="b"/>
            <a:pathLst>
              <a:path w="8045275" h="7606442" extrusionOk="0">
                <a:moveTo>
                  <a:pt x="0" y="0"/>
                </a:moveTo>
                <a:lnTo>
                  <a:pt x="8045275" y="0"/>
                </a:lnTo>
                <a:lnTo>
                  <a:pt x="8045275" y="7606442"/>
                </a:lnTo>
                <a:lnTo>
                  <a:pt x="0" y="7606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4AAFD1-18A3-D2E5-C89B-23991C160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264" y="2282380"/>
            <a:ext cx="3840480" cy="39384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AD4A0A-2242-E480-3F8B-6240CFF9B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750" y="1338254"/>
            <a:ext cx="8047417" cy="760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7695AC-F88D-3300-0130-03B64237A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419" y="2282380"/>
            <a:ext cx="4008413" cy="39384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3"/>
          <p:cNvGrpSpPr/>
          <p:nvPr/>
        </p:nvGrpSpPr>
        <p:grpSpPr>
          <a:xfrm rot="-5400000">
            <a:off x="-1878202" y="-4039122"/>
            <a:ext cx="15255256" cy="14831484"/>
            <a:chOff x="0" y="-57150"/>
            <a:chExt cx="685800" cy="666750"/>
          </a:xfrm>
        </p:grpSpPr>
        <p:sp>
          <p:nvSpPr>
            <p:cNvPr id="905" name="Google Shape;905;p33"/>
            <p:cNvSpPr/>
            <p:nvPr/>
          </p:nvSpPr>
          <p:spPr>
            <a:xfrm>
              <a:off x="0" y="0"/>
              <a:ext cx="501248" cy="579501"/>
            </a:xfrm>
            <a:custGeom>
              <a:avLst/>
              <a:gdLst/>
              <a:ahLst/>
              <a:cxnLst/>
              <a:rect l="l" t="t" r="r" b="b"/>
              <a:pathLst>
                <a:path w="501248" h="579501" extrusionOk="0">
                  <a:moveTo>
                    <a:pt x="203200" y="579501"/>
                  </a:moveTo>
                  <a:lnTo>
                    <a:pt x="298048" y="579501"/>
                  </a:lnTo>
                  <a:lnTo>
                    <a:pt x="501248" y="0"/>
                  </a:lnTo>
                  <a:lnTo>
                    <a:pt x="0" y="0"/>
                  </a:lnTo>
                  <a:lnTo>
                    <a:pt x="203200" y="579501"/>
                  </a:lnTo>
                  <a:close/>
                </a:path>
              </a:pathLst>
            </a:custGeom>
            <a:solidFill>
              <a:srgbClr val="EBC56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6" name="Google Shape;906;p33"/>
            <p:cNvSpPr txBox="1"/>
            <p:nvPr/>
          </p:nvSpPr>
          <p:spPr>
            <a:xfrm>
              <a:off x="127000" y="-57150"/>
              <a:ext cx="558800" cy="66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33"/>
          <p:cNvSpPr/>
          <p:nvPr/>
        </p:nvSpPr>
        <p:spPr>
          <a:xfrm flipH="1">
            <a:off x="11535750" y="827056"/>
            <a:ext cx="9262208" cy="7965499"/>
          </a:xfrm>
          <a:custGeom>
            <a:avLst/>
            <a:gdLst/>
            <a:ahLst/>
            <a:cxnLst/>
            <a:rect l="l" t="t" r="r" b="b"/>
            <a:pathLst>
              <a:path w="9262208" h="7965499" extrusionOk="0">
                <a:moveTo>
                  <a:pt x="9262208" y="0"/>
                </a:moveTo>
                <a:lnTo>
                  <a:pt x="0" y="0"/>
                </a:lnTo>
                <a:lnTo>
                  <a:pt x="0" y="7965499"/>
                </a:lnTo>
                <a:lnTo>
                  <a:pt x="9262208" y="7965499"/>
                </a:lnTo>
                <a:lnTo>
                  <a:pt x="926220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83515-6B1C-6E5E-FB1B-57C91BD5324C}"/>
              </a:ext>
            </a:extLst>
          </p:cNvPr>
          <p:cNvSpPr txBox="1"/>
          <p:nvPr/>
        </p:nvSpPr>
        <p:spPr>
          <a:xfrm>
            <a:off x="-322061" y="4459754"/>
            <a:ext cx="1153575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                     RMSE      MSE       MAE</a:t>
            </a:r>
          </a:p>
          <a:p>
            <a:pPr algn="ctr"/>
            <a:r>
              <a:rPr lang="en-US" sz="4000" dirty="0"/>
              <a:t>USERBASED 1.157548 1.339916  0.9119129</a:t>
            </a:r>
          </a:p>
          <a:p>
            <a:pPr algn="ctr"/>
            <a:r>
              <a:rPr lang="en-US" sz="4000" dirty="0"/>
              <a:t>ITEMBASED 1.072751 1.150794  0.8190476</a:t>
            </a:r>
          </a:p>
        </p:txBody>
      </p:sp>
      <p:sp>
        <p:nvSpPr>
          <p:cNvPr id="2" name="Google Shape;101;p14">
            <a:extLst>
              <a:ext uri="{FF2B5EF4-FFF2-40B4-BE49-F238E27FC236}">
                <a16:creationId xmlns:a16="http://schemas.microsoft.com/office/drawing/2014/main" id="{E905E92E-5C76-920A-1917-32DE531C1CA9}"/>
              </a:ext>
            </a:extLst>
          </p:cNvPr>
          <p:cNvSpPr txBox="1"/>
          <p:nvPr/>
        </p:nvSpPr>
        <p:spPr>
          <a:xfrm>
            <a:off x="3701284" y="47066"/>
            <a:ext cx="11318659" cy="155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0" b="0" i="0" u="none" strike="noStrike" cap="none" dirty="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Model Accuracy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0D14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/>
          <p:nvPr/>
        </p:nvSpPr>
        <p:spPr>
          <a:xfrm>
            <a:off x="12516258" y="6943057"/>
            <a:ext cx="5686281" cy="4114800"/>
          </a:xfrm>
          <a:custGeom>
            <a:avLst/>
            <a:gdLst/>
            <a:ahLst/>
            <a:cxnLst/>
            <a:rect l="l" t="t" r="r" b="b"/>
            <a:pathLst>
              <a:path w="5686281" h="4114800" extrusionOk="0">
                <a:moveTo>
                  <a:pt x="0" y="0"/>
                </a:moveTo>
                <a:lnTo>
                  <a:pt x="5686282" y="0"/>
                </a:lnTo>
                <a:lnTo>
                  <a:pt x="56862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5" name="Google Shape;915;p34"/>
          <p:cNvSpPr/>
          <p:nvPr/>
        </p:nvSpPr>
        <p:spPr>
          <a:xfrm>
            <a:off x="357855" y="6943057"/>
            <a:ext cx="5686281" cy="4114800"/>
          </a:xfrm>
          <a:custGeom>
            <a:avLst/>
            <a:gdLst/>
            <a:ahLst/>
            <a:cxnLst/>
            <a:rect l="l" t="t" r="r" b="b"/>
            <a:pathLst>
              <a:path w="5686281" h="4114800" extrusionOk="0">
                <a:moveTo>
                  <a:pt x="0" y="0"/>
                </a:moveTo>
                <a:lnTo>
                  <a:pt x="5686281" y="0"/>
                </a:lnTo>
                <a:lnTo>
                  <a:pt x="56862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6" name="Google Shape;916;p34"/>
          <p:cNvSpPr/>
          <p:nvPr/>
        </p:nvSpPr>
        <p:spPr>
          <a:xfrm rot="-553735">
            <a:off x="6833425" y="4139592"/>
            <a:ext cx="4893545" cy="3505558"/>
          </a:xfrm>
          <a:custGeom>
            <a:avLst/>
            <a:gdLst/>
            <a:ahLst/>
            <a:cxnLst/>
            <a:rect l="l" t="t" r="r" b="b"/>
            <a:pathLst>
              <a:path w="4893545" h="3505558" extrusionOk="0">
                <a:moveTo>
                  <a:pt x="0" y="0"/>
                </a:moveTo>
                <a:lnTo>
                  <a:pt x="4893545" y="0"/>
                </a:lnTo>
                <a:lnTo>
                  <a:pt x="4893545" y="3505557"/>
                </a:lnTo>
                <a:lnTo>
                  <a:pt x="0" y="35055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7" name="Google Shape;917;p34"/>
          <p:cNvSpPr txBox="1"/>
          <p:nvPr/>
        </p:nvSpPr>
        <p:spPr>
          <a:xfrm>
            <a:off x="1874237" y="1019175"/>
            <a:ext cx="14539526" cy="292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19" b="0" i="0" u="none" strike="noStrike" cap="none" dirty="0">
                <a:solidFill>
                  <a:srgbClr val="F1E3C3"/>
                </a:solidFill>
                <a:latin typeface="Rokkitt Black"/>
                <a:ea typeface="Rokkitt Black"/>
                <a:cs typeface="Rokkitt Black"/>
                <a:sym typeface="Rokkitt Black"/>
              </a:rPr>
              <a:t>Thank you!</a:t>
            </a:r>
            <a:endParaRPr dirty="0"/>
          </a:p>
        </p:txBody>
      </p:sp>
      <p:sp>
        <p:nvSpPr>
          <p:cNvPr id="918" name="Google Shape;918;p34"/>
          <p:cNvSpPr txBox="1"/>
          <p:nvPr/>
        </p:nvSpPr>
        <p:spPr>
          <a:xfrm>
            <a:off x="5771742" y="8772492"/>
            <a:ext cx="674451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1E3C3"/>
                </a:solidFill>
                <a:latin typeface="Asap"/>
                <a:ea typeface="Asap"/>
                <a:cs typeface="Asap"/>
                <a:sym typeface="Asap"/>
              </a:rPr>
              <a:t>Elaborate on what you want to discuss.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0D14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7"/>
          <p:cNvGrpSpPr/>
          <p:nvPr/>
        </p:nvGrpSpPr>
        <p:grpSpPr>
          <a:xfrm>
            <a:off x="-144407" y="1269747"/>
            <a:ext cx="18576815" cy="7015303"/>
            <a:chOff x="0" y="-57150"/>
            <a:chExt cx="4892659" cy="1847652"/>
          </a:xfrm>
        </p:grpSpPr>
        <p:sp>
          <p:nvSpPr>
            <p:cNvPr id="981" name="Google Shape;981;p37"/>
            <p:cNvSpPr/>
            <p:nvPr/>
          </p:nvSpPr>
          <p:spPr>
            <a:xfrm>
              <a:off x="0" y="0"/>
              <a:ext cx="4892659" cy="1790502"/>
            </a:xfrm>
            <a:custGeom>
              <a:avLst/>
              <a:gdLst/>
              <a:ahLst/>
              <a:cxnLst/>
              <a:rect l="l" t="t" r="r" b="b"/>
              <a:pathLst>
                <a:path w="4892659" h="1790502" extrusionOk="0">
                  <a:moveTo>
                    <a:pt x="0" y="0"/>
                  </a:moveTo>
                  <a:lnTo>
                    <a:pt x="4892659" y="0"/>
                  </a:lnTo>
                  <a:lnTo>
                    <a:pt x="4892659" y="1790502"/>
                  </a:lnTo>
                  <a:lnTo>
                    <a:pt x="0" y="1790502"/>
                  </a:lnTo>
                  <a:close/>
                </a:path>
              </a:pathLst>
            </a:custGeom>
            <a:solidFill>
              <a:srgbClr val="712628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2" name="Google Shape;982;p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37"/>
          <p:cNvGrpSpPr/>
          <p:nvPr/>
        </p:nvGrpSpPr>
        <p:grpSpPr>
          <a:xfrm>
            <a:off x="-144407" y="1617019"/>
            <a:ext cx="18576815" cy="6320759"/>
            <a:chOff x="0" y="-57150"/>
            <a:chExt cx="4892659" cy="1664727"/>
          </a:xfrm>
        </p:grpSpPr>
        <p:sp>
          <p:nvSpPr>
            <p:cNvPr id="984" name="Google Shape;984;p37"/>
            <p:cNvSpPr/>
            <p:nvPr/>
          </p:nvSpPr>
          <p:spPr>
            <a:xfrm>
              <a:off x="0" y="0"/>
              <a:ext cx="4892659" cy="1607577"/>
            </a:xfrm>
            <a:custGeom>
              <a:avLst/>
              <a:gdLst/>
              <a:ahLst/>
              <a:cxnLst/>
              <a:rect l="l" t="t" r="r" b="b"/>
              <a:pathLst>
                <a:path w="4892659" h="1607577" extrusionOk="0">
                  <a:moveTo>
                    <a:pt x="0" y="0"/>
                  </a:moveTo>
                  <a:lnTo>
                    <a:pt x="4892659" y="0"/>
                  </a:lnTo>
                  <a:lnTo>
                    <a:pt x="4892659" y="1607577"/>
                  </a:lnTo>
                  <a:lnTo>
                    <a:pt x="0" y="1607577"/>
                  </a:lnTo>
                  <a:close/>
                </a:path>
              </a:pathLst>
            </a:custGeom>
            <a:solidFill>
              <a:srgbClr val="3B060B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" name="Google Shape;985;p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6" name="Google Shape;986;p37"/>
          <p:cNvSpPr/>
          <p:nvPr/>
        </p:nvSpPr>
        <p:spPr>
          <a:xfrm>
            <a:off x="-144407" y="-91196"/>
            <a:ext cx="4873026" cy="10469392"/>
          </a:xfrm>
          <a:custGeom>
            <a:avLst/>
            <a:gdLst/>
            <a:ahLst/>
            <a:cxnLst/>
            <a:rect l="l" t="t" r="r" b="b"/>
            <a:pathLst>
              <a:path w="4873026" h="10469392" extrusionOk="0">
                <a:moveTo>
                  <a:pt x="0" y="0"/>
                </a:moveTo>
                <a:lnTo>
                  <a:pt x="4873026" y="0"/>
                </a:lnTo>
                <a:lnTo>
                  <a:pt x="4873026" y="10469392"/>
                </a:lnTo>
                <a:lnTo>
                  <a:pt x="0" y="10469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7" name="Google Shape;987;p37"/>
          <p:cNvSpPr/>
          <p:nvPr/>
        </p:nvSpPr>
        <p:spPr>
          <a:xfrm flipH="1">
            <a:off x="13559381" y="-91196"/>
            <a:ext cx="4873026" cy="10469392"/>
          </a:xfrm>
          <a:custGeom>
            <a:avLst/>
            <a:gdLst/>
            <a:ahLst/>
            <a:cxnLst/>
            <a:rect l="l" t="t" r="r" b="b"/>
            <a:pathLst>
              <a:path w="4873026" h="10469392" extrusionOk="0">
                <a:moveTo>
                  <a:pt x="4873026" y="0"/>
                </a:moveTo>
                <a:lnTo>
                  <a:pt x="0" y="0"/>
                </a:lnTo>
                <a:lnTo>
                  <a:pt x="0" y="10469392"/>
                </a:lnTo>
                <a:lnTo>
                  <a:pt x="4873026" y="10469392"/>
                </a:lnTo>
                <a:lnTo>
                  <a:pt x="487302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8" name="Google Shape;988;p37"/>
          <p:cNvSpPr/>
          <p:nvPr/>
        </p:nvSpPr>
        <p:spPr>
          <a:xfrm>
            <a:off x="8912347" y="6689527"/>
            <a:ext cx="7315200" cy="3883706"/>
          </a:xfrm>
          <a:custGeom>
            <a:avLst/>
            <a:gdLst/>
            <a:ahLst/>
            <a:cxnLst/>
            <a:rect l="l" t="t" r="r" b="b"/>
            <a:pathLst>
              <a:path w="7315200" h="3883706" extrusionOk="0">
                <a:moveTo>
                  <a:pt x="0" y="0"/>
                </a:moveTo>
                <a:lnTo>
                  <a:pt x="7315200" y="0"/>
                </a:lnTo>
                <a:lnTo>
                  <a:pt x="7315200" y="3883707"/>
                </a:lnTo>
                <a:lnTo>
                  <a:pt x="0" y="3883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9" name="Google Shape;989;p37"/>
          <p:cNvSpPr/>
          <p:nvPr/>
        </p:nvSpPr>
        <p:spPr>
          <a:xfrm>
            <a:off x="2060453" y="6689527"/>
            <a:ext cx="7315200" cy="3883706"/>
          </a:xfrm>
          <a:custGeom>
            <a:avLst/>
            <a:gdLst/>
            <a:ahLst/>
            <a:cxnLst/>
            <a:rect l="l" t="t" r="r" b="b"/>
            <a:pathLst>
              <a:path w="7315200" h="3883706" extrusionOk="0">
                <a:moveTo>
                  <a:pt x="0" y="0"/>
                </a:moveTo>
                <a:lnTo>
                  <a:pt x="7315200" y="0"/>
                </a:lnTo>
                <a:lnTo>
                  <a:pt x="7315200" y="3883707"/>
                </a:lnTo>
                <a:lnTo>
                  <a:pt x="0" y="3883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0" name="Google Shape;990;p37"/>
          <p:cNvSpPr txBox="1"/>
          <p:nvPr/>
        </p:nvSpPr>
        <p:spPr>
          <a:xfrm>
            <a:off x="3818087" y="3409001"/>
            <a:ext cx="10651825" cy="238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7" b="0" i="0" u="none" strike="noStrike" cap="none">
                <a:solidFill>
                  <a:srgbClr val="C69E56"/>
                </a:solidFill>
                <a:latin typeface="Rokkitt Black"/>
                <a:ea typeface="Rokkitt Black"/>
                <a:cs typeface="Rokkitt Black"/>
                <a:sym typeface="Rokkitt Black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111">
          <a:extLst>
            <a:ext uri="{FF2B5EF4-FFF2-40B4-BE49-F238E27FC236}">
              <a16:creationId xmlns:a16="http://schemas.microsoft.com/office/drawing/2014/main" id="{A216FFFB-1814-25F9-EB39-A8BF3432F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>
            <a:extLst>
              <a:ext uri="{FF2B5EF4-FFF2-40B4-BE49-F238E27FC236}">
                <a16:creationId xmlns:a16="http://schemas.microsoft.com/office/drawing/2014/main" id="{E7595B6E-AB39-550C-73D2-929F36C8031D}"/>
              </a:ext>
            </a:extLst>
          </p:cNvPr>
          <p:cNvGrpSpPr/>
          <p:nvPr/>
        </p:nvGrpSpPr>
        <p:grpSpPr>
          <a:xfrm>
            <a:off x="552838" y="367522"/>
            <a:ext cx="17182322" cy="9304358"/>
            <a:chOff x="0" y="-19050"/>
            <a:chExt cx="4525385" cy="2450531"/>
          </a:xfrm>
        </p:grpSpPr>
        <p:sp>
          <p:nvSpPr>
            <p:cNvPr id="113" name="Google Shape;113;p15">
              <a:extLst>
                <a:ext uri="{FF2B5EF4-FFF2-40B4-BE49-F238E27FC236}">
                  <a16:creationId xmlns:a16="http://schemas.microsoft.com/office/drawing/2014/main" id="{DC8EA713-8304-1B1E-0019-0811CFED87A4}"/>
                </a:ext>
              </a:extLst>
            </p:cNvPr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>
              <a:extLst>
                <a:ext uri="{FF2B5EF4-FFF2-40B4-BE49-F238E27FC236}">
                  <a16:creationId xmlns:a16="http://schemas.microsoft.com/office/drawing/2014/main" id="{B1429C95-D804-A1A1-5608-1E13918AB21F}"/>
                </a:ext>
              </a:extLst>
            </p:cNvPr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5">
            <a:extLst>
              <a:ext uri="{FF2B5EF4-FFF2-40B4-BE49-F238E27FC236}">
                <a16:creationId xmlns:a16="http://schemas.microsoft.com/office/drawing/2014/main" id="{59C39A06-9CE2-5C9A-048E-CFDA4450573D}"/>
              </a:ext>
            </a:extLst>
          </p:cNvPr>
          <p:cNvSpPr/>
          <p:nvPr/>
        </p:nvSpPr>
        <p:spPr>
          <a:xfrm>
            <a:off x="15419932" y="6207680"/>
            <a:ext cx="3123620" cy="1465262"/>
          </a:xfrm>
          <a:custGeom>
            <a:avLst/>
            <a:gdLst/>
            <a:ahLst/>
            <a:cxnLst/>
            <a:rect l="l" t="t" r="r" b="b"/>
            <a:pathLst>
              <a:path w="3123620" h="1465262" extrusionOk="0">
                <a:moveTo>
                  <a:pt x="0" y="0"/>
                </a:moveTo>
                <a:lnTo>
                  <a:pt x="3123621" y="0"/>
                </a:lnTo>
                <a:lnTo>
                  <a:pt x="3123621" y="1465262"/>
                </a:lnTo>
                <a:lnTo>
                  <a:pt x="0" y="1465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8" name="Google Shape;128;p15">
            <a:extLst>
              <a:ext uri="{FF2B5EF4-FFF2-40B4-BE49-F238E27FC236}">
                <a16:creationId xmlns:a16="http://schemas.microsoft.com/office/drawing/2014/main" id="{DA746862-5A17-1C70-2AAB-90C78C3E5E53}"/>
              </a:ext>
            </a:extLst>
          </p:cNvPr>
          <p:cNvSpPr/>
          <p:nvPr/>
        </p:nvSpPr>
        <p:spPr>
          <a:xfrm rot="-667232">
            <a:off x="132832" y="1831598"/>
            <a:ext cx="2012375" cy="1573311"/>
          </a:xfrm>
          <a:custGeom>
            <a:avLst/>
            <a:gdLst/>
            <a:ahLst/>
            <a:cxnLst/>
            <a:rect l="l" t="t" r="r" b="b"/>
            <a:pathLst>
              <a:path w="2012375" h="1573311" extrusionOk="0">
                <a:moveTo>
                  <a:pt x="0" y="0"/>
                </a:moveTo>
                <a:lnTo>
                  <a:pt x="2012375" y="0"/>
                </a:lnTo>
                <a:lnTo>
                  <a:pt x="2012375" y="1573311"/>
                </a:lnTo>
                <a:lnTo>
                  <a:pt x="0" y="1573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9" name="Google Shape;129;p15">
            <a:extLst>
              <a:ext uri="{FF2B5EF4-FFF2-40B4-BE49-F238E27FC236}">
                <a16:creationId xmlns:a16="http://schemas.microsoft.com/office/drawing/2014/main" id="{41CAACEA-817E-019C-565B-5873956D55C3}"/>
              </a:ext>
            </a:extLst>
          </p:cNvPr>
          <p:cNvSpPr txBox="1"/>
          <p:nvPr/>
        </p:nvSpPr>
        <p:spPr>
          <a:xfrm>
            <a:off x="3187265" y="944193"/>
            <a:ext cx="1191347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Types of Recommendation Systems</a:t>
            </a:r>
            <a:endParaRPr sz="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E6934-6EED-8F2C-19EB-FB9355CD6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818" y="2713789"/>
            <a:ext cx="11430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2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414338" y="3443288"/>
            <a:ext cx="16859249" cy="5813297"/>
          </a:xfrm>
          <a:custGeom>
            <a:avLst/>
            <a:gdLst/>
            <a:ahLst/>
            <a:cxnLst/>
            <a:rect l="l" t="t" r="r" b="b"/>
            <a:pathLst>
              <a:path w="4339623" h="1204232" extrusionOk="0">
                <a:moveTo>
                  <a:pt x="8458" y="0"/>
                </a:moveTo>
                <a:lnTo>
                  <a:pt x="4331166" y="0"/>
                </a:lnTo>
                <a:cubicBezTo>
                  <a:pt x="4335837" y="0"/>
                  <a:pt x="4339623" y="3787"/>
                  <a:pt x="4339623" y="8458"/>
                </a:cubicBezTo>
                <a:lnTo>
                  <a:pt x="4339623" y="1195775"/>
                </a:lnTo>
                <a:cubicBezTo>
                  <a:pt x="4339623" y="1200446"/>
                  <a:pt x="4335837" y="1204232"/>
                  <a:pt x="4331166" y="1204232"/>
                </a:cubicBezTo>
                <a:lnTo>
                  <a:pt x="8458" y="1204232"/>
                </a:lnTo>
                <a:cubicBezTo>
                  <a:pt x="3787" y="1204232"/>
                  <a:pt x="0" y="1200446"/>
                  <a:pt x="0" y="1195775"/>
                </a:cubicBezTo>
                <a:lnTo>
                  <a:pt x="0" y="8458"/>
                </a:lnTo>
                <a:cubicBezTo>
                  <a:pt x="0" y="3787"/>
                  <a:pt x="3787" y="0"/>
                  <a:pt x="8458" y="0"/>
                </a:cubicBezTo>
                <a:close/>
              </a:path>
            </a:pathLst>
          </a:custGeom>
          <a:solidFill>
            <a:srgbClr val="FFF3D7"/>
          </a:solidFill>
          <a:ln w="38100" cap="flat" cmpd="sng">
            <a:solidFill>
              <a:srgbClr val="C69E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-2918254" y="-4348158"/>
            <a:ext cx="9462604" cy="9324966"/>
          </a:xfrm>
          <a:custGeom>
            <a:avLst/>
            <a:gdLst/>
            <a:ahLst/>
            <a:cxnLst/>
            <a:rect l="l" t="t" r="r" b="b"/>
            <a:pathLst>
              <a:path w="9462604" h="9324966" extrusionOk="0">
                <a:moveTo>
                  <a:pt x="0" y="0"/>
                </a:moveTo>
                <a:lnTo>
                  <a:pt x="9462604" y="0"/>
                </a:lnTo>
                <a:lnTo>
                  <a:pt x="9462604" y="9324966"/>
                </a:lnTo>
                <a:lnTo>
                  <a:pt x="0" y="932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Google Shape;100;p14"/>
          <p:cNvSpPr/>
          <p:nvPr/>
        </p:nvSpPr>
        <p:spPr>
          <a:xfrm>
            <a:off x="13556698" y="4190250"/>
            <a:ext cx="9462604" cy="9324966"/>
          </a:xfrm>
          <a:custGeom>
            <a:avLst/>
            <a:gdLst/>
            <a:ahLst/>
            <a:cxnLst/>
            <a:rect l="l" t="t" r="r" b="b"/>
            <a:pathLst>
              <a:path w="9462604" h="9324966" extrusionOk="0">
                <a:moveTo>
                  <a:pt x="0" y="0"/>
                </a:moveTo>
                <a:lnTo>
                  <a:pt x="9462604" y="0"/>
                </a:lnTo>
                <a:lnTo>
                  <a:pt x="9462604" y="9324965"/>
                </a:lnTo>
                <a:lnTo>
                  <a:pt x="0" y="93249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4"/>
          <p:cNvSpPr txBox="1"/>
          <p:nvPr/>
        </p:nvSpPr>
        <p:spPr>
          <a:xfrm>
            <a:off x="3682996" y="1030415"/>
            <a:ext cx="11318659" cy="155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0" b="0" i="0" u="none" strike="noStrike" cap="none" dirty="0" err="1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MovieLense</a:t>
            </a:r>
            <a:r>
              <a:rPr lang="en-US" sz="9300" b="0" i="0" u="none" strike="noStrike" cap="none" dirty="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 Dataset</a:t>
            </a:r>
            <a:endParaRPr dirty="0"/>
          </a:p>
        </p:txBody>
      </p:sp>
      <p:sp>
        <p:nvSpPr>
          <p:cNvPr id="3" name="Google Shape;173;p17">
            <a:extLst>
              <a:ext uri="{FF2B5EF4-FFF2-40B4-BE49-F238E27FC236}">
                <a16:creationId xmlns:a16="http://schemas.microsoft.com/office/drawing/2014/main" id="{51C2D7FA-1B99-EA18-24D6-438C4885F9F2}"/>
              </a:ext>
            </a:extLst>
          </p:cNvPr>
          <p:cNvSpPr txBox="1"/>
          <p:nvPr/>
        </p:nvSpPr>
        <p:spPr>
          <a:xfrm>
            <a:off x="1014413" y="3443288"/>
            <a:ext cx="16121443" cy="658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Preloaded in R in </a:t>
            </a:r>
            <a:r>
              <a:rPr lang="en-US" sz="2800" dirty="0" err="1">
                <a:solidFill>
                  <a:srgbClr val="423E3F"/>
                </a:solidFill>
                <a:latin typeface="Asap"/>
                <a:sym typeface="Asap"/>
              </a:rPr>
              <a:t>recommenderLab</a:t>
            </a: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 package</a:t>
            </a:r>
          </a:p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23E3F"/>
                </a:solidFill>
                <a:latin typeface="Asap"/>
                <a:sym typeface="Asap"/>
              </a:rPr>
              <a:t>RealRatings</a:t>
            </a: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 Matrix using Movie and User data</a:t>
            </a:r>
          </a:p>
          <a:p>
            <a:pPr marL="342900" lvl="7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99,392 movies rated</a:t>
            </a:r>
          </a:p>
          <a:p>
            <a:pPr marL="342900" lvl="7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 3 variables : </a:t>
            </a:r>
          </a:p>
          <a:p>
            <a:pPr marL="342900" lvl="7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User- user ID. </a:t>
            </a:r>
          </a:p>
          <a:p>
            <a:pPr marL="342900" lvl="7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Item – movie title.  </a:t>
            </a:r>
          </a:p>
          <a:p>
            <a:pPr marL="342900" lvl="7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Rating – User ratings (1-5) </a:t>
            </a:r>
          </a:p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95">
          <a:extLst>
            <a:ext uri="{FF2B5EF4-FFF2-40B4-BE49-F238E27FC236}">
              <a16:creationId xmlns:a16="http://schemas.microsoft.com/office/drawing/2014/main" id="{E8C4BC5C-DB95-7DC8-7413-58E80A5E5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AE749BBE-7C7F-E39F-F73F-A399FEDDFCE8}"/>
              </a:ext>
            </a:extLst>
          </p:cNvPr>
          <p:cNvSpPr/>
          <p:nvPr/>
        </p:nvSpPr>
        <p:spPr>
          <a:xfrm>
            <a:off x="414338" y="3443288"/>
            <a:ext cx="16859249" cy="5813297"/>
          </a:xfrm>
          <a:custGeom>
            <a:avLst/>
            <a:gdLst/>
            <a:ahLst/>
            <a:cxnLst/>
            <a:rect l="l" t="t" r="r" b="b"/>
            <a:pathLst>
              <a:path w="4339623" h="1204232" extrusionOk="0">
                <a:moveTo>
                  <a:pt x="8458" y="0"/>
                </a:moveTo>
                <a:lnTo>
                  <a:pt x="4331166" y="0"/>
                </a:lnTo>
                <a:cubicBezTo>
                  <a:pt x="4335837" y="0"/>
                  <a:pt x="4339623" y="3787"/>
                  <a:pt x="4339623" y="8458"/>
                </a:cubicBezTo>
                <a:lnTo>
                  <a:pt x="4339623" y="1195775"/>
                </a:lnTo>
                <a:cubicBezTo>
                  <a:pt x="4339623" y="1200446"/>
                  <a:pt x="4335837" y="1204232"/>
                  <a:pt x="4331166" y="1204232"/>
                </a:cubicBezTo>
                <a:lnTo>
                  <a:pt x="8458" y="1204232"/>
                </a:lnTo>
                <a:cubicBezTo>
                  <a:pt x="3787" y="1204232"/>
                  <a:pt x="0" y="1200446"/>
                  <a:pt x="0" y="1195775"/>
                </a:cubicBezTo>
                <a:lnTo>
                  <a:pt x="0" y="8458"/>
                </a:lnTo>
                <a:cubicBezTo>
                  <a:pt x="0" y="3787"/>
                  <a:pt x="3787" y="0"/>
                  <a:pt x="8458" y="0"/>
                </a:cubicBezTo>
                <a:close/>
              </a:path>
            </a:pathLst>
          </a:custGeom>
          <a:solidFill>
            <a:srgbClr val="FFF3D7"/>
          </a:solidFill>
          <a:ln w="38100" cap="flat" cmpd="sng">
            <a:solidFill>
              <a:srgbClr val="C69E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>
            <a:extLst>
              <a:ext uri="{FF2B5EF4-FFF2-40B4-BE49-F238E27FC236}">
                <a16:creationId xmlns:a16="http://schemas.microsoft.com/office/drawing/2014/main" id="{87615644-19AD-4230-58BB-686542BDE710}"/>
              </a:ext>
            </a:extLst>
          </p:cNvPr>
          <p:cNvSpPr/>
          <p:nvPr/>
        </p:nvSpPr>
        <p:spPr>
          <a:xfrm>
            <a:off x="-2918254" y="-4348158"/>
            <a:ext cx="9462604" cy="9324966"/>
          </a:xfrm>
          <a:custGeom>
            <a:avLst/>
            <a:gdLst/>
            <a:ahLst/>
            <a:cxnLst/>
            <a:rect l="l" t="t" r="r" b="b"/>
            <a:pathLst>
              <a:path w="9462604" h="9324966" extrusionOk="0">
                <a:moveTo>
                  <a:pt x="0" y="0"/>
                </a:moveTo>
                <a:lnTo>
                  <a:pt x="9462604" y="0"/>
                </a:lnTo>
                <a:lnTo>
                  <a:pt x="9462604" y="9324966"/>
                </a:lnTo>
                <a:lnTo>
                  <a:pt x="0" y="932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Google Shape;100;p14">
            <a:extLst>
              <a:ext uri="{FF2B5EF4-FFF2-40B4-BE49-F238E27FC236}">
                <a16:creationId xmlns:a16="http://schemas.microsoft.com/office/drawing/2014/main" id="{4E0BCBCE-A25F-0DEF-D697-2DDDFEF4627D}"/>
              </a:ext>
            </a:extLst>
          </p:cNvPr>
          <p:cNvSpPr/>
          <p:nvPr/>
        </p:nvSpPr>
        <p:spPr>
          <a:xfrm>
            <a:off x="13556698" y="4190250"/>
            <a:ext cx="9462604" cy="9324966"/>
          </a:xfrm>
          <a:custGeom>
            <a:avLst/>
            <a:gdLst/>
            <a:ahLst/>
            <a:cxnLst/>
            <a:rect l="l" t="t" r="r" b="b"/>
            <a:pathLst>
              <a:path w="9462604" h="9324966" extrusionOk="0">
                <a:moveTo>
                  <a:pt x="0" y="0"/>
                </a:moveTo>
                <a:lnTo>
                  <a:pt x="9462604" y="0"/>
                </a:lnTo>
                <a:lnTo>
                  <a:pt x="9462604" y="9324965"/>
                </a:lnTo>
                <a:lnTo>
                  <a:pt x="0" y="93249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4">
            <a:extLst>
              <a:ext uri="{FF2B5EF4-FFF2-40B4-BE49-F238E27FC236}">
                <a16:creationId xmlns:a16="http://schemas.microsoft.com/office/drawing/2014/main" id="{DEB5E67C-AABE-4BA3-BEBA-E3A69C7BA61B}"/>
              </a:ext>
            </a:extLst>
          </p:cNvPr>
          <p:cNvSpPr txBox="1"/>
          <p:nvPr/>
        </p:nvSpPr>
        <p:spPr>
          <a:xfrm>
            <a:off x="3682996" y="1030415"/>
            <a:ext cx="11318659" cy="155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0" b="0" i="0" u="none" strike="noStrike" cap="none" dirty="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Summary of Dataset</a:t>
            </a:r>
            <a:endParaRPr dirty="0"/>
          </a:p>
        </p:txBody>
      </p:sp>
      <p:sp>
        <p:nvSpPr>
          <p:cNvPr id="3" name="Google Shape;173;p17">
            <a:extLst>
              <a:ext uri="{FF2B5EF4-FFF2-40B4-BE49-F238E27FC236}">
                <a16:creationId xmlns:a16="http://schemas.microsoft.com/office/drawing/2014/main" id="{D4C8138B-97F1-9B77-0A05-F7A8C25619DE}"/>
              </a:ext>
            </a:extLst>
          </p:cNvPr>
          <p:cNvSpPr txBox="1"/>
          <p:nvPr/>
        </p:nvSpPr>
        <p:spPr>
          <a:xfrm>
            <a:off x="886076" y="3531941"/>
            <a:ext cx="15621250" cy="658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Total number of users: 943</a:t>
            </a:r>
          </a:p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Total number of movies: 1664</a:t>
            </a:r>
          </a:p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Maximum number of movie rated: 735 ~ 44% of the movies have been rated</a:t>
            </a:r>
          </a:p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Minimum number  movies rated: 19</a:t>
            </a:r>
          </a:p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Avg number of movies rated : 105.4</a:t>
            </a:r>
          </a:p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3E3F"/>
                </a:solidFill>
                <a:latin typeface="Asap"/>
                <a:sym typeface="Asap"/>
              </a:rPr>
              <a:t>50% of user have rated at most 64 movies</a:t>
            </a:r>
          </a:p>
          <a:p>
            <a:pPr marR="0" lvl="1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rgbClr val="423E3F"/>
              </a:solidFill>
              <a:latin typeface="Asap"/>
              <a:sym typeface="Asap"/>
            </a:endParaRPr>
          </a:p>
          <a:p>
            <a:pPr marL="342900" marR="0" lvl="1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063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552838" y="367522"/>
            <a:ext cx="17182322" cy="9304358"/>
            <a:chOff x="0" y="-19050"/>
            <a:chExt cx="4525385" cy="2450531"/>
          </a:xfrm>
        </p:grpSpPr>
        <p:sp>
          <p:nvSpPr>
            <p:cNvPr id="113" name="Google Shape;113;p15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5"/>
          <p:cNvSpPr/>
          <p:nvPr/>
        </p:nvSpPr>
        <p:spPr>
          <a:xfrm>
            <a:off x="16271042" y="6118881"/>
            <a:ext cx="3123620" cy="1465262"/>
          </a:xfrm>
          <a:custGeom>
            <a:avLst/>
            <a:gdLst/>
            <a:ahLst/>
            <a:cxnLst/>
            <a:rect l="l" t="t" r="r" b="b"/>
            <a:pathLst>
              <a:path w="3123620" h="1465262" extrusionOk="0">
                <a:moveTo>
                  <a:pt x="0" y="0"/>
                </a:moveTo>
                <a:lnTo>
                  <a:pt x="3123621" y="0"/>
                </a:lnTo>
                <a:lnTo>
                  <a:pt x="3123621" y="1465262"/>
                </a:lnTo>
                <a:lnTo>
                  <a:pt x="0" y="1465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8" name="Google Shape;128;p15"/>
          <p:cNvSpPr/>
          <p:nvPr/>
        </p:nvSpPr>
        <p:spPr>
          <a:xfrm rot="-667232">
            <a:off x="132832" y="1236682"/>
            <a:ext cx="2012375" cy="1573311"/>
          </a:xfrm>
          <a:custGeom>
            <a:avLst/>
            <a:gdLst/>
            <a:ahLst/>
            <a:cxnLst/>
            <a:rect l="l" t="t" r="r" b="b"/>
            <a:pathLst>
              <a:path w="2012375" h="1573311" extrusionOk="0">
                <a:moveTo>
                  <a:pt x="0" y="0"/>
                </a:moveTo>
                <a:lnTo>
                  <a:pt x="2012375" y="0"/>
                </a:lnTo>
                <a:lnTo>
                  <a:pt x="2012375" y="1573311"/>
                </a:lnTo>
                <a:lnTo>
                  <a:pt x="0" y="15733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9" name="Google Shape;129;p15"/>
          <p:cNvSpPr txBox="1"/>
          <p:nvPr/>
        </p:nvSpPr>
        <p:spPr>
          <a:xfrm>
            <a:off x="3187265" y="944193"/>
            <a:ext cx="11913470" cy="193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8" b="0" i="0" u="none" strike="noStrike" cap="none" dirty="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Why </a:t>
            </a:r>
            <a:r>
              <a:rPr lang="en-US" sz="10488" b="0" i="0" u="none" strike="noStrike" cap="none" dirty="0" err="1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MovieLense</a:t>
            </a:r>
            <a:r>
              <a:rPr lang="en-US" sz="10488" dirty="0">
                <a:solidFill>
                  <a:srgbClr val="9F7933"/>
                </a:solidFill>
                <a:latin typeface="Rokkitt Black"/>
                <a:ea typeface="Rokkitt Black"/>
                <a:cs typeface="Rokkitt Black"/>
                <a:sym typeface="Rokkitt Black"/>
              </a:rPr>
              <a:t>?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671D4E-CB28-7D7A-01F8-9FBDD5474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096" y="3285756"/>
            <a:ext cx="7132946" cy="5116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880DCA-F933-8190-9CD1-8703C0CDD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890" y="3230038"/>
            <a:ext cx="7253029" cy="5293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9E56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0"/>
          <p:cNvGrpSpPr/>
          <p:nvPr/>
        </p:nvGrpSpPr>
        <p:grpSpPr>
          <a:xfrm>
            <a:off x="540339" y="1021672"/>
            <a:ext cx="17207321" cy="8804253"/>
            <a:chOff x="0" y="-57150"/>
            <a:chExt cx="4531969" cy="1690832"/>
          </a:xfrm>
        </p:grpSpPr>
        <p:sp>
          <p:nvSpPr>
            <p:cNvPr id="668" name="Google Shape;668;p20"/>
            <p:cNvSpPr/>
            <p:nvPr/>
          </p:nvSpPr>
          <p:spPr>
            <a:xfrm>
              <a:off x="0" y="0"/>
              <a:ext cx="4531969" cy="1633682"/>
            </a:xfrm>
            <a:custGeom>
              <a:avLst/>
              <a:gdLst/>
              <a:ahLst/>
              <a:cxnLst/>
              <a:rect l="l" t="t" r="r" b="b"/>
              <a:pathLst>
                <a:path w="4531969" h="1633682" extrusionOk="0">
                  <a:moveTo>
                    <a:pt x="0" y="0"/>
                  </a:moveTo>
                  <a:lnTo>
                    <a:pt x="4531969" y="0"/>
                  </a:lnTo>
                  <a:lnTo>
                    <a:pt x="4531969" y="1633682"/>
                  </a:lnTo>
                  <a:lnTo>
                    <a:pt x="0" y="1633682"/>
                  </a:lnTo>
                  <a:close/>
                </a:path>
              </a:pathLst>
            </a:custGeom>
            <a:solidFill>
              <a:srgbClr val="F1E3C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" name="Google Shape;669;p2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4" name="Google Shape;674;p20"/>
          <p:cNvSpPr/>
          <p:nvPr/>
        </p:nvSpPr>
        <p:spPr>
          <a:xfrm>
            <a:off x="-1353164" y="-91196"/>
            <a:ext cx="4873026" cy="10469392"/>
          </a:xfrm>
          <a:custGeom>
            <a:avLst/>
            <a:gdLst/>
            <a:ahLst/>
            <a:cxnLst/>
            <a:rect l="l" t="t" r="r" b="b"/>
            <a:pathLst>
              <a:path w="4873026" h="10469392" extrusionOk="0">
                <a:moveTo>
                  <a:pt x="0" y="0"/>
                </a:moveTo>
                <a:lnTo>
                  <a:pt x="4873026" y="0"/>
                </a:lnTo>
                <a:lnTo>
                  <a:pt x="4873026" y="10469392"/>
                </a:lnTo>
                <a:lnTo>
                  <a:pt x="0" y="10469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75" name="Google Shape;675;p20"/>
          <p:cNvSpPr/>
          <p:nvPr/>
        </p:nvSpPr>
        <p:spPr>
          <a:xfrm flipH="1">
            <a:off x="14588859" y="0"/>
            <a:ext cx="4873026" cy="10469392"/>
          </a:xfrm>
          <a:custGeom>
            <a:avLst/>
            <a:gdLst/>
            <a:ahLst/>
            <a:cxnLst/>
            <a:rect l="l" t="t" r="r" b="b"/>
            <a:pathLst>
              <a:path w="4873026" h="10469392" extrusionOk="0">
                <a:moveTo>
                  <a:pt x="4873026" y="0"/>
                </a:moveTo>
                <a:lnTo>
                  <a:pt x="0" y="0"/>
                </a:lnTo>
                <a:lnTo>
                  <a:pt x="0" y="10469392"/>
                </a:lnTo>
                <a:lnTo>
                  <a:pt x="4873026" y="10469392"/>
                </a:lnTo>
                <a:lnTo>
                  <a:pt x="487302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929FC1-EC4D-718A-1D96-FACE5A35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89" y="1815579"/>
            <a:ext cx="10615143" cy="75140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9E5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CE91D0-1E1B-40C9-CF48-D115E0EB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317113"/>
            <a:ext cx="8924925" cy="6989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1F3C8-14D4-7691-7F38-B1B648AEE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488" y="1317113"/>
            <a:ext cx="8924925" cy="69899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>
          <a:extLst>
            <a:ext uri="{FF2B5EF4-FFF2-40B4-BE49-F238E27FC236}">
              <a16:creationId xmlns:a16="http://schemas.microsoft.com/office/drawing/2014/main" id="{4A8EA8D7-0664-582D-3DF5-C3854F801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purple bars&#10;&#10;Description automatically generated">
            <a:extLst>
              <a:ext uri="{FF2B5EF4-FFF2-40B4-BE49-F238E27FC236}">
                <a16:creationId xmlns:a16="http://schemas.microsoft.com/office/drawing/2014/main" id="{34B2632B-B239-428F-FD8E-F4EBC5B2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99" y="965199"/>
            <a:ext cx="11938001" cy="83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552839" y="455156"/>
            <a:ext cx="17182322" cy="9304358"/>
            <a:chOff x="0" y="-19050"/>
            <a:chExt cx="4525385" cy="2450531"/>
          </a:xfrm>
        </p:grpSpPr>
        <p:sp>
          <p:nvSpPr>
            <p:cNvPr id="183" name="Google Shape;183;p18"/>
            <p:cNvSpPr/>
            <p:nvPr/>
          </p:nvSpPr>
          <p:spPr>
            <a:xfrm>
              <a:off x="0" y="0"/>
              <a:ext cx="4525385" cy="2431481"/>
            </a:xfrm>
            <a:custGeom>
              <a:avLst/>
              <a:gdLst/>
              <a:ahLst/>
              <a:cxnLst/>
              <a:rect l="l" t="t" r="r" b="b"/>
              <a:pathLst>
                <a:path w="4525385" h="2431481" extrusionOk="0">
                  <a:moveTo>
                    <a:pt x="4445967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2352062"/>
                  </a:lnTo>
                  <a:cubicBezTo>
                    <a:pt x="43699" y="2352062"/>
                    <a:pt x="79418" y="2387401"/>
                    <a:pt x="79418" y="2431481"/>
                  </a:cubicBezTo>
                  <a:lnTo>
                    <a:pt x="4445967" y="2431481"/>
                  </a:lnTo>
                  <a:cubicBezTo>
                    <a:pt x="4445967" y="2387781"/>
                    <a:pt x="4481306" y="2352062"/>
                    <a:pt x="4525385" y="2352062"/>
                  </a:cubicBezTo>
                  <a:lnTo>
                    <a:pt x="4525385" y="79418"/>
                  </a:lnTo>
                  <a:cubicBezTo>
                    <a:pt x="4481686" y="79418"/>
                    <a:pt x="4445967" y="44079"/>
                    <a:pt x="4445967" y="0"/>
                  </a:cubicBezTo>
                  <a:close/>
                </a:path>
              </a:pathLst>
            </a:custGeom>
            <a:solidFill>
              <a:srgbClr val="FFF3D7"/>
            </a:solidFill>
            <a:ln w="38100" cap="flat" cmpd="sng">
              <a:solidFill>
                <a:srgbClr val="C69E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38100" y="-19050"/>
              <a:ext cx="736600" cy="79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8"/>
          <p:cNvSpPr/>
          <p:nvPr/>
        </p:nvSpPr>
        <p:spPr>
          <a:xfrm rot="1767642">
            <a:off x="-646601" y="-2490635"/>
            <a:ext cx="4542491" cy="6261579"/>
          </a:xfrm>
          <a:custGeom>
            <a:avLst/>
            <a:gdLst/>
            <a:ahLst/>
            <a:cxnLst/>
            <a:rect l="l" t="t" r="r" b="b"/>
            <a:pathLst>
              <a:path w="4542491" h="6261579" extrusionOk="0">
                <a:moveTo>
                  <a:pt x="0" y="0"/>
                </a:moveTo>
                <a:lnTo>
                  <a:pt x="4542491" y="0"/>
                </a:lnTo>
                <a:lnTo>
                  <a:pt x="4542491" y="6261580"/>
                </a:lnTo>
                <a:lnTo>
                  <a:pt x="0" y="6261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86" name="Google Shape;186;p18"/>
          <p:cNvGrpSpPr/>
          <p:nvPr/>
        </p:nvGrpSpPr>
        <p:grpSpPr>
          <a:xfrm rot="-303560">
            <a:off x="-1274861" y="3885401"/>
            <a:ext cx="21436382" cy="4896818"/>
            <a:chOff x="0" y="-57150"/>
            <a:chExt cx="5645796" cy="1289697"/>
          </a:xfrm>
        </p:grpSpPr>
        <p:sp>
          <p:nvSpPr>
            <p:cNvPr id="187" name="Google Shape;187;p18"/>
            <p:cNvSpPr/>
            <p:nvPr/>
          </p:nvSpPr>
          <p:spPr>
            <a:xfrm>
              <a:off x="0" y="0"/>
              <a:ext cx="5645796" cy="1232547"/>
            </a:xfrm>
            <a:custGeom>
              <a:avLst/>
              <a:gdLst/>
              <a:ahLst/>
              <a:cxnLst/>
              <a:rect l="l" t="t" r="r" b="b"/>
              <a:pathLst>
                <a:path w="5645796" h="1232547" extrusionOk="0">
                  <a:moveTo>
                    <a:pt x="0" y="0"/>
                  </a:moveTo>
                  <a:lnTo>
                    <a:pt x="5645796" y="0"/>
                  </a:lnTo>
                  <a:lnTo>
                    <a:pt x="5645796" y="1232547"/>
                  </a:lnTo>
                  <a:lnTo>
                    <a:pt x="0" y="1232547"/>
                  </a:lnTo>
                  <a:close/>
                </a:path>
              </a:pathLst>
            </a:custGeom>
            <a:solidFill>
              <a:srgbClr val="9F793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 rot="-303560">
            <a:off x="-935626" y="4431477"/>
            <a:ext cx="20454301" cy="3831544"/>
            <a:chOff x="0" y="-57150"/>
            <a:chExt cx="5387141" cy="1009131"/>
          </a:xfrm>
        </p:grpSpPr>
        <p:sp>
          <p:nvSpPr>
            <p:cNvPr id="190" name="Google Shape;190;p18"/>
            <p:cNvSpPr/>
            <p:nvPr/>
          </p:nvSpPr>
          <p:spPr>
            <a:xfrm>
              <a:off x="0" y="0"/>
              <a:ext cx="5387141" cy="951981"/>
            </a:xfrm>
            <a:custGeom>
              <a:avLst/>
              <a:gdLst/>
              <a:ahLst/>
              <a:cxnLst/>
              <a:rect l="l" t="t" r="r" b="b"/>
              <a:pathLst>
                <a:path w="5387141" h="951981" extrusionOk="0">
                  <a:moveTo>
                    <a:pt x="0" y="0"/>
                  </a:moveTo>
                  <a:lnTo>
                    <a:pt x="5387141" y="0"/>
                  </a:lnTo>
                  <a:lnTo>
                    <a:pt x="5387141" y="951981"/>
                  </a:lnTo>
                  <a:lnTo>
                    <a:pt x="0" y="951981"/>
                  </a:lnTo>
                  <a:close/>
                </a:path>
              </a:pathLst>
            </a:custGeom>
            <a:solidFill>
              <a:srgbClr val="C69E5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/>
          <p:nvPr/>
        </p:nvSpPr>
        <p:spPr>
          <a:xfrm rot="-303560">
            <a:off x="9159" y="5028746"/>
            <a:ext cx="6430080" cy="6418389"/>
          </a:xfrm>
          <a:custGeom>
            <a:avLst/>
            <a:gdLst/>
            <a:ahLst/>
            <a:cxnLst/>
            <a:rect l="l" t="t" r="r" b="b"/>
            <a:pathLst>
              <a:path w="6430080" h="6418389" extrusionOk="0">
                <a:moveTo>
                  <a:pt x="0" y="0"/>
                </a:moveTo>
                <a:lnTo>
                  <a:pt x="6430080" y="0"/>
                </a:lnTo>
                <a:lnTo>
                  <a:pt x="6430080" y="6418389"/>
                </a:lnTo>
                <a:lnTo>
                  <a:pt x="0" y="64183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3" name="Google Shape;193;p18"/>
          <p:cNvSpPr/>
          <p:nvPr/>
        </p:nvSpPr>
        <p:spPr>
          <a:xfrm rot="-303560">
            <a:off x="6599732" y="4445267"/>
            <a:ext cx="6430080" cy="6418389"/>
          </a:xfrm>
          <a:custGeom>
            <a:avLst/>
            <a:gdLst/>
            <a:ahLst/>
            <a:cxnLst/>
            <a:rect l="l" t="t" r="r" b="b"/>
            <a:pathLst>
              <a:path w="6430080" h="6418389" extrusionOk="0">
                <a:moveTo>
                  <a:pt x="0" y="0"/>
                </a:moveTo>
                <a:lnTo>
                  <a:pt x="6430080" y="0"/>
                </a:lnTo>
                <a:lnTo>
                  <a:pt x="6430080" y="6418389"/>
                </a:lnTo>
                <a:lnTo>
                  <a:pt x="0" y="64183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" name="Google Shape;194;p18"/>
          <p:cNvSpPr/>
          <p:nvPr/>
        </p:nvSpPr>
        <p:spPr>
          <a:xfrm rot="-303560">
            <a:off x="13004760" y="3878214"/>
            <a:ext cx="6430080" cy="6418389"/>
          </a:xfrm>
          <a:custGeom>
            <a:avLst/>
            <a:gdLst/>
            <a:ahLst/>
            <a:cxnLst/>
            <a:rect l="l" t="t" r="r" b="b"/>
            <a:pathLst>
              <a:path w="6430080" h="6418389" extrusionOk="0">
                <a:moveTo>
                  <a:pt x="0" y="0"/>
                </a:moveTo>
                <a:lnTo>
                  <a:pt x="6430080" y="0"/>
                </a:lnTo>
                <a:lnTo>
                  <a:pt x="6430080" y="6418389"/>
                </a:lnTo>
                <a:lnTo>
                  <a:pt x="0" y="64183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95" name="Google Shape;195;p18"/>
          <p:cNvGrpSpPr/>
          <p:nvPr/>
        </p:nvGrpSpPr>
        <p:grpSpPr>
          <a:xfrm rot="-303560">
            <a:off x="1292671" y="5294502"/>
            <a:ext cx="3948627" cy="3324760"/>
            <a:chOff x="0" y="-57150"/>
            <a:chExt cx="1039968" cy="875657"/>
          </a:xfrm>
        </p:grpSpPr>
        <p:sp>
          <p:nvSpPr>
            <p:cNvPr id="196" name="Google Shape;196;p18"/>
            <p:cNvSpPr/>
            <p:nvPr/>
          </p:nvSpPr>
          <p:spPr>
            <a:xfrm>
              <a:off x="0" y="0"/>
              <a:ext cx="1039968" cy="818507"/>
            </a:xfrm>
            <a:custGeom>
              <a:avLst/>
              <a:gdLst/>
              <a:ahLst/>
              <a:cxnLst/>
              <a:rect l="l" t="t" r="r" b="b"/>
              <a:pathLst>
                <a:path w="1039968" h="818507" extrusionOk="0">
                  <a:moveTo>
                    <a:pt x="0" y="0"/>
                  </a:moveTo>
                  <a:lnTo>
                    <a:pt x="1039968" y="0"/>
                  </a:lnTo>
                  <a:lnTo>
                    <a:pt x="1039968" y="818507"/>
                  </a:lnTo>
                  <a:lnTo>
                    <a:pt x="0" y="818507"/>
                  </a:lnTo>
                  <a:close/>
                </a:path>
              </a:pathLst>
            </a:custGeom>
            <a:solidFill>
              <a:srgbClr val="9F7933">
                <a:alpha val="48235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8"/>
          <p:cNvGrpSpPr/>
          <p:nvPr/>
        </p:nvGrpSpPr>
        <p:grpSpPr>
          <a:xfrm rot="-303560">
            <a:off x="7317211" y="4684869"/>
            <a:ext cx="3948627" cy="3324760"/>
            <a:chOff x="0" y="-57150"/>
            <a:chExt cx="1039968" cy="875657"/>
          </a:xfrm>
        </p:grpSpPr>
        <p:sp>
          <p:nvSpPr>
            <p:cNvPr id="199" name="Google Shape;199;p18"/>
            <p:cNvSpPr/>
            <p:nvPr/>
          </p:nvSpPr>
          <p:spPr>
            <a:xfrm>
              <a:off x="0" y="0"/>
              <a:ext cx="1039968" cy="818507"/>
            </a:xfrm>
            <a:custGeom>
              <a:avLst/>
              <a:gdLst/>
              <a:ahLst/>
              <a:cxnLst/>
              <a:rect l="l" t="t" r="r" b="b"/>
              <a:pathLst>
                <a:path w="1039968" h="818507" extrusionOk="0">
                  <a:moveTo>
                    <a:pt x="0" y="0"/>
                  </a:moveTo>
                  <a:lnTo>
                    <a:pt x="1039968" y="0"/>
                  </a:lnTo>
                  <a:lnTo>
                    <a:pt x="1039968" y="818507"/>
                  </a:lnTo>
                  <a:lnTo>
                    <a:pt x="0" y="818507"/>
                  </a:lnTo>
                  <a:close/>
                </a:path>
              </a:pathLst>
            </a:custGeom>
            <a:solidFill>
              <a:srgbClr val="9F7933">
                <a:alpha val="48235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 rot="-303560">
            <a:off x="13310200" y="4154295"/>
            <a:ext cx="3948627" cy="3324760"/>
            <a:chOff x="0" y="-57150"/>
            <a:chExt cx="1039968" cy="875657"/>
          </a:xfrm>
        </p:grpSpPr>
        <p:sp>
          <p:nvSpPr>
            <p:cNvPr id="202" name="Google Shape;202;p18"/>
            <p:cNvSpPr/>
            <p:nvPr/>
          </p:nvSpPr>
          <p:spPr>
            <a:xfrm>
              <a:off x="0" y="0"/>
              <a:ext cx="1039968" cy="818507"/>
            </a:xfrm>
            <a:custGeom>
              <a:avLst/>
              <a:gdLst/>
              <a:ahLst/>
              <a:cxnLst/>
              <a:rect l="l" t="t" r="r" b="b"/>
              <a:pathLst>
                <a:path w="1039968" h="818507" extrusionOk="0">
                  <a:moveTo>
                    <a:pt x="0" y="0"/>
                  </a:moveTo>
                  <a:lnTo>
                    <a:pt x="1039968" y="0"/>
                  </a:lnTo>
                  <a:lnTo>
                    <a:pt x="1039968" y="818507"/>
                  </a:lnTo>
                  <a:lnTo>
                    <a:pt x="0" y="818507"/>
                  </a:lnTo>
                  <a:close/>
                </a:path>
              </a:pathLst>
            </a:custGeom>
            <a:solidFill>
              <a:srgbClr val="9F7933">
                <a:alpha val="48235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4" name="Google Shape;204;p18"/>
          <p:cNvCxnSpPr/>
          <p:nvPr/>
        </p:nvCxnSpPr>
        <p:spPr>
          <a:xfrm rot="10800000" flipH="1">
            <a:off x="-1381233" y="3742293"/>
            <a:ext cx="21049251" cy="1863541"/>
          </a:xfrm>
          <a:prstGeom prst="straightConnector1">
            <a:avLst/>
          </a:prstGeom>
          <a:noFill/>
          <a:ln w="57150" cap="flat" cmpd="sng">
            <a:solidFill>
              <a:srgbClr val="423E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8"/>
          <p:cNvCxnSpPr/>
          <p:nvPr/>
        </p:nvCxnSpPr>
        <p:spPr>
          <a:xfrm rot="10800000" flipH="1">
            <a:off x="-1153404" y="7315886"/>
            <a:ext cx="21227751" cy="1879344"/>
          </a:xfrm>
          <a:prstGeom prst="straightConnector1">
            <a:avLst/>
          </a:prstGeom>
          <a:noFill/>
          <a:ln w="57150" cap="flat" cmpd="sng">
            <a:solidFill>
              <a:srgbClr val="423E3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6" name="Google Shape;206;p18"/>
          <p:cNvGrpSpPr/>
          <p:nvPr/>
        </p:nvGrpSpPr>
        <p:grpSpPr>
          <a:xfrm rot="-303560">
            <a:off x="2058328" y="4069200"/>
            <a:ext cx="17923462" cy="313794"/>
            <a:chOff x="0" y="-27486"/>
            <a:chExt cx="23897950" cy="418393"/>
          </a:xfrm>
        </p:grpSpPr>
        <p:grpSp>
          <p:nvGrpSpPr>
            <p:cNvPr id="207" name="Google Shape;207;p18"/>
            <p:cNvGrpSpPr/>
            <p:nvPr/>
          </p:nvGrpSpPr>
          <p:grpSpPr>
            <a:xfrm>
              <a:off x="0" y="-27486"/>
              <a:ext cx="390907" cy="418393"/>
              <a:chOff x="0" y="-57150"/>
              <a:chExt cx="812800" cy="869950"/>
            </a:xfrm>
          </p:grpSpPr>
          <p:sp>
            <p:nvSpPr>
              <p:cNvPr id="208" name="Google Shape;20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Google Shape;20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18"/>
            <p:cNvGrpSpPr/>
            <p:nvPr/>
          </p:nvGrpSpPr>
          <p:grpSpPr>
            <a:xfrm>
              <a:off x="2013381" y="-27486"/>
              <a:ext cx="390907" cy="418393"/>
              <a:chOff x="0" y="-57150"/>
              <a:chExt cx="812800" cy="869950"/>
            </a:xfrm>
          </p:grpSpPr>
          <p:sp>
            <p:nvSpPr>
              <p:cNvPr id="211" name="Google Shape;21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Google Shape;21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18"/>
            <p:cNvGrpSpPr/>
            <p:nvPr/>
          </p:nvGrpSpPr>
          <p:grpSpPr>
            <a:xfrm>
              <a:off x="672768" y="-27486"/>
              <a:ext cx="390907" cy="418393"/>
              <a:chOff x="0" y="-57150"/>
              <a:chExt cx="812800" cy="869950"/>
            </a:xfrm>
          </p:grpSpPr>
          <p:sp>
            <p:nvSpPr>
              <p:cNvPr id="214" name="Google Shape;21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18"/>
            <p:cNvGrpSpPr/>
            <p:nvPr/>
          </p:nvGrpSpPr>
          <p:grpSpPr>
            <a:xfrm>
              <a:off x="2686148" y="-27486"/>
              <a:ext cx="390907" cy="418393"/>
              <a:chOff x="0" y="-57150"/>
              <a:chExt cx="812800" cy="869950"/>
            </a:xfrm>
          </p:grpSpPr>
          <p:sp>
            <p:nvSpPr>
              <p:cNvPr id="217" name="Google Shape;21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Google Shape;21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1343074" y="-27486"/>
              <a:ext cx="390907" cy="418393"/>
              <a:chOff x="0" y="-57150"/>
              <a:chExt cx="812800" cy="869950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8"/>
            <p:cNvGrpSpPr/>
            <p:nvPr/>
          </p:nvGrpSpPr>
          <p:grpSpPr>
            <a:xfrm>
              <a:off x="3356455" y="-27486"/>
              <a:ext cx="390907" cy="418393"/>
              <a:chOff x="0" y="-57150"/>
              <a:chExt cx="812800" cy="869950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Google Shape;22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4024373" y="-27486"/>
              <a:ext cx="390907" cy="418393"/>
              <a:chOff x="0" y="-57150"/>
              <a:chExt cx="812800" cy="869950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037754" y="-27486"/>
              <a:ext cx="390907" cy="418393"/>
              <a:chOff x="0" y="-57150"/>
              <a:chExt cx="812800" cy="86995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" name="Google Shape;231;p18"/>
            <p:cNvGrpSpPr/>
            <p:nvPr/>
          </p:nvGrpSpPr>
          <p:grpSpPr>
            <a:xfrm>
              <a:off x="4697140" y="-27486"/>
              <a:ext cx="390907" cy="418393"/>
              <a:chOff x="0" y="-57150"/>
              <a:chExt cx="812800" cy="869950"/>
            </a:xfrm>
          </p:grpSpPr>
          <p:sp>
            <p:nvSpPr>
              <p:cNvPr id="232" name="Google Shape;23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Google Shape;23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710521" y="-27486"/>
              <a:ext cx="390907" cy="418393"/>
              <a:chOff x="0" y="-57150"/>
              <a:chExt cx="812800" cy="869950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18"/>
            <p:cNvGrpSpPr/>
            <p:nvPr/>
          </p:nvGrpSpPr>
          <p:grpSpPr>
            <a:xfrm>
              <a:off x="5367447" y="-27486"/>
              <a:ext cx="390907" cy="418393"/>
              <a:chOff x="0" y="-57150"/>
              <a:chExt cx="812800" cy="869950"/>
            </a:xfrm>
          </p:grpSpPr>
          <p:sp>
            <p:nvSpPr>
              <p:cNvPr id="238" name="Google Shape;23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Google Shape;23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18"/>
            <p:cNvGrpSpPr/>
            <p:nvPr/>
          </p:nvGrpSpPr>
          <p:grpSpPr>
            <a:xfrm>
              <a:off x="7380828" y="-27486"/>
              <a:ext cx="390907" cy="418393"/>
              <a:chOff x="0" y="-57150"/>
              <a:chExt cx="812800" cy="86995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8097674" y="-27486"/>
              <a:ext cx="390907" cy="418393"/>
              <a:chOff x="0" y="-57150"/>
              <a:chExt cx="812800" cy="869950"/>
            </a:xfrm>
          </p:grpSpPr>
          <p:sp>
            <p:nvSpPr>
              <p:cNvPr id="244" name="Google Shape;24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Google Shape;24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18"/>
            <p:cNvGrpSpPr/>
            <p:nvPr/>
          </p:nvGrpSpPr>
          <p:grpSpPr>
            <a:xfrm>
              <a:off x="10111055" y="-27486"/>
              <a:ext cx="390907" cy="418393"/>
              <a:chOff x="0" y="-57150"/>
              <a:chExt cx="812800" cy="869950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Google Shape;24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770442" y="-27486"/>
              <a:ext cx="390907" cy="418393"/>
              <a:chOff x="0" y="-57150"/>
              <a:chExt cx="812800" cy="869950"/>
            </a:xfrm>
          </p:grpSpPr>
          <p:sp>
            <p:nvSpPr>
              <p:cNvPr id="250" name="Google Shape;25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Google Shape;25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18"/>
            <p:cNvGrpSpPr/>
            <p:nvPr/>
          </p:nvGrpSpPr>
          <p:grpSpPr>
            <a:xfrm>
              <a:off x="10783823" y="-27486"/>
              <a:ext cx="390907" cy="418393"/>
              <a:chOff x="0" y="-57150"/>
              <a:chExt cx="812800" cy="869950"/>
            </a:xfrm>
          </p:grpSpPr>
          <p:sp>
            <p:nvSpPr>
              <p:cNvPr id="253" name="Google Shape;25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Google Shape;25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18"/>
            <p:cNvGrpSpPr/>
            <p:nvPr/>
          </p:nvGrpSpPr>
          <p:grpSpPr>
            <a:xfrm>
              <a:off x="9440749" y="-27486"/>
              <a:ext cx="390907" cy="418393"/>
              <a:chOff x="0" y="-57150"/>
              <a:chExt cx="812800" cy="869950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18"/>
            <p:cNvGrpSpPr/>
            <p:nvPr/>
          </p:nvGrpSpPr>
          <p:grpSpPr>
            <a:xfrm>
              <a:off x="11454129" y="-27486"/>
              <a:ext cx="390907" cy="418393"/>
              <a:chOff x="0" y="-57150"/>
              <a:chExt cx="812800" cy="869950"/>
            </a:xfrm>
          </p:grpSpPr>
          <p:sp>
            <p:nvSpPr>
              <p:cNvPr id="259" name="Google Shape;25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Google Shape;26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18"/>
            <p:cNvGrpSpPr/>
            <p:nvPr/>
          </p:nvGrpSpPr>
          <p:grpSpPr>
            <a:xfrm>
              <a:off x="12122047" y="-27486"/>
              <a:ext cx="390907" cy="418393"/>
              <a:chOff x="0" y="-57150"/>
              <a:chExt cx="812800" cy="869950"/>
            </a:xfrm>
          </p:grpSpPr>
          <p:sp>
            <p:nvSpPr>
              <p:cNvPr id="262" name="Google Shape;26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Google Shape;26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8"/>
            <p:cNvGrpSpPr/>
            <p:nvPr/>
          </p:nvGrpSpPr>
          <p:grpSpPr>
            <a:xfrm>
              <a:off x="14135428" y="-27486"/>
              <a:ext cx="390907" cy="418393"/>
              <a:chOff x="0" y="-57150"/>
              <a:chExt cx="812800" cy="869950"/>
            </a:xfrm>
          </p:grpSpPr>
          <p:sp>
            <p:nvSpPr>
              <p:cNvPr id="265" name="Google Shape;26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18"/>
            <p:cNvGrpSpPr/>
            <p:nvPr/>
          </p:nvGrpSpPr>
          <p:grpSpPr>
            <a:xfrm>
              <a:off x="12794815" y="-27486"/>
              <a:ext cx="390907" cy="418393"/>
              <a:chOff x="0" y="-57150"/>
              <a:chExt cx="812800" cy="869950"/>
            </a:xfrm>
          </p:grpSpPr>
          <p:sp>
            <p:nvSpPr>
              <p:cNvPr id="268" name="Google Shape;26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18"/>
            <p:cNvGrpSpPr/>
            <p:nvPr/>
          </p:nvGrpSpPr>
          <p:grpSpPr>
            <a:xfrm>
              <a:off x="14808196" y="-27486"/>
              <a:ext cx="390907" cy="418393"/>
              <a:chOff x="0" y="-57150"/>
              <a:chExt cx="812800" cy="869950"/>
            </a:xfrm>
          </p:grpSpPr>
          <p:sp>
            <p:nvSpPr>
              <p:cNvPr id="271" name="Google Shape;27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Google Shape;27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18"/>
            <p:cNvGrpSpPr/>
            <p:nvPr/>
          </p:nvGrpSpPr>
          <p:grpSpPr>
            <a:xfrm>
              <a:off x="13465122" y="-27486"/>
              <a:ext cx="390907" cy="418393"/>
              <a:chOff x="0" y="-57150"/>
              <a:chExt cx="812800" cy="869950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>
              <a:off x="15478502" y="-27486"/>
              <a:ext cx="390907" cy="418393"/>
              <a:chOff x="0" y="-57150"/>
              <a:chExt cx="812800" cy="869950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8"/>
            <p:cNvGrpSpPr/>
            <p:nvPr/>
          </p:nvGrpSpPr>
          <p:grpSpPr>
            <a:xfrm>
              <a:off x="16126216" y="-27486"/>
              <a:ext cx="390907" cy="418393"/>
              <a:chOff x="0" y="-57150"/>
              <a:chExt cx="812800" cy="869950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18"/>
            <p:cNvGrpSpPr/>
            <p:nvPr/>
          </p:nvGrpSpPr>
          <p:grpSpPr>
            <a:xfrm>
              <a:off x="18139596" y="-27486"/>
              <a:ext cx="390907" cy="418393"/>
              <a:chOff x="0" y="-57150"/>
              <a:chExt cx="812800" cy="869950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Google Shape;28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" name="Google Shape;285;p18"/>
            <p:cNvGrpSpPr/>
            <p:nvPr/>
          </p:nvGrpSpPr>
          <p:grpSpPr>
            <a:xfrm>
              <a:off x="16798983" y="-27486"/>
              <a:ext cx="390907" cy="418393"/>
              <a:chOff x="0" y="-57150"/>
              <a:chExt cx="812800" cy="869950"/>
            </a:xfrm>
          </p:grpSpPr>
          <p:sp>
            <p:nvSpPr>
              <p:cNvPr id="286" name="Google Shape;28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Google Shape;28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288;p18"/>
            <p:cNvGrpSpPr/>
            <p:nvPr/>
          </p:nvGrpSpPr>
          <p:grpSpPr>
            <a:xfrm>
              <a:off x="18812364" y="-27486"/>
              <a:ext cx="390907" cy="418393"/>
              <a:chOff x="0" y="-57150"/>
              <a:chExt cx="812800" cy="869950"/>
            </a:xfrm>
          </p:grpSpPr>
          <p:sp>
            <p:nvSpPr>
              <p:cNvPr id="289" name="Google Shape;28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Google Shape;29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18"/>
            <p:cNvGrpSpPr/>
            <p:nvPr/>
          </p:nvGrpSpPr>
          <p:grpSpPr>
            <a:xfrm>
              <a:off x="17469290" y="-27486"/>
              <a:ext cx="390907" cy="418393"/>
              <a:chOff x="0" y="-57150"/>
              <a:chExt cx="812800" cy="86995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Google Shape;29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18"/>
            <p:cNvGrpSpPr/>
            <p:nvPr/>
          </p:nvGrpSpPr>
          <p:grpSpPr>
            <a:xfrm>
              <a:off x="19482670" y="-27486"/>
              <a:ext cx="390907" cy="418393"/>
              <a:chOff x="0" y="-57150"/>
              <a:chExt cx="812800" cy="869950"/>
            </a:xfrm>
          </p:grpSpPr>
          <p:sp>
            <p:nvSpPr>
              <p:cNvPr id="295" name="Google Shape;29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Google Shape;29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8"/>
            <p:cNvGrpSpPr/>
            <p:nvPr/>
          </p:nvGrpSpPr>
          <p:grpSpPr>
            <a:xfrm>
              <a:off x="20150589" y="-27486"/>
              <a:ext cx="390907" cy="418393"/>
              <a:chOff x="0" y="-57150"/>
              <a:chExt cx="812800" cy="869950"/>
            </a:xfrm>
          </p:grpSpPr>
          <p:sp>
            <p:nvSpPr>
              <p:cNvPr id="298" name="Google Shape;29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Google Shape;29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18"/>
            <p:cNvGrpSpPr/>
            <p:nvPr/>
          </p:nvGrpSpPr>
          <p:grpSpPr>
            <a:xfrm>
              <a:off x="22163969" y="-27486"/>
              <a:ext cx="390907" cy="418393"/>
              <a:chOff x="0" y="-57150"/>
              <a:chExt cx="812800" cy="869950"/>
            </a:xfrm>
          </p:grpSpPr>
          <p:sp>
            <p:nvSpPr>
              <p:cNvPr id="301" name="Google Shape;30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Google Shape;30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18"/>
            <p:cNvGrpSpPr/>
            <p:nvPr/>
          </p:nvGrpSpPr>
          <p:grpSpPr>
            <a:xfrm>
              <a:off x="20823356" y="-27486"/>
              <a:ext cx="390907" cy="418393"/>
              <a:chOff x="0" y="-57150"/>
              <a:chExt cx="812800" cy="869950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Google Shape;30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18"/>
            <p:cNvGrpSpPr/>
            <p:nvPr/>
          </p:nvGrpSpPr>
          <p:grpSpPr>
            <a:xfrm>
              <a:off x="22836737" y="-27486"/>
              <a:ext cx="390907" cy="418393"/>
              <a:chOff x="0" y="-57150"/>
              <a:chExt cx="812800" cy="869950"/>
            </a:xfrm>
          </p:grpSpPr>
          <p:sp>
            <p:nvSpPr>
              <p:cNvPr id="307" name="Google Shape;30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Google Shape;30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18"/>
            <p:cNvGrpSpPr/>
            <p:nvPr/>
          </p:nvGrpSpPr>
          <p:grpSpPr>
            <a:xfrm>
              <a:off x="21493663" y="-27486"/>
              <a:ext cx="390907" cy="418393"/>
              <a:chOff x="0" y="-57150"/>
              <a:chExt cx="812800" cy="869950"/>
            </a:xfrm>
          </p:grpSpPr>
          <p:sp>
            <p:nvSpPr>
              <p:cNvPr id="310" name="Google Shape;31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Google Shape;31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18"/>
            <p:cNvGrpSpPr/>
            <p:nvPr/>
          </p:nvGrpSpPr>
          <p:grpSpPr>
            <a:xfrm>
              <a:off x="23507043" y="-27486"/>
              <a:ext cx="390907" cy="418393"/>
              <a:chOff x="0" y="-57150"/>
              <a:chExt cx="812800" cy="869950"/>
            </a:xfrm>
          </p:grpSpPr>
          <p:sp>
            <p:nvSpPr>
              <p:cNvPr id="313" name="Google Shape;31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Google Shape;31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5" name="Google Shape;315;p18"/>
          <p:cNvGrpSpPr/>
          <p:nvPr/>
        </p:nvGrpSpPr>
        <p:grpSpPr>
          <a:xfrm rot="-303560">
            <a:off x="-16005679" y="5668450"/>
            <a:ext cx="17923462" cy="313794"/>
            <a:chOff x="0" y="-27486"/>
            <a:chExt cx="23897950" cy="418393"/>
          </a:xfrm>
        </p:grpSpPr>
        <p:grpSp>
          <p:nvGrpSpPr>
            <p:cNvPr id="316" name="Google Shape;316;p18"/>
            <p:cNvGrpSpPr/>
            <p:nvPr/>
          </p:nvGrpSpPr>
          <p:grpSpPr>
            <a:xfrm>
              <a:off x="0" y="-27486"/>
              <a:ext cx="390907" cy="418393"/>
              <a:chOff x="0" y="-57150"/>
              <a:chExt cx="812800" cy="869950"/>
            </a:xfrm>
          </p:grpSpPr>
          <p:sp>
            <p:nvSpPr>
              <p:cNvPr id="317" name="Google Shape;31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Google Shape;31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2013381" y="-27486"/>
              <a:ext cx="390907" cy="418393"/>
              <a:chOff x="0" y="-57150"/>
              <a:chExt cx="812800" cy="86995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Google Shape;32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8"/>
            <p:cNvGrpSpPr/>
            <p:nvPr/>
          </p:nvGrpSpPr>
          <p:grpSpPr>
            <a:xfrm>
              <a:off x="672768" y="-27486"/>
              <a:ext cx="390907" cy="418393"/>
              <a:chOff x="0" y="-57150"/>
              <a:chExt cx="812800" cy="869950"/>
            </a:xfrm>
          </p:grpSpPr>
          <p:sp>
            <p:nvSpPr>
              <p:cNvPr id="323" name="Google Shape;32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Google Shape;32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18"/>
            <p:cNvGrpSpPr/>
            <p:nvPr/>
          </p:nvGrpSpPr>
          <p:grpSpPr>
            <a:xfrm>
              <a:off x="2686148" y="-27486"/>
              <a:ext cx="390907" cy="418393"/>
              <a:chOff x="0" y="-57150"/>
              <a:chExt cx="812800" cy="869950"/>
            </a:xfrm>
          </p:grpSpPr>
          <p:sp>
            <p:nvSpPr>
              <p:cNvPr id="326" name="Google Shape;32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Google Shape;32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18"/>
            <p:cNvGrpSpPr/>
            <p:nvPr/>
          </p:nvGrpSpPr>
          <p:grpSpPr>
            <a:xfrm>
              <a:off x="1343074" y="-27486"/>
              <a:ext cx="390907" cy="418393"/>
              <a:chOff x="0" y="-57150"/>
              <a:chExt cx="812800" cy="869950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Google Shape;33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18"/>
            <p:cNvGrpSpPr/>
            <p:nvPr/>
          </p:nvGrpSpPr>
          <p:grpSpPr>
            <a:xfrm>
              <a:off x="3356455" y="-27486"/>
              <a:ext cx="390907" cy="418393"/>
              <a:chOff x="0" y="-57150"/>
              <a:chExt cx="812800" cy="869950"/>
            </a:xfrm>
          </p:grpSpPr>
          <p:sp>
            <p:nvSpPr>
              <p:cNvPr id="332" name="Google Shape;33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Google Shape;33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18"/>
            <p:cNvGrpSpPr/>
            <p:nvPr/>
          </p:nvGrpSpPr>
          <p:grpSpPr>
            <a:xfrm>
              <a:off x="4024373" y="-27486"/>
              <a:ext cx="390907" cy="418393"/>
              <a:chOff x="0" y="-57150"/>
              <a:chExt cx="812800" cy="869950"/>
            </a:xfrm>
          </p:grpSpPr>
          <p:sp>
            <p:nvSpPr>
              <p:cNvPr id="335" name="Google Shape;33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Google Shape;33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18"/>
            <p:cNvGrpSpPr/>
            <p:nvPr/>
          </p:nvGrpSpPr>
          <p:grpSpPr>
            <a:xfrm>
              <a:off x="6037754" y="-27486"/>
              <a:ext cx="390907" cy="418393"/>
              <a:chOff x="0" y="-57150"/>
              <a:chExt cx="812800" cy="869950"/>
            </a:xfrm>
          </p:grpSpPr>
          <p:sp>
            <p:nvSpPr>
              <p:cNvPr id="338" name="Google Shape;33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Google Shape;33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18"/>
            <p:cNvGrpSpPr/>
            <p:nvPr/>
          </p:nvGrpSpPr>
          <p:grpSpPr>
            <a:xfrm>
              <a:off x="4697140" y="-27486"/>
              <a:ext cx="390907" cy="418393"/>
              <a:chOff x="0" y="-57150"/>
              <a:chExt cx="812800" cy="869950"/>
            </a:xfrm>
          </p:grpSpPr>
          <p:sp>
            <p:nvSpPr>
              <p:cNvPr id="341" name="Google Shape;34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Google Shape;34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18"/>
            <p:cNvGrpSpPr/>
            <p:nvPr/>
          </p:nvGrpSpPr>
          <p:grpSpPr>
            <a:xfrm>
              <a:off x="6710521" y="-27486"/>
              <a:ext cx="390907" cy="418393"/>
              <a:chOff x="0" y="-57150"/>
              <a:chExt cx="812800" cy="869950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18"/>
            <p:cNvGrpSpPr/>
            <p:nvPr/>
          </p:nvGrpSpPr>
          <p:grpSpPr>
            <a:xfrm>
              <a:off x="5367447" y="-27486"/>
              <a:ext cx="390907" cy="418393"/>
              <a:chOff x="0" y="-57150"/>
              <a:chExt cx="812800" cy="869950"/>
            </a:xfrm>
          </p:grpSpPr>
          <p:sp>
            <p:nvSpPr>
              <p:cNvPr id="347" name="Google Shape;34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18"/>
            <p:cNvGrpSpPr/>
            <p:nvPr/>
          </p:nvGrpSpPr>
          <p:grpSpPr>
            <a:xfrm>
              <a:off x="7380828" y="-27486"/>
              <a:ext cx="390907" cy="418393"/>
              <a:chOff x="0" y="-57150"/>
              <a:chExt cx="812800" cy="869950"/>
            </a:xfrm>
          </p:grpSpPr>
          <p:sp>
            <p:nvSpPr>
              <p:cNvPr id="350" name="Google Shape;35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Google Shape;35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8"/>
            <p:cNvGrpSpPr/>
            <p:nvPr/>
          </p:nvGrpSpPr>
          <p:grpSpPr>
            <a:xfrm>
              <a:off x="8097674" y="-27486"/>
              <a:ext cx="390907" cy="418393"/>
              <a:chOff x="0" y="-57150"/>
              <a:chExt cx="812800" cy="869950"/>
            </a:xfrm>
          </p:grpSpPr>
          <p:sp>
            <p:nvSpPr>
              <p:cNvPr id="353" name="Google Shape;35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Google Shape;35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8"/>
            <p:cNvGrpSpPr/>
            <p:nvPr/>
          </p:nvGrpSpPr>
          <p:grpSpPr>
            <a:xfrm>
              <a:off x="10111055" y="-27486"/>
              <a:ext cx="390907" cy="418393"/>
              <a:chOff x="0" y="-57150"/>
              <a:chExt cx="812800" cy="869950"/>
            </a:xfrm>
          </p:grpSpPr>
          <p:sp>
            <p:nvSpPr>
              <p:cNvPr id="356" name="Google Shape;35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8"/>
            <p:cNvGrpSpPr/>
            <p:nvPr/>
          </p:nvGrpSpPr>
          <p:grpSpPr>
            <a:xfrm>
              <a:off x="8770442" y="-27486"/>
              <a:ext cx="390907" cy="418393"/>
              <a:chOff x="0" y="-57150"/>
              <a:chExt cx="812800" cy="869950"/>
            </a:xfrm>
          </p:grpSpPr>
          <p:sp>
            <p:nvSpPr>
              <p:cNvPr id="359" name="Google Shape;35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Google Shape;36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8"/>
            <p:cNvGrpSpPr/>
            <p:nvPr/>
          </p:nvGrpSpPr>
          <p:grpSpPr>
            <a:xfrm>
              <a:off x="10783823" y="-27486"/>
              <a:ext cx="390907" cy="418393"/>
              <a:chOff x="0" y="-57150"/>
              <a:chExt cx="812800" cy="869950"/>
            </a:xfrm>
          </p:grpSpPr>
          <p:sp>
            <p:nvSpPr>
              <p:cNvPr id="362" name="Google Shape;36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Google Shape;36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8"/>
            <p:cNvGrpSpPr/>
            <p:nvPr/>
          </p:nvGrpSpPr>
          <p:grpSpPr>
            <a:xfrm>
              <a:off x="9440749" y="-27486"/>
              <a:ext cx="390907" cy="418393"/>
              <a:chOff x="0" y="-57150"/>
              <a:chExt cx="812800" cy="86995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Google Shape;36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" name="Google Shape;367;p18"/>
            <p:cNvGrpSpPr/>
            <p:nvPr/>
          </p:nvGrpSpPr>
          <p:grpSpPr>
            <a:xfrm>
              <a:off x="11454129" y="-27486"/>
              <a:ext cx="390907" cy="418393"/>
              <a:chOff x="0" y="-57150"/>
              <a:chExt cx="812800" cy="86995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Google Shape;36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" name="Google Shape;370;p18"/>
            <p:cNvGrpSpPr/>
            <p:nvPr/>
          </p:nvGrpSpPr>
          <p:grpSpPr>
            <a:xfrm>
              <a:off x="12122047" y="-27486"/>
              <a:ext cx="390907" cy="418393"/>
              <a:chOff x="0" y="-57150"/>
              <a:chExt cx="812800" cy="869950"/>
            </a:xfrm>
          </p:grpSpPr>
          <p:sp>
            <p:nvSpPr>
              <p:cNvPr id="371" name="Google Shape;37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Google Shape;37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14135428" y="-27486"/>
              <a:ext cx="390907" cy="418393"/>
              <a:chOff x="0" y="-57150"/>
              <a:chExt cx="812800" cy="869950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Google Shape;37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18"/>
            <p:cNvGrpSpPr/>
            <p:nvPr/>
          </p:nvGrpSpPr>
          <p:grpSpPr>
            <a:xfrm>
              <a:off x="12794815" y="-27486"/>
              <a:ext cx="390907" cy="418393"/>
              <a:chOff x="0" y="-57150"/>
              <a:chExt cx="812800" cy="869950"/>
            </a:xfrm>
          </p:grpSpPr>
          <p:sp>
            <p:nvSpPr>
              <p:cNvPr id="377" name="Google Shape;37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Google Shape;37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18"/>
            <p:cNvGrpSpPr/>
            <p:nvPr/>
          </p:nvGrpSpPr>
          <p:grpSpPr>
            <a:xfrm>
              <a:off x="14808196" y="-27486"/>
              <a:ext cx="390907" cy="418393"/>
              <a:chOff x="0" y="-57150"/>
              <a:chExt cx="812800" cy="869950"/>
            </a:xfrm>
          </p:grpSpPr>
          <p:sp>
            <p:nvSpPr>
              <p:cNvPr id="380" name="Google Shape;38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Google Shape;38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18"/>
            <p:cNvGrpSpPr/>
            <p:nvPr/>
          </p:nvGrpSpPr>
          <p:grpSpPr>
            <a:xfrm>
              <a:off x="13465122" y="-27486"/>
              <a:ext cx="390907" cy="418393"/>
              <a:chOff x="0" y="-57150"/>
              <a:chExt cx="812800" cy="869950"/>
            </a:xfrm>
          </p:grpSpPr>
          <p:sp>
            <p:nvSpPr>
              <p:cNvPr id="383" name="Google Shape;38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Google Shape;38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18"/>
            <p:cNvGrpSpPr/>
            <p:nvPr/>
          </p:nvGrpSpPr>
          <p:grpSpPr>
            <a:xfrm>
              <a:off x="15478502" y="-27486"/>
              <a:ext cx="390907" cy="418393"/>
              <a:chOff x="0" y="-57150"/>
              <a:chExt cx="812800" cy="869950"/>
            </a:xfrm>
          </p:grpSpPr>
          <p:sp>
            <p:nvSpPr>
              <p:cNvPr id="386" name="Google Shape;38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Google Shape;38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18"/>
            <p:cNvGrpSpPr/>
            <p:nvPr/>
          </p:nvGrpSpPr>
          <p:grpSpPr>
            <a:xfrm>
              <a:off x="16126216" y="-27486"/>
              <a:ext cx="390907" cy="418393"/>
              <a:chOff x="0" y="-57150"/>
              <a:chExt cx="812800" cy="869950"/>
            </a:xfrm>
          </p:grpSpPr>
          <p:sp>
            <p:nvSpPr>
              <p:cNvPr id="389" name="Google Shape;38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Google Shape;39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18"/>
            <p:cNvGrpSpPr/>
            <p:nvPr/>
          </p:nvGrpSpPr>
          <p:grpSpPr>
            <a:xfrm>
              <a:off x="18139596" y="-27486"/>
              <a:ext cx="390907" cy="418393"/>
              <a:chOff x="0" y="-57150"/>
              <a:chExt cx="812800" cy="869950"/>
            </a:xfrm>
          </p:grpSpPr>
          <p:sp>
            <p:nvSpPr>
              <p:cNvPr id="392" name="Google Shape;39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Google Shape;39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4" name="Google Shape;394;p18"/>
            <p:cNvGrpSpPr/>
            <p:nvPr/>
          </p:nvGrpSpPr>
          <p:grpSpPr>
            <a:xfrm>
              <a:off x="16798983" y="-27486"/>
              <a:ext cx="390907" cy="418393"/>
              <a:chOff x="0" y="-57150"/>
              <a:chExt cx="812800" cy="869950"/>
            </a:xfrm>
          </p:grpSpPr>
          <p:sp>
            <p:nvSpPr>
              <p:cNvPr id="395" name="Google Shape;39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Google Shape;39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397;p18"/>
            <p:cNvGrpSpPr/>
            <p:nvPr/>
          </p:nvGrpSpPr>
          <p:grpSpPr>
            <a:xfrm>
              <a:off x="18812364" y="-27486"/>
              <a:ext cx="390907" cy="418393"/>
              <a:chOff x="0" y="-57150"/>
              <a:chExt cx="812800" cy="869950"/>
            </a:xfrm>
          </p:grpSpPr>
          <p:sp>
            <p:nvSpPr>
              <p:cNvPr id="398" name="Google Shape;39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Google Shape;39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0" name="Google Shape;400;p18"/>
            <p:cNvGrpSpPr/>
            <p:nvPr/>
          </p:nvGrpSpPr>
          <p:grpSpPr>
            <a:xfrm>
              <a:off x="17469290" y="-27486"/>
              <a:ext cx="390907" cy="418393"/>
              <a:chOff x="0" y="-57150"/>
              <a:chExt cx="812800" cy="869950"/>
            </a:xfrm>
          </p:grpSpPr>
          <p:sp>
            <p:nvSpPr>
              <p:cNvPr id="401" name="Google Shape;40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Google Shape;40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8"/>
            <p:cNvGrpSpPr/>
            <p:nvPr/>
          </p:nvGrpSpPr>
          <p:grpSpPr>
            <a:xfrm>
              <a:off x="19482670" y="-27486"/>
              <a:ext cx="390907" cy="418393"/>
              <a:chOff x="0" y="-57150"/>
              <a:chExt cx="812800" cy="869950"/>
            </a:xfrm>
          </p:grpSpPr>
          <p:sp>
            <p:nvSpPr>
              <p:cNvPr id="404" name="Google Shape;40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Google Shape;40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8"/>
            <p:cNvGrpSpPr/>
            <p:nvPr/>
          </p:nvGrpSpPr>
          <p:grpSpPr>
            <a:xfrm>
              <a:off x="20150589" y="-27486"/>
              <a:ext cx="390907" cy="418393"/>
              <a:chOff x="0" y="-57150"/>
              <a:chExt cx="812800" cy="869950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Google Shape;40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22163969" y="-27486"/>
              <a:ext cx="390907" cy="418393"/>
              <a:chOff x="0" y="-57150"/>
              <a:chExt cx="812800" cy="869950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Google Shape;41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8"/>
            <p:cNvGrpSpPr/>
            <p:nvPr/>
          </p:nvGrpSpPr>
          <p:grpSpPr>
            <a:xfrm>
              <a:off x="20823356" y="-27486"/>
              <a:ext cx="390907" cy="418393"/>
              <a:chOff x="0" y="-57150"/>
              <a:chExt cx="812800" cy="869950"/>
            </a:xfrm>
          </p:grpSpPr>
          <p:sp>
            <p:nvSpPr>
              <p:cNvPr id="413" name="Google Shape;41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Google Shape;41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8"/>
            <p:cNvGrpSpPr/>
            <p:nvPr/>
          </p:nvGrpSpPr>
          <p:grpSpPr>
            <a:xfrm>
              <a:off x="22836737" y="-27486"/>
              <a:ext cx="390907" cy="418393"/>
              <a:chOff x="0" y="-57150"/>
              <a:chExt cx="812800" cy="869950"/>
            </a:xfrm>
          </p:grpSpPr>
          <p:sp>
            <p:nvSpPr>
              <p:cNvPr id="416" name="Google Shape;41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Google Shape;41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8"/>
            <p:cNvGrpSpPr/>
            <p:nvPr/>
          </p:nvGrpSpPr>
          <p:grpSpPr>
            <a:xfrm>
              <a:off x="21493663" y="-27486"/>
              <a:ext cx="390907" cy="418393"/>
              <a:chOff x="0" y="-57150"/>
              <a:chExt cx="812800" cy="869950"/>
            </a:xfrm>
          </p:grpSpPr>
          <p:sp>
            <p:nvSpPr>
              <p:cNvPr id="419" name="Google Shape;41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Google Shape;42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8"/>
            <p:cNvGrpSpPr/>
            <p:nvPr/>
          </p:nvGrpSpPr>
          <p:grpSpPr>
            <a:xfrm>
              <a:off x="23507043" y="-27486"/>
              <a:ext cx="390907" cy="418393"/>
              <a:chOff x="0" y="-57150"/>
              <a:chExt cx="812800" cy="869950"/>
            </a:xfrm>
          </p:grpSpPr>
          <p:sp>
            <p:nvSpPr>
              <p:cNvPr id="422" name="Google Shape;42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Google Shape;42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4" name="Google Shape;424;p18"/>
          <p:cNvGrpSpPr/>
          <p:nvPr/>
        </p:nvGrpSpPr>
        <p:grpSpPr>
          <a:xfrm rot="-303560">
            <a:off x="2804810" y="8155624"/>
            <a:ext cx="17923462" cy="313794"/>
            <a:chOff x="0" y="-27486"/>
            <a:chExt cx="23897950" cy="418393"/>
          </a:xfrm>
        </p:grpSpPr>
        <p:grpSp>
          <p:nvGrpSpPr>
            <p:cNvPr id="425" name="Google Shape;425;p18"/>
            <p:cNvGrpSpPr/>
            <p:nvPr/>
          </p:nvGrpSpPr>
          <p:grpSpPr>
            <a:xfrm>
              <a:off x="0" y="-27486"/>
              <a:ext cx="390907" cy="418393"/>
              <a:chOff x="0" y="-57150"/>
              <a:chExt cx="812800" cy="869950"/>
            </a:xfrm>
          </p:grpSpPr>
          <p:sp>
            <p:nvSpPr>
              <p:cNvPr id="426" name="Google Shape;42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Google Shape;42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18"/>
            <p:cNvGrpSpPr/>
            <p:nvPr/>
          </p:nvGrpSpPr>
          <p:grpSpPr>
            <a:xfrm>
              <a:off x="2013381" y="-27486"/>
              <a:ext cx="390907" cy="418393"/>
              <a:chOff x="0" y="-57150"/>
              <a:chExt cx="812800" cy="869950"/>
            </a:xfrm>
          </p:grpSpPr>
          <p:sp>
            <p:nvSpPr>
              <p:cNvPr id="429" name="Google Shape;42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Google Shape;43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672768" y="-27486"/>
              <a:ext cx="390907" cy="418393"/>
              <a:chOff x="0" y="-57150"/>
              <a:chExt cx="812800" cy="869950"/>
            </a:xfrm>
          </p:grpSpPr>
          <p:sp>
            <p:nvSpPr>
              <p:cNvPr id="432" name="Google Shape;43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Google Shape;43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8"/>
            <p:cNvGrpSpPr/>
            <p:nvPr/>
          </p:nvGrpSpPr>
          <p:grpSpPr>
            <a:xfrm>
              <a:off x="2686148" y="-27486"/>
              <a:ext cx="390907" cy="418393"/>
              <a:chOff x="0" y="-57150"/>
              <a:chExt cx="812800" cy="869950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Google Shape;43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8"/>
            <p:cNvGrpSpPr/>
            <p:nvPr/>
          </p:nvGrpSpPr>
          <p:grpSpPr>
            <a:xfrm>
              <a:off x="1343074" y="-27486"/>
              <a:ext cx="390907" cy="418393"/>
              <a:chOff x="0" y="-57150"/>
              <a:chExt cx="812800" cy="869950"/>
            </a:xfrm>
          </p:grpSpPr>
          <p:sp>
            <p:nvSpPr>
              <p:cNvPr id="438" name="Google Shape;43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Google Shape;43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3356455" y="-27486"/>
              <a:ext cx="390907" cy="418393"/>
              <a:chOff x="0" y="-57150"/>
              <a:chExt cx="812800" cy="86995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Google Shape;44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8"/>
            <p:cNvGrpSpPr/>
            <p:nvPr/>
          </p:nvGrpSpPr>
          <p:grpSpPr>
            <a:xfrm>
              <a:off x="4024373" y="-27486"/>
              <a:ext cx="390907" cy="418393"/>
              <a:chOff x="0" y="-57150"/>
              <a:chExt cx="812800" cy="869950"/>
            </a:xfrm>
          </p:grpSpPr>
          <p:sp>
            <p:nvSpPr>
              <p:cNvPr id="444" name="Google Shape;44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Google Shape;44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8"/>
            <p:cNvGrpSpPr/>
            <p:nvPr/>
          </p:nvGrpSpPr>
          <p:grpSpPr>
            <a:xfrm>
              <a:off x="6037754" y="-27486"/>
              <a:ext cx="390907" cy="418393"/>
              <a:chOff x="0" y="-57150"/>
              <a:chExt cx="812800" cy="869950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Google Shape;44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8"/>
            <p:cNvGrpSpPr/>
            <p:nvPr/>
          </p:nvGrpSpPr>
          <p:grpSpPr>
            <a:xfrm>
              <a:off x="4697140" y="-27486"/>
              <a:ext cx="390907" cy="418393"/>
              <a:chOff x="0" y="-57150"/>
              <a:chExt cx="812800" cy="869950"/>
            </a:xfrm>
          </p:grpSpPr>
          <p:sp>
            <p:nvSpPr>
              <p:cNvPr id="450" name="Google Shape;45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Google Shape;45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8"/>
            <p:cNvGrpSpPr/>
            <p:nvPr/>
          </p:nvGrpSpPr>
          <p:grpSpPr>
            <a:xfrm>
              <a:off x="6710521" y="-27486"/>
              <a:ext cx="390907" cy="418393"/>
              <a:chOff x="0" y="-57150"/>
              <a:chExt cx="812800" cy="869950"/>
            </a:xfrm>
          </p:grpSpPr>
          <p:sp>
            <p:nvSpPr>
              <p:cNvPr id="453" name="Google Shape;45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Google Shape;45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8"/>
            <p:cNvGrpSpPr/>
            <p:nvPr/>
          </p:nvGrpSpPr>
          <p:grpSpPr>
            <a:xfrm>
              <a:off x="5367447" y="-27486"/>
              <a:ext cx="390907" cy="418393"/>
              <a:chOff x="0" y="-57150"/>
              <a:chExt cx="812800" cy="869950"/>
            </a:xfrm>
          </p:grpSpPr>
          <p:sp>
            <p:nvSpPr>
              <p:cNvPr id="456" name="Google Shape;45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Google Shape;45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8"/>
            <p:cNvGrpSpPr/>
            <p:nvPr/>
          </p:nvGrpSpPr>
          <p:grpSpPr>
            <a:xfrm>
              <a:off x="7380828" y="-27486"/>
              <a:ext cx="390907" cy="418393"/>
              <a:chOff x="0" y="-57150"/>
              <a:chExt cx="812800" cy="869950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Google Shape;46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8"/>
            <p:cNvGrpSpPr/>
            <p:nvPr/>
          </p:nvGrpSpPr>
          <p:grpSpPr>
            <a:xfrm>
              <a:off x="8097674" y="-27486"/>
              <a:ext cx="390907" cy="418393"/>
              <a:chOff x="0" y="-57150"/>
              <a:chExt cx="812800" cy="869950"/>
            </a:xfrm>
          </p:grpSpPr>
          <p:sp>
            <p:nvSpPr>
              <p:cNvPr id="462" name="Google Shape;46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Google Shape;46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8"/>
            <p:cNvGrpSpPr/>
            <p:nvPr/>
          </p:nvGrpSpPr>
          <p:grpSpPr>
            <a:xfrm>
              <a:off x="10111055" y="-27486"/>
              <a:ext cx="390907" cy="418393"/>
              <a:chOff x="0" y="-57150"/>
              <a:chExt cx="812800" cy="86995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Google Shape;46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18"/>
            <p:cNvGrpSpPr/>
            <p:nvPr/>
          </p:nvGrpSpPr>
          <p:grpSpPr>
            <a:xfrm>
              <a:off x="8770442" y="-27486"/>
              <a:ext cx="390907" cy="418393"/>
              <a:chOff x="0" y="-57150"/>
              <a:chExt cx="812800" cy="869950"/>
            </a:xfrm>
          </p:grpSpPr>
          <p:sp>
            <p:nvSpPr>
              <p:cNvPr id="468" name="Google Shape;46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Google Shape;46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18"/>
            <p:cNvGrpSpPr/>
            <p:nvPr/>
          </p:nvGrpSpPr>
          <p:grpSpPr>
            <a:xfrm>
              <a:off x="10783823" y="-27486"/>
              <a:ext cx="390907" cy="418393"/>
              <a:chOff x="0" y="-57150"/>
              <a:chExt cx="812800" cy="869950"/>
            </a:xfrm>
          </p:grpSpPr>
          <p:sp>
            <p:nvSpPr>
              <p:cNvPr id="471" name="Google Shape;47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Google Shape;47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18"/>
            <p:cNvGrpSpPr/>
            <p:nvPr/>
          </p:nvGrpSpPr>
          <p:grpSpPr>
            <a:xfrm>
              <a:off x="9440749" y="-27486"/>
              <a:ext cx="390907" cy="418393"/>
              <a:chOff x="0" y="-57150"/>
              <a:chExt cx="812800" cy="869950"/>
            </a:xfrm>
          </p:grpSpPr>
          <p:sp>
            <p:nvSpPr>
              <p:cNvPr id="474" name="Google Shape;47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Google Shape;47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8"/>
            <p:cNvGrpSpPr/>
            <p:nvPr/>
          </p:nvGrpSpPr>
          <p:grpSpPr>
            <a:xfrm>
              <a:off x="11454129" y="-27486"/>
              <a:ext cx="390907" cy="418393"/>
              <a:chOff x="0" y="-57150"/>
              <a:chExt cx="812800" cy="869950"/>
            </a:xfrm>
          </p:grpSpPr>
          <p:sp>
            <p:nvSpPr>
              <p:cNvPr id="477" name="Google Shape;47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Google Shape;47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18"/>
            <p:cNvGrpSpPr/>
            <p:nvPr/>
          </p:nvGrpSpPr>
          <p:grpSpPr>
            <a:xfrm>
              <a:off x="12122047" y="-27486"/>
              <a:ext cx="390907" cy="418393"/>
              <a:chOff x="0" y="-57150"/>
              <a:chExt cx="812800" cy="869950"/>
            </a:xfrm>
          </p:grpSpPr>
          <p:sp>
            <p:nvSpPr>
              <p:cNvPr id="480" name="Google Shape;48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Google Shape;48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18"/>
            <p:cNvGrpSpPr/>
            <p:nvPr/>
          </p:nvGrpSpPr>
          <p:grpSpPr>
            <a:xfrm>
              <a:off x="14135428" y="-27486"/>
              <a:ext cx="390907" cy="418393"/>
              <a:chOff x="0" y="-57150"/>
              <a:chExt cx="812800" cy="869950"/>
            </a:xfrm>
          </p:grpSpPr>
          <p:sp>
            <p:nvSpPr>
              <p:cNvPr id="483" name="Google Shape;48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Google Shape;48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18"/>
            <p:cNvGrpSpPr/>
            <p:nvPr/>
          </p:nvGrpSpPr>
          <p:grpSpPr>
            <a:xfrm>
              <a:off x="12794815" y="-27486"/>
              <a:ext cx="390907" cy="418393"/>
              <a:chOff x="0" y="-57150"/>
              <a:chExt cx="812800" cy="869950"/>
            </a:xfrm>
          </p:grpSpPr>
          <p:sp>
            <p:nvSpPr>
              <p:cNvPr id="486" name="Google Shape;48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Google Shape;48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8"/>
            <p:cNvGrpSpPr/>
            <p:nvPr/>
          </p:nvGrpSpPr>
          <p:grpSpPr>
            <a:xfrm>
              <a:off x="14808196" y="-27486"/>
              <a:ext cx="390907" cy="418393"/>
              <a:chOff x="0" y="-57150"/>
              <a:chExt cx="812800" cy="869950"/>
            </a:xfrm>
          </p:grpSpPr>
          <p:sp>
            <p:nvSpPr>
              <p:cNvPr id="489" name="Google Shape;48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Google Shape;49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1" name="Google Shape;491;p18"/>
            <p:cNvGrpSpPr/>
            <p:nvPr/>
          </p:nvGrpSpPr>
          <p:grpSpPr>
            <a:xfrm>
              <a:off x="13465122" y="-27486"/>
              <a:ext cx="390907" cy="418393"/>
              <a:chOff x="0" y="-57150"/>
              <a:chExt cx="812800" cy="869950"/>
            </a:xfrm>
          </p:grpSpPr>
          <p:sp>
            <p:nvSpPr>
              <p:cNvPr id="492" name="Google Shape;49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Google Shape;49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18"/>
            <p:cNvGrpSpPr/>
            <p:nvPr/>
          </p:nvGrpSpPr>
          <p:grpSpPr>
            <a:xfrm>
              <a:off x="15478502" y="-27486"/>
              <a:ext cx="390907" cy="418393"/>
              <a:chOff x="0" y="-57150"/>
              <a:chExt cx="812800" cy="869950"/>
            </a:xfrm>
          </p:grpSpPr>
          <p:sp>
            <p:nvSpPr>
              <p:cNvPr id="495" name="Google Shape;49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Google Shape;49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8"/>
            <p:cNvGrpSpPr/>
            <p:nvPr/>
          </p:nvGrpSpPr>
          <p:grpSpPr>
            <a:xfrm>
              <a:off x="16126216" y="-27486"/>
              <a:ext cx="390907" cy="418393"/>
              <a:chOff x="0" y="-57150"/>
              <a:chExt cx="812800" cy="869950"/>
            </a:xfrm>
          </p:grpSpPr>
          <p:sp>
            <p:nvSpPr>
              <p:cNvPr id="498" name="Google Shape;49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Google Shape;49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8"/>
            <p:cNvGrpSpPr/>
            <p:nvPr/>
          </p:nvGrpSpPr>
          <p:grpSpPr>
            <a:xfrm>
              <a:off x="18139596" y="-27486"/>
              <a:ext cx="390907" cy="418393"/>
              <a:chOff x="0" y="-57150"/>
              <a:chExt cx="812800" cy="869950"/>
            </a:xfrm>
          </p:grpSpPr>
          <p:sp>
            <p:nvSpPr>
              <p:cNvPr id="501" name="Google Shape;50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Google Shape;50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8"/>
            <p:cNvGrpSpPr/>
            <p:nvPr/>
          </p:nvGrpSpPr>
          <p:grpSpPr>
            <a:xfrm>
              <a:off x="16798983" y="-27486"/>
              <a:ext cx="390907" cy="418393"/>
              <a:chOff x="0" y="-57150"/>
              <a:chExt cx="812800" cy="869950"/>
            </a:xfrm>
          </p:grpSpPr>
          <p:sp>
            <p:nvSpPr>
              <p:cNvPr id="504" name="Google Shape;50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Google Shape;50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8"/>
            <p:cNvGrpSpPr/>
            <p:nvPr/>
          </p:nvGrpSpPr>
          <p:grpSpPr>
            <a:xfrm>
              <a:off x="18812364" y="-27486"/>
              <a:ext cx="390907" cy="418393"/>
              <a:chOff x="0" y="-57150"/>
              <a:chExt cx="812800" cy="869950"/>
            </a:xfrm>
          </p:grpSpPr>
          <p:sp>
            <p:nvSpPr>
              <p:cNvPr id="507" name="Google Shape;50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Google Shape;50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8"/>
            <p:cNvGrpSpPr/>
            <p:nvPr/>
          </p:nvGrpSpPr>
          <p:grpSpPr>
            <a:xfrm>
              <a:off x="17469290" y="-27486"/>
              <a:ext cx="390907" cy="418393"/>
              <a:chOff x="0" y="-57150"/>
              <a:chExt cx="812800" cy="869950"/>
            </a:xfrm>
          </p:grpSpPr>
          <p:sp>
            <p:nvSpPr>
              <p:cNvPr id="510" name="Google Shape;51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Google Shape;51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8"/>
            <p:cNvGrpSpPr/>
            <p:nvPr/>
          </p:nvGrpSpPr>
          <p:grpSpPr>
            <a:xfrm>
              <a:off x="19482670" y="-27486"/>
              <a:ext cx="390907" cy="418393"/>
              <a:chOff x="0" y="-57150"/>
              <a:chExt cx="812800" cy="869950"/>
            </a:xfrm>
          </p:grpSpPr>
          <p:sp>
            <p:nvSpPr>
              <p:cNvPr id="513" name="Google Shape;51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Google Shape;51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20150589" y="-27486"/>
              <a:ext cx="390907" cy="418393"/>
              <a:chOff x="0" y="-57150"/>
              <a:chExt cx="812800" cy="86995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Google Shape;51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8"/>
            <p:cNvGrpSpPr/>
            <p:nvPr/>
          </p:nvGrpSpPr>
          <p:grpSpPr>
            <a:xfrm>
              <a:off x="22163969" y="-27486"/>
              <a:ext cx="390907" cy="418393"/>
              <a:chOff x="0" y="-57150"/>
              <a:chExt cx="812800" cy="869950"/>
            </a:xfrm>
          </p:grpSpPr>
          <p:sp>
            <p:nvSpPr>
              <p:cNvPr id="519" name="Google Shape;51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Google Shape;52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18"/>
            <p:cNvGrpSpPr/>
            <p:nvPr/>
          </p:nvGrpSpPr>
          <p:grpSpPr>
            <a:xfrm>
              <a:off x="20823356" y="-27486"/>
              <a:ext cx="390907" cy="418393"/>
              <a:chOff x="0" y="-57150"/>
              <a:chExt cx="812800" cy="869950"/>
            </a:xfrm>
          </p:grpSpPr>
          <p:sp>
            <p:nvSpPr>
              <p:cNvPr id="522" name="Google Shape;52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Google Shape;52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" name="Google Shape;524;p18"/>
            <p:cNvGrpSpPr/>
            <p:nvPr/>
          </p:nvGrpSpPr>
          <p:grpSpPr>
            <a:xfrm>
              <a:off x="22836737" y="-27486"/>
              <a:ext cx="390907" cy="418393"/>
              <a:chOff x="0" y="-57150"/>
              <a:chExt cx="812800" cy="869950"/>
            </a:xfrm>
          </p:grpSpPr>
          <p:sp>
            <p:nvSpPr>
              <p:cNvPr id="525" name="Google Shape;52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Google Shape;52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" name="Google Shape;527;p18"/>
            <p:cNvGrpSpPr/>
            <p:nvPr/>
          </p:nvGrpSpPr>
          <p:grpSpPr>
            <a:xfrm>
              <a:off x="21493663" y="-27486"/>
              <a:ext cx="390907" cy="418393"/>
              <a:chOff x="0" y="-57150"/>
              <a:chExt cx="812800" cy="869950"/>
            </a:xfrm>
          </p:grpSpPr>
          <p:sp>
            <p:nvSpPr>
              <p:cNvPr id="528" name="Google Shape;52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Google Shape;52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18"/>
            <p:cNvGrpSpPr/>
            <p:nvPr/>
          </p:nvGrpSpPr>
          <p:grpSpPr>
            <a:xfrm>
              <a:off x="23507043" y="-27486"/>
              <a:ext cx="390907" cy="418393"/>
              <a:chOff x="0" y="-57150"/>
              <a:chExt cx="812800" cy="869950"/>
            </a:xfrm>
          </p:grpSpPr>
          <p:sp>
            <p:nvSpPr>
              <p:cNvPr id="531" name="Google Shape;53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Google Shape;53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3" name="Google Shape;533;p18"/>
          <p:cNvGrpSpPr/>
          <p:nvPr/>
        </p:nvGrpSpPr>
        <p:grpSpPr>
          <a:xfrm rot="-303560">
            <a:off x="-15280022" y="9756718"/>
            <a:ext cx="17923462" cy="313794"/>
            <a:chOff x="0" y="-27486"/>
            <a:chExt cx="23897950" cy="418393"/>
          </a:xfrm>
        </p:grpSpPr>
        <p:grpSp>
          <p:nvGrpSpPr>
            <p:cNvPr id="534" name="Google Shape;534;p18"/>
            <p:cNvGrpSpPr/>
            <p:nvPr/>
          </p:nvGrpSpPr>
          <p:grpSpPr>
            <a:xfrm>
              <a:off x="0" y="-27486"/>
              <a:ext cx="390907" cy="418393"/>
              <a:chOff x="0" y="-57150"/>
              <a:chExt cx="812800" cy="869950"/>
            </a:xfrm>
          </p:grpSpPr>
          <p:sp>
            <p:nvSpPr>
              <p:cNvPr id="535" name="Google Shape;53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Google Shape;53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18"/>
            <p:cNvGrpSpPr/>
            <p:nvPr/>
          </p:nvGrpSpPr>
          <p:grpSpPr>
            <a:xfrm>
              <a:off x="2013381" y="-27486"/>
              <a:ext cx="390907" cy="418393"/>
              <a:chOff x="0" y="-57150"/>
              <a:chExt cx="812800" cy="869950"/>
            </a:xfrm>
          </p:grpSpPr>
          <p:sp>
            <p:nvSpPr>
              <p:cNvPr id="538" name="Google Shape;53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Google Shape;53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" name="Google Shape;540;p18"/>
            <p:cNvGrpSpPr/>
            <p:nvPr/>
          </p:nvGrpSpPr>
          <p:grpSpPr>
            <a:xfrm>
              <a:off x="672768" y="-27486"/>
              <a:ext cx="390907" cy="418393"/>
              <a:chOff x="0" y="-57150"/>
              <a:chExt cx="812800" cy="869950"/>
            </a:xfrm>
          </p:grpSpPr>
          <p:sp>
            <p:nvSpPr>
              <p:cNvPr id="541" name="Google Shape;54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Google Shape;54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18"/>
            <p:cNvGrpSpPr/>
            <p:nvPr/>
          </p:nvGrpSpPr>
          <p:grpSpPr>
            <a:xfrm>
              <a:off x="2686148" y="-27486"/>
              <a:ext cx="390907" cy="418393"/>
              <a:chOff x="0" y="-57150"/>
              <a:chExt cx="812800" cy="869950"/>
            </a:xfrm>
          </p:grpSpPr>
          <p:sp>
            <p:nvSpPr>
              <p:cNvPr id="544" name="Google Shape;54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Google Shape;54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18"/>
            <p:cNvGrpSpPr/>
            <p:nvPr/>
          </p:nvGrpSpPr>
          <p:grpSpPr>
            <a:xfrm>
              <a:off x="1343074" y="-27486"/>
              <a:ext cx="390907" cy="418393"/>
              <a:chOff x="0" y="-57150"/>
              <a:chExt cx="812800" cy="86995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Google Shape;54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18"/>
            <p:cNvGrpSpPr/>
            <p:nvPr/>
          </p:nvGrpSpPr>
          <p:grpSpPr>
            <a:xfrm>
              <a:off x="3356455" y="-27486"/>
              <a:ext cx="390907" cy="418393"/>
              <a:chOff x="0" y="-57150"/>
              <a:chExt cx="812800" cy="869950"/>
            </a:xfrm>
          </p:grpSpPr>
          <p:sp>
            <p:nvSpPr>
              <p:cNvPr id="550" name="Google Shape;55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Google Shape;55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18"/>
            <p:cNvGrpSpPr/>
            <p:nvPr/>
          </p:nvGrpSpPr>
          <p:grpSpPr>
            <a:xfrm>
              <a:off x="4024373" y="-27486"/>
              <a:ext cx="390907" cy="418393"/>
              <a:chOff x="0" y="-57150"/>
              <a:chExt cx="812800" cy="869950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Google Shape;55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18"/>
            <p:cNvGrpSpPr/>
            <p:nvPr/>
          </p:nvGrpSpPr>
          <p:grpSpPr>
            <a:xfrm>
              <a:off x="6037754" y="-27486"/>
              <a:ext cx="390907" cy="418393"/>
              <a:chOff x="0" y="-57150"/>
              <a:chExt cx="812800" cy="869950"/>
            </a:xfrm>
          </p:grpSpPr>
          <p:sp>
            <p:nvSpPr>
              <p:cNvPr id="556" name="Google Shape;55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Google Shape;55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8"/>
            <p:cNvGrpSpPr/>
            <p:nvPr/>
          </p:nvGrpSpPr>
          <p:grpSpPr>
            <a:xfrm>
              <a:off x="4697140" y="-27486"/>
              <a:ext cx="390907" cy="418393"/>
              <a:chOff x="0" y="-57150"/>
              <a:chExt cx="812800" cy="869950"/>
            </a:xfrm>
          </p:grpSpPr>
          <p:sp>
            <p:nvSpPr>
              <p:cNvPr id="559" name="Google Shape;55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Google Shape;56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" name="Google Shape;561;p18"/>
            <p:cNvGrpSpPr/>
            <p:nvPr/>
          </p:nvGrpSpPr>
          <p:grpSpPr>
            <a:xfrm>
              <a:off x="6710521" y="-27486"/>
              <a:ext cx="390907" cy="418393"/>
              <a:chOff x="0" y="-57150"/>
              <a:chExt cx="812800" cy="869950"/>
            </a:xfrm>
          </p:grpSpPr>
          <p:sp>
            <p:nvSpPr>
              <p:cNvPr id="562" name="Google Shape;56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Google Shape;56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4" name="Google Shape;564;p18"/>
            <p:cNvGrpSpPr/>
            <p:nvPr/>
          </p:nvGrpSpPr>
          <p:grpSpPr>
            <a:xfrm>
              <a:off x="5367447" y="-27486"/>
              <a:ext cx="390907" cy="418393"/>
              <a:chOff x="0" y="-57150"/>
              <a:chExt cx="812800" cy="869950"/>
            </a:xfrm>
          </p:grpSpPr>
          <p:sp>
            <p:nvSpPr>
              <p:cNvPr id="565" name="Google Shape;56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Google Shape;56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7" name="Google Shape;567;p18"/>
            <p:cNvGrpSpPr/>
            <p:nvPr/>
          </p:nvGrpSpPr>
          <p:grpSpPr>
            <a:xfrm>
              <a:off x="7380828" y="-27486"/>
              <a:ext cx="390907" cy="418393"/>
              <a:chOff x="0" y="-57150"/>
              <a:chExt cx="812800" cy="869950"/>
            </a:xfrm>
          </p:grpSpPr>
          <p:sp>
            <p:nvSpPr>
              <p:cNvPr id="568" name="Google Shape;56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Google Shape;56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18"/>
            <p:cNvGrpSpPr/>
            <p:nvPr/>
          </p:nvGrpSpPr>
          <p:grpSpPr>
            <a:xfrm>
              <a:off x="8097674" y="-27486"/>
              <a:ext cx="390907" cy="418393"/>
              <a:chOff x="0" y="-57150"/>
              <a:chExt cx="812800" cy="869950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Google Shape;57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18"/>
            <p:cNvGrpSpPr/>
            <p:nvPr/>
          </p:nvGrpSpPr>
          <p:grpSpPr>
            <a:xfrm>
              <a:off x="10111055" y="-27486"/>
              <a:ext cx="390907" cy="418393"/>
              <a:chOff x="0" y="-57150"/>
              <a:chExt cx="812800" cy="869950"/>
            </a:xfrm>
          </p:grpSpPr>
          <p:sp>
            <p:nvSpPr>
              <p:cNvPr id="574" name="Google Shape;57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Google Shape;57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18"/>
            <p:cNvGrpSpPr/>
            <p:nvPr/>
          </p:nvGrpSpPr>
          <p:grpSpPr>
            <a:xfrm>
              <a:off x="8770442" y="-27486"/>
              <a:ext cx="390907" cy="418393"/>
              <a:chOff x="0" y="-57150"/>
              <a:chExt cx="812800" cy="869950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Google Shape;57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18"/>
            <p:cNvGrpSpPr/>
            <p:nvPr/>
          </p:nvGrpSpPr>
          <p:grpSpPr>
            <a:xfrm>
              <a:off x="10783823" y="-27486"/>
              <a:ext cx="390907" cy="418393"/>
              <a:chOff x="0" y="-57150"/>
              <a:chExt cx="812800" cy="869950"/>
            </a:xfrm>
          </p:grpSpPr>
          <p:sp>
            <p:nvSpPr>
              <p:cNvPr id="580" name="Google Shape;58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18"/>
            <p:cNvGrpSpPr/>
            <p:nvPr/>
          </p:nvGrpSpPr>
          <p:grpSpPr>
            <a:xfrm>
              <a:off x="9440749" y="-27486"/>
              <a:ext cx="390907" cy="418393"/>
              <a:chOff x="0" y="-57150"/>
              <a:chExt cx="812800" cy="869950"/>
            </a:xfrm>
          </p:grpSpPr>
          <p:sp>
            <p:nvSpPr>
              <p:cNvPr id="583" name="Google Shape;58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Google Shape;58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18"/>
            <p:cNvGrpSpPr/>
            <p:nvPr/>
          </p:nvGrpSpPr>
          <p:grpSpPr>
            <a:xfrm>
              <a:off x="11454129" y="-27486"/>
              <a:ext cx="390907" cy="418393"/>
              <a:chOff x="0" y="-57150"/>
              <a:chExt cx="812800" cy="869950"/>
            </a:xfrm>
          </p:grpSpPr>
          <p:sp>
            <p:nvSpPr>
              <p:cNvPr id="586" name="Google Shape;58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Google Shape;58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8" name="Google Shape;588;p18"/>
            <p:cNvGrpSpPr/>
            <p:nvPr/>
          </p:nvGrpSpPr>
          <p:grpSpPr>
            <a:xfrm>
              <a:off x="12122047" y="-27486"/>
              <a:ext cx="390907" cy="418393"/>
              <a:chOff x="0" y="-57150"/>
              <a:chExt cx="812800" cy="869950"/>
            </a:xfrm>
          </p:grpSpPr>
          <p:sp>
            <p:nvSpPr>
              <p:cNvPr id="589" name="Google Shape;58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Google Shape;59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18"/>
            <p:cNvGrpSpPr/>
            <p:nvPr/>
          </p:nvGrpSpPr>
          <p:grpSpPr>
            <a:xfrm>
              <a:off x="14135428" y="-27486"/>
              <a:ext cx="390907" cy="418393"/>
              <a:chOff x="0" y="-57150"/>
              <a:chExt cx="812800" cy="869950"/>
            </a:xfrm>
          </p:grpSpPr>
          <p:sp>
            <p:nvSpPr>
              <p:cNvPr id="592" name="Google Shape;59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Google Shape;59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8"/>
            <p:cNvGrpSpPr/>
            <p:nvPr/>
          </p:nvGrpSpPr>
          <p:grpSpPr>
            <a:xfrm>
              <a:off x="12794815" y="-27486"/>
              <a:ext cx="390907" cy="418393"/>
              <a:chOff x="0" y="-57150"/>
              <a:chExt cx="812800" cy="869950"/>
            </a:xfrm>
          </p:grpSpPr>
          <p:sp>
            <p:nvSpPr>
              <p:cNvPr id="595" name="Google Shape;59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Google Shape;59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8"/>
            <p:cNvGrpSpPr/>
            <p:nvPr/>
          </p:nvGrpSpPr>
          <p:grpSpPr>
            <a:xfrm>
              <a:off x="14808196" y="-27486"/>
              <a:ext cx="390907" cy="418393"/>
              <a:chOff x="0" y="-57150"/>
              <a:chExt cx="812800" cy="869950"/>
            </a:xfrm>
          </p:grpSpPr>
          <p:sp>
            <p:nvSpPr>
              <p:cNvPr id="598" name="Google Shape;59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Google Shape;59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8"/>
            <p:cNvGrpSpPr/>
            <p:nvPr/>
          </p:nvGrpSpPr>
          <p:grpSpPr>
            <a:xfrm>
              <a:off x="13465122" y="-27486"/>
              <a:ext cx="390907" cy="418393"/>
              <a:chOff x="0" y="-57150"/>
              <a:chExt cx="812800" cy="869950"/>
            </a:xfrm>
          </p:grpSpPr>
          <p:sp>
            <p:nvSpPr>
              <p:cNvPr id="601" name="Google Shape;60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Google Shape;60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8"/>
            <p:cNvGrpSpPr/>
            <p:nvPr/>
          </p:nvGrpSpPr>
          <p:grpSpPr>
            <a:xfrm>
              <a:off x="15478502" y="-27486"/>
              <a:ext cx="390907" cy="418393"/>
              <a:chOff x="0" y="-57150"/>
              <a:chExt cx="812800" cy="869950"/>
            </a:xfrm>
          </p:grpSpPr>
          <p:sp>
            <p:nvSpPr>
              <p:cNvPr id="604" name="Google Shape;60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Google Shape;60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18"/>
            <p:cNvGrpSpPr/>
            <p:nvPr/>
          </p:nvGrpSpPr>
          <p:grpSpPr>
            <a:xfrm>
              <a:off x="16126216" y="-27486"/>
              <a:ext cx="390907" cy="418393"/>
              <a:chOff x="0" y="-57150"/>
              <a:chExt cx="812800" cy="869950"/>
            </a:xfrm>
          </p:grpSpPr>
          <p:sp>
            <p:nvSpPr>
              <p:cNvPr id="607" name="Google Shape;60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Google Shape;60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8"/>
            <p:cNvGrpSpPr/>
            <p:nvPr/>
          </p:nvGrpSpPr>
          <p:grpSpPr>
            <a:xfrm>
              <a:off x="18139596" y="-27486"/>
              <a:ext cx="390907" cy="418393"/>
              <a:chOff x="0" y="-57150"/>
              <a:chExt cx="812800" cy="869950"/>
            </a:xfrm>
          </p:grpSpPr>
          <p:sp>
            <p:nvSpPr>
              <p:cNvPr id="610" name="Google Shape;61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Google Shape;61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8"/>
            <p:cNvGrpSpPr/>
            <p:nvPr/>
          </p:nvGrpSpPr>
          <p:grpSpPr>
            <a:xfrm>
              <a:off x="16798983" y="-27486"/>
              <a:ext cx="390907" cy="418393"/>
              <a:chOff x="0" y="-57150"/>
              <a:chExt cx="812800" cy="869950"/>
            </a:xfrm>
          </p:grpSpPr>
          <p:sp>
            <p:nvSpPr>
              <p:cNvPr id="613" name="Google Shape;613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Google Shape;614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8"/>
            <p:cNvGrpSpPr/>
            <p:nvPr/>
          </p:nvGrpSpPr>
          <p:grpSpPr>
            <a:xfrm>
              <a:off x="18812364" y="-27486"/>
              <a:ext cx="390907" cy="418393"/>
              <a:chOff x="0" y="-57150"/>
              <a:chExt cx="812800" cy="869950"/>
            </a:xfrm>
          </p:grpSpPr>
          <p:sp>
            <p:nvSpPr>
              <p:cNvPr id="616" name="Google Shape;61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Google Shape;617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8"/>
            <p:cNvGrpSpPr/>
            <p:nvPr/>
          </p:nvGrpSpPr>
          <p:grpSpPr>
            <a:xfrm>
              <a:off x="17469290" y="-27486"/>
              <a:ext cx="390907" cy="418393"/>
              <a:chOff x="0" y="-57150"/>
              <a:chExt cx="812800" cy="869950"/>
            </a:xfrm>
          </p:grpSpPr>
          <p:sp>
            <p:nvSpPr>
              <p:cNvPr id="619" name="Google Shape;61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Google Shape;620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8"/>
            <p:cNvGrpSpPr/>
            <p:nvPr/>
          </p:nvGrpSpPr>
          <p:grpSpPr>
            <a:xfrm>
              <a:off x="19482670" y="-27486"/>
              <a:ext cx="390907" cy="418393"/>
              <a:chOff x="0" y="-57150"/>
              <a:chExt cx="812800" cy="869950"/>
            </a:xfrm>
          </p:grpSpPr>
          <p:sp>
            <p:nvSpPr>
              <p:cNvPr id="622" name="Google Shape;62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Google Shape;623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4" name="Google Shape;624;p18"/>
            <p:cNvGrpSpPr/>
            <p:nvPr/>
          </p:nvGrpSpPr>
          <p:grpSpPr>
            <a:xfrm>
              <a:off x="20150589" y="-27486"/>
              <a:ext cx="390907" cy="418393"/>
              <a:chOff x="0" y="-57150"/>
              <a:chExt cx="812800" cy="869950"/>
            </a:xfrm>
          </p:grpSpPr>
          <p:sp>
            <p:nvSpPr>
              <p:cNvPr id="625" name="Google Shape;62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Google Shape;626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7" name="Google Shape;627;p18"/>
            <p:cNvGrpSpPr/>
            <p:nvPr/>
          </p:nvGrpSpPr>
          <p:grpSpPr>
            <a:xfrm>
              <a:off x="22163969" y="-27486"/>
              <a:ext cx="390907" cy="418393"/>
              <a:chOff x="0" y="-57150"/>
              <a:chExt cx="812800" cy="869950"/>
            </a:xfrm>
          </p:grpSpPr>
          <p:sp>
            <p:nvSpPr>
              <p:cNvPr id="628" name="Google Shape;62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Google Shape;629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0" name="Google Shape;630;p18"/>
            <p:cNvGrpSpPr/>
            <p:nvPr/>
          </p:nvGrpSpPr>
          <p:grpSpPr>
            <a:xfrm>
              <a:off x="20823356" y="-27486"/>
              <a:ext cx="390907" cy="418393"/>
              <a:chOff x="0" y="-57150"/>
              <a:chExt cx="812800" cy="869950"/>
            </a:xfrm>
          </p:grpSpPr>
          <p:sp>
            <p:nvSpPr>
              <p:cNvPr id="631" name="Google Shape;63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Google Shape;632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18"/>
            <p:cNvGrpSpPr/>
            <p:nvPr/>
          </p:nvGrpSpPr>
          <p:grpSpPr>
            <a:xfrm>
              <a:off x="22836737" y="-27486"/>
              <a:ext cx="390907" cy="418393"/>
              <a:chOff x="0" y="-57150"/>
              <a:chExt cx="812800" cy="869950"/>
            </a:xfrm>
          </p:grpSpPr>
          <p:sp>
            <p:nvSpPr>
              <p:cNvPr id="634" name="Google Shape;634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Google Shape;635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18"/>
            <p:cNvGrpSpPr/>
            <p:nvPr/>
          </p:nvGrpSpPr>
          <p:grpSpPr>
            <a:xfrm>
              <a:off x="21493663" y="-27486"/>
              <a:ext cx="390907" cy="418393"/>
              <a:chOff x="0" y="-57150"/>
              <a:chExt cx="812800" cy="869950"/>
            </a:xfrm>
          </p:grpSpPr>
          <p:sp>
            <p:nvSpPr>
              <p:cNvPr id="637" name="Google Shape;637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Google Shape;638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8"/>
            <p:cNvGrpSpPr/>
            <p:nvPr/>
          </p:nvGrpSpPr>
          <p:grpSpPr>
            <a:xfrm>
              <a:off x="23507043" y="-27486"/>
              <a:ext cx="390907" cy="418393"/>
              <a:chOff x="0" y="-57150"/>
              <a:chExt cx="812800" cy="869950"/>
            </a:xfrm>
          </p:grpSpPr>
          <p:sp>
            <p:nvSpPr>
              <p:cNvPr id="640" name="Google Shape;640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9E5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Google Shape;641;p1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2" name="Google Shape;642;p18"/>
          <p:cNvSpPr txBox="1"/>
          <p:nvPr/>
        </p:nvSpPr>
        <p:spPr>
          <a:xfrm>
            <a:off x="1028700" y="1426368"/>
            <a:ext cx="16230600" cy="168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98" dirty="0">
                <a:solidFill>
                  <a:srgbClr val="9F7933"/>
                </a:solidFill>
                <a:latin typeface="Rokkitt Black"/>
                <a:sym typeface="Rokkitt Black"/>
              </a:rPr>
              <a:t>Common Issues</a:t>
            </a:r>
            <a:endParaRPr dirty="0"/>
          </a:p>
        </p:txBody>
      </p:sp>
      <p:sp>
        <p:nvSpPr>
          <p:cNvPr id="643" name="Google Shape;643;p18"/>
          <p:cNvSpPr txBox="1"/>
          <p:nvPr/>
        </p:nvSpPr>
        <p:spPr>
          <a:xfrm rot="-303560">
            <a:off x="1096982" y="5666835"/>
            <a:ext cx="422401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accent4"/>
                </a:solidFill>
                <a:latin typeface="Rokkitt Black"/>
                <a:ea typeface="Rokkitt Black"/>
                <a:cs typeface="Rokkitt Black"/>
                <a:sym typeface="Rokkitt Black"/>
              </a:rPr>
              <a:t>Sparsity</a:t>
            </a:r>
            <a:endParaRPr sz="2000" b="1" dirty="0">
              <a:solidFill>
                <a:schemeClr val="accent4"/>
              </a:solidFill>
            </a:endParaRPr>
          </a:p>
        </p:txBody>
      </p:sp>
      <p:sp>
        <p:nvSpPr>
          <p:cNvPr id="647" name="Google Shape;647;p18"/>
          <p:cNvSpPr txBox="1"/>
          <p:nvPr/>
        </p:nvSpPr>
        <p:spPr>
          <a:xfrm rot="-303560">
            <a:off x="1446262" y="6707811"/>
            <a:ext cx="3847860" cy="148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when there isn't enough data to identify similar users or items. </a:t>
            </a:r>
            <a:endParaRPr dirty="0"/>
          </a:p>
        </p:txBody>
      </p:sp>
      <p:sp>
        <p:nvSpPr>
          <p:cNvPr id="648" name="Google Shape;648;p18"/>
          <p:cNvSpPr txBox="1"/>
          <p:nvPr/>
        </p:nvSpPr>
        <p:spPr>
          <a:xfrm rot="-303560">
            <a:off x="6866831" y="5070570"/>
            <a:ext cx="4584125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423E3F"/>
                </a:solidFill>
                <a:latin typeface="Rokkitt Black"/>
                <a:ea typeface="Rokkitt Black"/>
                <a:cs typeface="Rokkitt Black"/>
                <a:sym typeface="Rokkitt Black"/>
              </a:rPr>
              <a:t>Cold Start Problem</a:t>
            </a:r>
            <a:endParaRPr sz="1800" dirty="0"/>
          </a:p>
        </p:txBody>
      </p:sp>
      <p:sp>
        <p:nvSpPr>
          <p:cNvPr id="649" name="Google Shape;649;p18"/>
          <p:cNvSpPr txBox="1"/>
          <p:nvPr/>
        </p:nvSpPr>
        <p:spPr>
          <a:xfrm rot="-303560">
            <a:off x="7506907" y="5887123"/>
            <a:ext cx="3671525" cy="198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when a system can't make recommendations for a new user or item without any information about them. . </a:t>
            </a:r>
            <a:endParaRPr dirty="0"/>
          </a:p>
        </p:txBody>
      </p:sp>
      <p:sp>
        <p:nvSpPr>
          <p:cNvPr id="650" name="Google Shape;650;p18"/>
          <p:cNvSpPr txBox="1"/>
          <p:nvPr/>
        </p:nvSpPr>
        <p:spPr>
          <a:xfrm rot="-303560">
            <a:off x="12937366" y="4477063"/>
            <a:ext cx="45841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accent4"/>
                </a:solidFill>
                <a:latin typeface="Rokkitt Black"/>
                <a:ea typeface="Rokkitt Black"/>
                <a:cs typeface="Rokkitt Black"/>
                <a:sym typeface="Rokkitt Black"/>
              </a:rPr>
              <a:t>Longtail </a:t>
            </a:r>
            <a:endParaRPr sz="2000" dirty="0">
              <a:solidFill>
                <a:schemeClr val="accent4"/>
              </a:solidFill>
            </a:endParaRPr>
          </a:p>
        </p:txBody>
      </p:sp>
      <p:sp>
        <p:nvSpPr>
          <p:cNvPr id="651" name="Google Shape;651;p18"/>
          <p:cNvSpPr txBox="1"/>
          <p:nvPr/>
        </p:nvSpPr>
        <p:spPr>
          <a:xfrm rot="-303560">
            <a:off x="13636920" y="5600146"/>
            <a:ext cx="3596580" cy="148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 dirty="0">
                <a:solidFill>
                  <a:srgbClr val="423E3F"/>
                </a:solidFill>
                <a:latin typeface="Asap"/>
                <a:ea typeface="Asap"/>
                <a:cs typeface="Asap"/>
                <a:sym typeface="Asap"/>
              </a:rPr>
              <a:t>the issue of recommending items that don't have many interactions, like ratings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460</Words>
  <Application>Microsoft Office PowerPoint</Application>
  <PresentationFormat>Custom</PresentationFormat>
  <Paragraphs>67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Rokkitt Black</vt:lpstr>
      <vt:lpstr>Söhne</vt:lpstr>
      <vt:lpstr>Calibri</vt:lpstr>
      <vt:lpstr>Asap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Spendylove A</dc:creator>
  <cp:lastModifiedBy>Apaloo, Spendylove A</cp:lastModifiedBy>
  <cp:revision>2</cp:revision>
  <dcterms:modified xsi:type="dcterms:W3CDTF">2024-03-11T15:43:30Z</dcterms:modified>
</cp:coreProperties>
</file>