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4165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15E5-0190-44C7-B9DE-93188D640A17}" type="datetimeFigureOut">
              <a:rPr lang="de-DE" smtClean="0"/>
              <a:t>07.02.2015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5C5E-5036-472D-B025-C414AE229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5C5E-5036-472D-B025-C414AE229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A33B-01F4-4E5A-9D60-CCCF83777004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D3C-5AF5-44B6-83AB-BAD62DB4E383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3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F03E-FB57-4CEE-A6F6-9C1ADE319FF8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11B-F07F-400A-879F-C841C198AFB2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A22-3EA1-4D0C-9E86-3C34967C15AA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34B-ABA4-48DE-9708-5F58958F52E1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9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B0F-67F7-47F2-83BE-003DDC0B8177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D164-1E7D-44FC-B404-460BD00DCEF9}" type="datetime1">
              <a:rPr lang="de-DE" smtClean="0"/>
              <a:t>07.02.2015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9AE-502C-4615-B089-AB7DD41D4282}" type="datetime1">
              <a:rPr lang="de-DE" smtClean="0"/>
              <a:t>07.02.2015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437C-45E1-4608-A1B6-D1BD0402B652}" type="datetime1">
              <a:rPr lang="de-DE" smtClean="0"/>
              <a:t>07.02.2015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0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51-3E7F-4045-A4CD-20DECB59E8E4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3180-84DB-483E-AEC3-8C62C993C786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3CAB-345F-46CA-A325-C4659D940990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2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AEA-560B-444C-85D5-EEF10816C9B9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6219-1420-4CF6-85F6-EE7B6D90CCFE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20C-CCAD-4564-A295-2146E66BF700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1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ADF1-BA39-4966-B599-E5DE9069A942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909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CDD-4B4E-44FC-BCE0-B946B2949EF8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1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1790-9A49-452E-8EB3-9631716D53D7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47E0-09DE-441D-BDDF-5D85CEC4E749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B9C-9AA9-4209-9C7F-32C604D73EF8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D1EB-0920-4C81-BB5D-6AFA169EF380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D244-B374-408D-8697-5AC33D233097}" type="datetime1">
              <a:rPr lang="de-DE" smtClean="0"/>
              <a:t>07.02.2015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D99C-C0E8-48D6-8EF8-A18983AFD8F7}" type="datetime1">
              <a:rPr lang="de-DE" smtClean="0"/>
              <a:t>07.02.2015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229-3117-4CF0-8DC5-2835D949DC9F}" type="datetime1">
              <a:rPr lang="de-DE" smtClean="0"/>
              <a:t>07.02.2015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A621-E14F-44A9-8777-143BE4E1CFDA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73-DCCA-47EB-9E63-48452AB7C423}" type="datetime1">
              <a:rPr lang="de-DE" smtClean="0"/>
              <a:t>07.02.2015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23CE0-84C1-4AC9-92E9-93814978B077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D86D-0672-4934-B984-F8F8E2647741}" type="datetime1">
              <a:rPr lang="de-DE" smtClean="0"/>
              <a:t>07.02.2015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Portfoliooptimierung mit verschiedenen Assetklassen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Dagcan Mermi, Mateusz Czernecki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Assetklassen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(Anlageklassen)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0412" y="2222977"/>
            <a:ext cx="3254239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Aktien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Anleihen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Immobilien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Liquide Mittel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Rohstoffe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964318" y="2060460"/>
            <a:ext cx="5995883" cy="4173021"/>
            <a:chOff x="1964318" y="1762078"/>
            <a:chExt cx="5995883" cy="4173021"/>
          </a:xfrm>
        </p:grpSpPr>
        <p:pic>
          <p:nvPicPr>
            <p:cNvPr id="1026" name="Picture 2" descr="http://www.moneyman24.de/images/Anlageklassen.jpg" title="Anlageklass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085" y="1762078"/>
              <a:ext cx="5967116" cy="38288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964318" y="5688878"/>
              <a:ext cx="4184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Quelle: http://www.moneyman24.de/images/Anlageklassen.jpg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Breitbild</PresentationFormat>
  <Paragraphs>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Fetzen</vt:lpstr>
      <vt:lpstr>Portfoliooptimierung mit verschiedenen Assetklassen</vt:lpstr>
      <vt:lpstr>Assetklassen (Anlageklassen)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Portfoliooptimierung mit verschiedenen Assetklassen</dc:title>
  <dc:creator>Mateusz Czernecki</dc:creator>
  <cp:lastModifiedBy>Mateusz Czernecki</cp:lastModifiedBy>
  <cp:revision>4</cp:revision>
  <dcterms:created xsi:type="dcterms:W3CDTF">2015-02-07T08:47:57Z</dcterms:created>
  <dcterms:modified xsi:type="dcterms:W3CDTF">2015-02-07T08:59:39Z</dcterms:modified>
</cp:coreProperties>
</file>