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80" r:id="rId4"/>
    <p:sldId id="273" r:id="rId5"/>
    <p:sldId id="275" r:id="rId6"/>
    <p:sldId id="274" r:id="rId7"/>
    <p:sldId id="278" r:id="rId8"/>
    <p:sldId id="276" r:id="rId9"/>
    <p:sldId id="277" r:id="rId10"/>
    <p:sldId id="282" r:id="rId11"/>
    <p:sldId id="283" r:id="rId12"/>
    <p:sldId id="281" r:id="rId13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7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12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8CE20E-FBA5-4D7D-A5C4-926CC24CDAA5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de-DE"/>
        </a:p>
      </dgm:t>
    </dgm:pt>
    <dgm:pt modelId="{E82F49DF-5277-4D4B-870A-451A9F57A9D9}">
      <dgm:prSet custT="1"/>
      <dgm:spPr/>
      <dgm:t>
        <a:bodyPr/>
        <a:lstStyle/>
        <a:p>
          <a:r>
            <a:rPr lang="de-AT" sz="2000" b="0" i="0" dirty="0" err="1">
              <a:solidFill>
                <a:schemeClr val="bg1">
                  <a:lumMod val="85000"/>
                  <a:lumOff val="15000"/>
                </a:schemeClr>
              </a:solidFill>
            </a:rPr>
            <a:t>Overview</a:t>
          </a:r>
          <a:endParaRPr lang="de-AT" sz="2000" b="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8672B82D-E724-4647-81F6-C54BD2E0E0E5}" type="parTrans" cxnId="{CC6C93EB-941B-4153-92A6-CA75CAA46A3D}">
      <dgm:prSet/>
      <dgm:spPr/>
      <dgm:t>
        <a:bodyPr/>
        <a:lstStyle/>
        <a:p>
          <a:endParaRPr lang="de-DE" sz="20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61D7F384-EA7A-4332-8BCD-CF98915FC485}" type="sibTrans" cxnId="{CC6C93EB-941B-4153-92A6-CA75CAA46A3D}">
      <dgm:prSet/>
      <dgm:spPr/>
      <dgm:t>
        <a:bodyPr/>
        <a:lstStyle/>
        <a:p>
          <a:endParaRPr lang="de-DE" sz="20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980639A2-3EEC-4E37-B2CF-D468D10F8647}">
      <dgm:prSet custT="1"/>
      <dgm:spPr/>
      <dgm:t>
        <a:bodyPr/>
        <a:lstStyle/>
        <a:p>
          <a:r>
            <a:rPr lang="de-AT" sz="2000" b="0" i="0">
              <a:solidFill>
                <a:schemeClr val="bg1">
                  <a:lumMod val="85000"/>
                  <a:lumOff val="15000"/>
                </a:schemeClr>
              </a:solidFill>
            </a:rPr>
            <a:t>Architecture</a:t>
          </a:r>
          <a:endParaRPr lang="de-AT" sz="2000" b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25A489DE-BD18-4DEF-B776-D2561BBA53E3}" type="parTrans" cxnId="{0576664C-DDA6-458B-9809-EA6EAFF70A16}">
      <dgm:prSet/>
      <dgm:spPr/>
      <dgm:t>
        <a:bodyPr/>
        <a:lstStyle/>
        <a:p>
          <a:endParaRPr lang="de-DE" sz="20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60D3E6D2-381E-4879-8061-3163C26F324B}" type="sibTrans" cxnId="{0576664C-DDA6-458B-9809-EA6EAFF70A16}">
      <dgm:prSet/>
      <dgm:spPr/>
      <dgm:t>
        <a:bodyPr/>
        <a:lstStyle/>
        <a:p>
          <a:endParaRPr lang="de-DE" sz="20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F86A506-BC4C-4F32-BDD2-CFDAA8969E3A}">
      <dgm:prSet custT="1"/>
      <dgm:spPr/>
      <dgm:t>
        <a:bodyPr/>
        <a:lstStyle/>
        <a:p>
          <a:r>
            <a:rPr lang="de-AT" sz="2000" b="0" i="0">
              <a:solidFill>
                <a:schemeClr val="bg1">
                  <a:lumMod val="85000"/>
                  <a:lumOff val="15000"/>
                </a:schemeClr>
              </a:solidFill>
            </a:rPr>
            <a:t>Implementation</a:t>
          </a:r>
          <a:endParaRPr lang="de-AT" sz="20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85098B3-E26D-4249-9BA7-221667C2F989}" type="parTrans" cxnId="{B9EFA897-2D19-4AB2-AA9B-B518D364295B}">
      <dgm:prSet/>
      <dgm:spPr/>
      <dgm:t>
        <a:bodyPr/>
        <a:lstStyle/>
        <a:p>
          <a:endParaRPr lang="de-DE" sz="20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A8DC0C4-5B44-4AC6-8020-A4B1B760297F}" type="sibTrans" cxnId="{B9EFA897-2D19-4AB2-AA9B-B518D364295B}">
      <dgm:prSet/>
      <dgm:spPr/>
      <dgm:t>
        <a:bodyPr/>
        <a:lstStyle/>
        <a:p>
          <a:endParaRPr lang="de-DE" sz="20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9919CCB0-50F9-4E92-AA27-C7855E99FE7A}">
      <dgm:prSet custT="1"/>
      <dgm:spPr/>
      <dgm:t>
        <a:bodyPr/>
        <a:lstStyle/>
        <a:p>
          <a:r>
            <a:rPr lang="de-AT" sz="2000" b="0" i="0">
              <a:solidFill>
                <a:schemeClr val="bg1">
                  <a:lumMod val="85000"/>
                  <a:lumOff val="15000"/>
                </a:schemeClr>
              </a:solidFill>
            </a:rPr>
            <a:t>Setup</a:t>
          </a:r>
          <a:endParaRPr lang="de-AT" sz="20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71FD37D-00A0-4EB4-938F-271D8BA933D9}" type="parTrans" cxnId="{E50A44B3-E0E8-4497-A902-BC4F3EF7A03C}">
      <dgm:prSet/>
      <dgm:spPr/>
      <dgm:t>
        <a:bodyPr/>
        <a:lstStyle/>
        <a:p>
          <a:endParaRPr lang="de-DE" sz="20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5259640-24E2-4064-8C10-30912D6998F5}" type="sibTrans" cxnId="{E50A44B3-E0E8-4497-A902-BC4F3EF7A03C}">
      <dgm:prSet/>
      <dgm:spPr/>
      <dgm:t>
        <a:bodyPr/>
        <a:lstStyle/>
        <a:p>
          <a:endParaRPr lang="de-DE" sz="20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E47A0188-18AD-471F-957D-55F89DB9733C}">
      <dgm:prSet custT="1"/>
      <dgm:spPr/>
      <dgm:t>
        <a:bodyPr/>
        <a:lstStyle/>
        <a:p>
          <a:r>
            <a:rPr lang="de-AT" sz="2000" b="0" i="0" dirty="0" err="1">
              <a:solidFill>
                <a:schemeClr val="bg1">
                  <a:lumMod val="85000"/>
                  <a:lumOff val="15000"/>
                </a:schemeClr>
              </a:solidFill>
            </a:rPr>
            <a:t>Results</a:t>
          </a:r>
          <a:endParaRPr lang="de-AT" sz="20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30D98E12-C10E-4DAA-9F39-CB83AA4C039C}" type="parTrans" cxnId="{2A79336D-2D5C-49D9-8A45-691C2E51122A}">
      <dgm:prSet/>
      <dgm:spPr/>
      <dgm:t>
        <a:bodyPr/>
        <a:lstStyle/>
        <a:p>
          <a:endParaRPr lang="de-DE" sz="20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CDCFB527-6E37-41CF-9E13-486F80132555}" type="sibTrans" cxnId="{2A79336D-2D5C-49D9-8A45-691C2E51122A}">
      <dgm:prSet/>
      <dgm:spPr/>
      <dgm:t>
        <a:bodyPr/>
        <a:lstStyle/>
        <a:p>
          <a:endParaRPr lang="de-DE" sz="20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22A7E34C-F351-4454-81EB-9F5D1188345A}" type="pres">
      <dgm:prSet presAssocID="{D88CE20E-FBA5-4D7D-A5C4-926CC24CDAA5}" presName="linear" presStyleCnt="0">
        <dgm:presLayoutVars>
          <dgm:animLvl val="lvl"/>
          <dgm:resizeHandles val="exact"/>
        </dgm:presLayoutVars>
      </dgm:prSet>
      <dgm:spPr/>
    </dgm:pt>
    <dgm:pt modelId="{4D614BB9-7945-48CF-B8BD-9F68DB2EA82F}" type="pres">
      <dgm:prSet presAssocID="{E82F49DF-5277-4D4B-870A-451A9F57A9D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E58741B-B34F-4D85-A482-CA3FB4D28215}" type="pres">
      <dgm:prSet presAssocID="{61D7F384-EA7A-4332-8BCD-CF98915FC485}" presName="spacer" presStyleCnt="0"/>
      <dgm:spPr/>
    </dgm:pt>
    <dgm:pt modelId="{AD325B80-F776-426F-BCFB-52229DA431F6}" type="pres">
      <dgm:prSet presAssocID="{980639A2-3EEC-4E37-B2CF-D468D10F864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5CCDBF7-EAED-43CA-B59C-95D34B6C920C}" type="pres">
      <dgm:prSet presAssocID="{60D3E6D2-381E-4879-8061-3163C26F324B}" presName="spacer" presStyleCnt="0"/>
      <dgm:spPr/>
    </dgm:pt>
    <dgm:pt modelId="{3C65750A-038A-4010-BB78-6AE94E1FD7CA}" type="pres">
      <dgm:prSet presAssocID="{5F86A506-BC4C-4F32-BDD2-CFDAA8969E3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A39E34E-0EB0-4155-BBA5-B47C4DA60D37}" type="pres">
      <dgm:prSet presAssocID="{FA8DC0C4-5B44-4AC6-8020-A4B1B760297F}" presName="spacer" presStyleCnt="0"/>
      <dgm:spPr/>
    </dgm:pt>
    <dgm:pt modelId="{4EE5BEAC-8358-4CBF-9E15-E3A9DD4F5C78}" type="pres">
      <dgm:prSet presAssocID="{9919CCB0-50F9-4E92-AA27-C7855E99FE7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BE6DCBC-7C86-461B-93FB-BC1424FD83FB}" type="pres">
      <dgm:prSet presAssocID="{F5259640-24E2-4064-8C10-30912D6998F5}" presName="spacer" presStyleCnt="0"/>
      <dgm:spPr/>
    </dgm:pt>
    <dgm:pt modelId="{D670B925-305D-4600-9363-710D98AB8459}" type="pres">
      <dgm:prSet presAssocID="{E47A0188-18AD-471F-957D-55F89DB9733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576664C-DDA6-458B-9809-EA6EAFF70A16}" srcId="{D88CE20E-FBA5-4D7D-A5C4-926CC24CDAA5}" destId="{980639A2-3EEC-4E37-B2CF-D468D10F8647}" srcOrd="1" destOrd="0" parTransId="{25A489DE-BD18-4DEF-B776-D2561BBA53E3}" sibTransId="{60D3E6D2-381E-4879-8061-3163C26F324B}"/>
    <dgm:cxn modelId="{95E45C01-5771-414C-97B8-1692B4F25327}" type="presOf" srcId="{5F86A506-BC4C-4F32-BDD2-CFDAA8969E3A}" destId="{3C65750A-038A-4010-BB78-6AE94E1FD7CA}" srcOrd="0" destOrd="0" presId="urn:microsoft.com/office/officeart/2005/8/layout/vList2"/>
    <dgm:cxn modelId="{E50A44B3-E0E8-4497-A902-BC4F3EF7A03C}" srcId="{D88CE20E-FBA5-4D7D-A5C4-926CC24CDAA5}" destId="{9919CCB0-50F9-4E92-AA27-C7855E99FE7A}" srcOrd="3" destOrd="0" parTransId="{571FD37D-00A0-4EB4-938F-271D8BA933D9}" sibTransId="{F5259640-24E2-4064-8C10-30912D6998F5}"/>
    <dgm:cxn modelId="{BF1D61CA-FA1F-4935-84C0-BF66C3C11C19}" type="presOf" srcId="{980639A2-3EEC-4E37-B2CF-D468D10F8647}" destId="{AD325B80-F776-426F-BCFB-52229DA431F6}" srcOrd="0" destOrd="0" presId="urn:microsoft.com/office/officeart/2005/8/layout/vList2"/>
    <dgm:cxn modelId="{AEAD9E2B-B54D-442C-BABB-3A195E743790}" type="presOf" srcId="{D88CE20E-FBA5-4D7D-A5C4-926CC24CDAA5}" destId="{22A7E34C-F351-4454-81EB-9F5D1188345A}" srcOrd="0" destOrd="0" presId="urn:microsoft.com/office/officeart/2005/8/layout/vList2"/>
    <dgm:cxn modelId="{B9EFA897-2D19-4AB2-AA9B-B518D364295B}" srcId="{D88CE20E-FBA5-4D7D-A5C4-926CC24CDAA5}" destId="{5F86A506-BC4C-4F32-BDD2-CFDAA8969E3A}" srcOrd="2" destOrd="0" parTransId="{585098B3-E26D-4249-9BA7-221667C2F989}" sibTransId="{FA8DC0C4-5B44-4AC6-8020-A4B1B760297F}"/>
    <dgm:cxn modelId="{2A79336D-2D5C-49D9-8A45-691C2E51122A}" srcId="{D88CE20E-FBA5-4D7D-A5C4-926CC24CDAA5}" destId="{E47A0188-18AD-471F-957D-55F89DB9733C}" srcOrd="4" destOrd="0" parTransId="{30D98E12-C10E-4DAA-9F39-CB83AA4C039C}" sibTransId="{CDCFB527-6E37-41CF-9E13-486F80132555}"/>
    <dgm:cxn modelId="{E6500ECA-5F0C-4F91-A76F-4A0147C84306}" type="presOf" srcId="{E82F49DF-5277-4D4B-870A-451A9F57A9D9}" destId="{4D614BB9-7945-48CF-B8BD-9F68DB2EA82F}" srcOrd="0" destOrd="0" presId="urn:microsoft.com/office/officeart/2005/8/layout/vList2"/>
    <dgm:cxn modelId="{CC6C93EB-941B-4153-92A6-CA75CAA46A3D}" srcId="{D88CE20E-FBA5-4D7D-A5C4-926CC24CDAA5}" destId="{E82F49DF-5277-4D4B-870A-451A9F57A9D9}" srcOrd="0" destOrd="0" parTransId="{8672B82D-E724-4647-81F6-C54BD2E0E0E5}" sibTransId="{61D7F384-EA7A-4332-8BCD-CF98915FC485}"/>
    <dgm:cxn modelId="{D04F68FF-9BD3-4D2D-A68C-C97A02018313}" type="presOf" srcId="{E47A0188-18AD-471F-957D-55F89DB9733C}" destId="{D670B925-305D-4600-9363-710D98AB8459}" srcOrd="0" destOrd="0" presId="urn:microsoft.com/office/officeart/2005/8/layout/vList2"/>
    <dgm:cxn modelId="{C9D820F8-4441-4451-AFC4-A948FC614049}" type="presOf" srcId="{9919CCB0-50F9-4E92-AA27-C7855E99FE7A}" destId="{4EE5BEAC-8358-4CBF-9E15-E3A9DD4F5C78}" srcOrd="0" destOrd="0" presId="urn:microsoft.com/office/officeart/2005/8/layout/vList2"/>
    <dgm:cxn modelId="{A2459397-8C33-4AC5-9A72-680EF20ADA51}" type="presParOf" srcId="{22A7E34C-F351-4454-81EB-9F5D1188345A}" destId="{4D614BB9-7945-48CF-B8BD-9F68DB2EA82F}" srcOrd="0" destOrd="0" presId="urn:microsoft.com/office/officeart/2005/8/layout/vList2"/>
    <dgm:cxn modelId="{B58E457A-6FB5-4BC6-8922-9A52BDDBB07C}" type="presParOf" srcId="{22A7E34C-F351-4454-81EB-9F5D1188345A}" destId="{0E58741B-B34F-4D85-A482-CA3FB4D28215}" srcOrd="1" destOrd="0" presId="urn:microsoft.com/office/officeart/2005/8/layout/vList2"/>
    <dgm:cxn modelId="{28005F09-0CA2-48D8-8BBE-5F67D9BB1277}" type="presParOf" srcId="{22A7E34C-F351-4454-81EB-9F5D1188345A}" destId="{AD325B80-F776-426F-BCFB-52229DA431F6}" srcOrd="2" destOrd="0" presId="urn:microsoft.com/office/officeart/2005/8/layout/vList2"/>
    <dgm:cxn modelId="{8348F803-355E-4FE4-A1F8-9001810FEC19}" type="presParOf" srcId="{22A7E34C-F351-4454-81EB-9F5D1188345A}" destId="{85CCDBF7-EAED-43CA-B59C-95D34B6C920C}" srcOrd="3" destOrd="0" presId="urn:microsoft.com/office/officeart/2005/8/layout/vList2"/>
    <dgm:cxn modelId="{2A1636C4-9F73-4500-BC9F-48E9CF72E669}" type="presParOf" srcId="{22A7E34C-F351-4454-81EB-9F5D1188345A}" destId="{3C65750A-038A-4010-BB78-6AE94E1FD7CA}" srcOrd="4" destOrd="0" presId="urn:microsoft.com/office/officeart/2005/8/layout/vList2"/>
    <dgm:cxn modelId="{447786A0-7D5B-4395-A1AC-4AF84D42FCA9}" type="presParOf" srcId="{22A7E34C-F351-4454-81EB-9F5D1188345A}" destId="{DA39E34E-0EB0-4155-BBA5-B47C4DA60D37}" srcOrd="5" destOrd="0" presId="urn:microsoft.com/office/officeart/2005/8/layout/vList2"/>
    <dgm:cxn modelId="{06FF4E72-2B55-412E-B52B-21E685C33AA8}" type="presParOf" srcId="{22A7E34C-F351-4454-81EB-9F5D1188345A}" destId="{4EE5BEAC-8358-4CBF-9E15-E3A9DD4F5C78}" srcOrd="6" destOrd="0" presId="urn:microsoft.com/office/officeart/2005/8/layout/vList2"/>
    <dgm:cxn modelId="{5965A571-E8EF-471D-9D9B-211BC2ED2A0C}" type="presParOf" srcId="{22A7E34C-F351-4454-81EB-9F5D1188345A}" destId="{0BE6DCBC-7C86-461B-93FB-BC1424FD83FB}" srcOrd="7" destOrd="0" presId="urn:microsoft.com/office/officeart/2005/8/layout/vList2"/>
    <dgm:cxn modelId="{D2F28F45-512C-46F8-BFCF-4E27526721C7}" type="presParOf" srcId="{22A7E34C-F351-4454-81EB-9F5D1188345A}" destId="{D670B925-305D-4600-9363-710D98AB845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8CE20E-FBA5-4D7D-A5C4-926CC24CDAA5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de-DE"/>
        </a:p>
      </dgm:t>
    </dgm:pt>
    <dgm:pt modelId="{E82F49DF-5277-4D4B-870A-451A9F57A9D9}">
      <dgm:prSet custT="1"/>
      <dgm:spPr/>
      <dgm:t>
        <a:bodyPr/>
        <a:lstStyle/>
        <a:p>
          <a:r>
            <a:rPr lang="de-AT" sz="900" b="0" i="0" dirty="0" err="1">
              <a:solidFill>
                <a:schemeClr val="bg1">
                  <a:lumMod val="85000"/>
                  <a:lumOff val="15000"/>
                </a:schemeClr>
              </a:solidFill>
            </a:rPr>
            <a:t>Overview</a:t>
          </a:r>
          <a:endParaRPr lang="de-AT" sz="900" b="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8672B82D-E724-4647-81F6-C54BD2E0E0E5}" type="parTrans" cxnId="{CC6C93EB-941B-4153-92A6-CA75CAA46A3D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61D7F384-EA7A-4332-8BCD-CF98915FC485}" type="sibTrans" cxnId="{CC6C93EB-941B-4153-92A6-CA75CAA46A3D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980639A2-3EEC-4E37-B2CF-D468D10F8647}">
      <dgm:prSet custT="1"/>
      <dgm:spPr/>
      <dgm:t>
        <a:bodyPr/>
        <a:lstStyle/>
        <a:p>
          <a:r>
            <a:rPr lang="de-AT" sz="900" b="0" i="0" dirty="0">
              <a:solidFill>
                <a:schemeClr val="bg1">
                  <a:lumMod val="85000"/>
                  <a:lumOff val="15000"/>
                </a:schemeClr>
              </a:solidFill>
            </a:rPr>
            <a:t>Architecture</a:t>
          </a:r>
          <a:endParaRPr lang="de-AT" sz="900" b="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25A489DE-BD18-4DEF-B776-D2561BBA53E3}" type="parTrans" cxnId="{0576664C-DDA6-458B-9809-EA6EAFF70A16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60D3E6D2-381E-4879-8061-3163C26F324B}" type="sibTrans" cxnId="{0576664C-DDA6-458B-9809-EA6EAFF70A16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F86A506-BC4C-4F32-BDD2-CFDAA8969E3A}">
      <dgm:prSet custT="1"/>
      <dgm:spPr/>
      <dgm:t>
        <a:bodyPr/>
        <a:lstStyle/>
        <a:p>
          <a:r>
            <a:rPr lang="de-AT" sz="900" b="0" i="0">
              <a:solidFill>
                <a:schemeClr val="bg1">
                  <a:lumMod val="85000"/>
                  <a:lumOff val="15000"/>
                </a:schemeClr>
              </a:solidFill>
            </a:rPr>
            <a:t>Implementation</a:t>
          </a:r>
          <a:endParaRPr lang="de-AT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85098B3-E26D-4249-9BA7-221667C2F989}" type="parTrans" cxnId="{B9EFA897-2D19-4AB2-AA9B-B518D364295B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A8DC0C4-5B44-4AC6-8020-A4B1B760297F}" type="sibTrans" cxnId="{B9EFA897-2D19-4AB2-AA9B-B518D364295B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9919CCB0-50F9-4E92-AA27-C7855E99FE7A}">
      <dgm:prSet custT="1"/>
      <dgm:spPr/>
      <dgm:t>
        <a:bodyPr/>
        <a:lstStyle/>
        <a:p>
          <a:r>
            <a:rPr lang="de-AT" sz="900" b="0" i="0" dirty="0">
              <a:solidFill>
                <a:schemeClr val="bg1">
                  <a:lumMod val="85000"/>
                  <a:lumOff val="15000"/>
                </a:schemeClr>
              </a:solidFill>
            </a:rPr>
            <a:t>Setup</a:t>
          </a:r>
          <a:endParaRPr lang="de-AT" sz="900" b="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71FD37D-00A0-4EB4-938F-271D8BA933D9}" type="parTrans" cxnId="{E50A44B3-E0E8-4497-A902-BC4F3EF7A03C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5259640-24E2-4064-8C10-30912D6998F5}" type="sibTrans" cxnId="{E50A44B3-E0E8-4497-A902-BC4F3EF7A03C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E47A0188-18AD-471F-957D-55F89DB9733C}">
      <dgm:prSet custT="1"/>
      <dgm:spPr/>
      <dgm:t>
        <a:bodyPr/>
        <a:lstStyle/>
        <a:p>
          <a:r>
            <a:rPr lang="de-AT" sz="900" b="1" i="0" dirty="0" err="1">
              <a:solidFill>
                <a:schemeClr val="bg1">
                  <a:lumMod val="85000"/>
                  <a:lumOff val="15000"/>
                </a:schemeClr>
              </a:solidFill>
            </a:rPr>
            <a:t>Results</a:t>
          </a:r>
          <a:endParaRPr lang="de-AT" sz="900" b="1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30D98E12-C10E-4DAA-9F39-CB83AA4C039C}" type="parTrans" cxnId="{2A79336D-2D5C-49D9-8A45-691C2E51122A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CDCFB527-6E37-41CF-9E13-486F80132555}" type="sibTrans" cxnId="{2A79336D-2D5C-49D9-8A45-691C2E51122A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22A7E34C-F351-4454-81EB-9F5D1188345A}" type="pres">
      <dgm:prSet presAssocID="{D88CE20E-FBA5-4D7D-A5C4-926CC24CDAA5}" presName="linear" presStyleCnt="0">
        <dgm:presLayoutVars>
          <dgm:animLvl val="lvl"/>
          <dgm:resizeHandles val="exact"/>
        </dgm:presLayoutVars>
      </dgm:prSet>
      <dgm:spPr/>
    </dgm:pt>
    <dgm:pt modelId="{4D614BB9-7945-48CF-B8BD-9F68DB2EA82F}" type="pres">
      <dgm:prSet presAssocID="{E82F49DF-5277-4D4B-870A-451A9F57A9D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E58741B-B34F-4D85-A482-CA3FB4D28215}" type="pres">
      <dgm:prSet presAssocID="{61D7F384-EA7A-4332-8BCD-CF98915FC485}" presName="spacer" presStyleCnt="0"/>
      <dgm:spPr/>
    </dgm:pt>
    <dgm:pt modelId="{AD325B80-F776-426F-BCFB-52229DA431F6}" type="pres">
      <dgm:prSet presAssocID="{980639A2-3EEC-4E37-B2CF-D468D10F864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5CCDBF7-EAED-43CA-B59C-95D34B6C920C}" type="pres">
      <dgm:prSet presAssocID="{60D3E6D2-381E-4879-8061-3163C26F324B}" presName="spacer" presStyleCnt="0"/>
      <dgm:spPr/>
    </dgm:pt>
    <dgm:pt modelId="{3C65750A-038A-4010-BB78-6AE94E1FD7CA}" type="pres">
      <dgm:prSet presAssocID="{5F86A506-BC4C-4F32-BDD2-CFDAA8969E3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A39E34E-0EB0-4155-BBA5-B47C4DA60D37}" type="pres">
      <dgm:prSet presAssocID="{FA8DC0C4-5B44-4AC6-8020-A4B1B760297F}" presName="spacer" presStyleCnt="0"/>
      <dgm:spPr/>
    </dgm:pt>
    <dgm:pt modelId="{4EE5BEAC-8358-4CBF-9E15-E3A9DD4F5C78}" type="pres">
      <dgm:prSet presAssocID="{9919CCB0-50F9-4E92-AA27-C7855E99FE7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BE6DCBC-7C86-461B-93FB-BC1424FD83FB}" type="pres">
      <dgm:prSet presAssocID="{F5259640-24E2-4064-8C10-30912D6998F5}" presName="spacer" presStyleCnt="0"/>
      <dgm:spPr/>
    </dgm:pt>
    <dgm:pt modelId="{D670B925-305D-4600-9363-710D98AB8459}" type="pres">
      <dgm:prSet presAssocID="{E47A0188-18AD-471F-957D-55F89DB9733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576664C-DDA6-458B-9809-EA6EAFF70A16}" srcId="{D88CE20E-FBA5-4D7D-A5C4-926CC24CDAA5}" destId="{980639A2-3EEC-4E37-B2CF-D468D10F8647}" srcOrd="1" destOrd="0" parTransId="{25A489DE-BD18-4DEF-B776-D2561BBA53E3}" sibTransId="{60D3E6D2-381E-4879-8061-3163C26F324B}"/>
    <dgm:cxn modelId="{95E45C01-5771-414C-97B8-1692B4F25327}" type="presOf" srcId="{5F86A506-BC4C-4F32-BDD2-CFDAA8969E3A}" destId="{3C65750A-038A-4010-BB78-6AE94E1FD7CA}" srcOrd="0" destOrd="0" presId="urn:microsoft.com/office/officeart/2005/8/layout/vList2"/>
    <dgm:cxn modelId="{E50A44B3-E0E8-4497-A902-BC4F3EF7A03C}" srcId="{D88CE20E-FBA5-4D7D-A5C4-926CC24CDAA5}" destId="{9919CCB0-50F9-4E92-AA27-C7855E99FE7A}" srcOrd="3" destOrd="0" parTransId="{571FD37D-00A0-4EB4-938F-271D8BA933D9}" sibTransId="{F5259640-24E2-4064-8C10-30912D6998F5}"/>
    <dgm:cxn modelId="{BF1D61CA-FA1F-4935-84C0-BF66C3C11C19}" type="presOf" srcId="{980639A2-3EEC-4E37-B2CF-D468D10F8647}" destId="{AD325B80-F776-426F-BCFB-52229DA431F6}" srcOrd="0" destOrd="0" presId="urn:microsoft.com/office/officeart/2005/8/layout/vList2"/>
    <dgm:cxn modelId="{AEAD9E2B-B54D-442C-BABB-3A195E743790}" type="presOf" srcId="{D88CE20E-FBA5-4D7D-A5C4-926CC24CDAA5}" destId="{22A7E34C-F351-4454-81EB-9F5D1188345A}" srcOrd="0" destOrd="0" presId="urn:microsoft.com/office/officeart/2005/8/layout/vList2"/>
    <dgm:cxn modelId="{B9EFA897-2D19-4AB2-AA9B-B518D364295B}" srcId="{D88CE20E-FBA5-4D7D-A5C4-926CC24CDAA5}" destId="{5F86A506-BC4C-4F32-BDD2-CFDAA8969E3A}" srcOrd="2" destOrd="0" parTransId="{585098B3-E26D-4249-9BA7-221667C2F989}" sibTransId="{FA8DC0C4-5B44-4AC6-8020-A4B1B760297F}"/>
    <dgm:cxn modelId="{2A79336D-2D5C-49D9-8A45-691C2E51122A}" srcId="{D88CE20E-FBA5-4D7D-A5C4-926CC24CDAA5}" destId="{E47A0188-18AD-471F-957D-55F89DB9733C}" srcOrd="4" destOrd="0" parTransId="{30D98E12-C10E-4DAA-9F39-CB83AA4C039C}" sibTransId="{CDCFB527-6E37-41CF-9E13-486F80132555}"/>
    <dgm:cxn modelId="{E6500ECA-5F0C-4F91-A76F-4A0147C84306}" type="presOf" srcId="{E82F49DF-5277-4D4B-870A-451A9F57A9D9}" destId="{4D614BB9-7945-48CF-B8BD-9F68DB2EA82F}" srcOrd="0" destOrd="0" presId="urn:microsoft.com/office/officeart/2005/8/layout/vList2"/>
    <dgm:cxn modelId="{CC6C93EB-941B-4153-92A6-CA75CAA46A3D}" srcId="{D88CE20E-FBA5-4D7D-A5C4-926CC24CDAA5}" destId="{E82F49DF-5277-4D4B-870A-451A9F57A9D9}" srcOrd="0" destOrd="0" parTransId="{8672B82D-E724-4647-81F6-C54BD2E0E0E5}" sibTransId="{61D7F384-EA7A-4332-8BCD-CF98915FC485}"/>
    <dgm:cxn modelId="{D04F68FF-9BD3-4D2D-A68C-C97A02018313}" type="presOf" srcId="{E47A0188-18AD-471F-957D-55F89DB9733C}" destId="{D670B925-305D-4600-9363-710D98AB8459}" srcOrd="0" destOrd="0" presId="urn:microsoft.com/office/officeart/2005/8/layout/vList2"/>
    <dgm:cxn modelId="{C9D820F8-4441-4451-AFC4-A948FC614049}" type="presOf" srcId="{9919CCB0-50F9-4E92-AA27-C7855E99FE7A}" destId="{4EE5BEAC-8358-4CBF-9E15-E3A9DD4F5C78}" srcOrd="0" destOrd="0" presId="urn:microsoft.com/office/officeart/2005/8/layout/vList2"/>
    <dgm:cxn modelId="{A2459397-8C33-4AC5-9A72-680EF20ADA51}" type="presParOf" srcId="{22A7E34C-F351-4454-81EB-9F5D1188345A}" destId="{4D614BB9-7945-48CF-B8BD-9F68DB2EA82F}" srcOrd="0" destOrd="0" presId="urn:microsoft.com/office/officeart/2005/8/layout/vList2"/>
    <dgm:cxn modelId="{B58E457A-6FB5-4BC6-8922-9A52BDDBB07C}" type="presParOf" srcId="{22A7E34C-F351-4454-81EB-9F5D1188345A}" destId="{0E58741B-B34F-4D85-A482-CA3FB4D28215}" srcOrd="1" destOrd="0" presId="urn:microsoft.com/office/officeart/2005/8/layout/vList2"/>
    <dgm:cxn modelId="{28005F09-0CA2-48D8-8BBE-5F67D9BB1277}" type="presParOf" srcId="{22A7E34C-F351-4454-81EB-9F5D1188345A}" destId="{AD325B80-F776-426F-BCFB-52229DA431F6}" srcOrd="2" destOrd="0" presId="urn:microsoft.com/office/officeart/2005/8/layout/vList2"/>
    <dgm:cxn modelId="{8348F803-355E-4FE4-A1F8-9001810FEC19}" type="presParOf" srcId="{22A7E34C-F351-4454-81EB-9F5D1188345A}" destId="{85CCDBF7-EAED-43CA-B59C-95D34B6C920C}" srcOrd="3" destOrd="0" presId="urn:microsoft.com/office/officeart/2005/8/layout/vList2"/>
    <dgm:cxn modelId="{2A1636C4-9F73-4500-BC9F-48E9CF72E669}" type="presParOf" srcId="{22A7E34C-F351-4454-81EB-9F5D1188345A}" destId="{3C65750A-038A-4010-BB78-6AE94E1FD7CA}" srcOrd="4" destOrd="0" presId="urn:microsoft.com/office/officeart/2005/8/layout/vList2"/>
    <dgm:cxn modelId="{447786A0-7D5B-4395-A1AC-4AF84D42FCA9}" type="presParOf" srcId="{22A7E34C-F351-4454-81EB-9F5D1188345A}" destId="{DA39E34E-0EB0-4155-BBA5-B47C4DA60D37}" srcOrd="5" destOrd="0" presId="urn:microsoft.com/office/officeart/2005/8/layout/vList2"/>
    <dgm:cxn modelId="{06FF4E72-2B55-412E-B52B-21E685C33AA8}" type="presParOf" srcId="{22A7E34C-F351-4454-81EB-9F5D1188345A}" destId="{4EE5BEAC-8358-4CBF-9E15-E3A9DD4F5C78}" srcOrd="6" destOrd="0" presId="urn:microsoft.com/office/officeart/2005/8/layout/vList2"/>
    <dgm:cxn modelId="{5965A571-E8EF-471D-9D9B-211BC2ED2A0C}" type="presParOf" srcId="{22A7E34C-F351-4454-81EB-9F5D1188345A}" destId="{0BE6DCBC-7C86-461B-93FB-BC1424FD83FB}" srcOrd="7" destOrd="0" presId="urn:microsoft.com/office/officeart/2005/8/layout/vList2"/>
    <dgm:cxn modelId="{D2F28F45-512C-46F8-BFCF-4E27526721C7}" type="presParOf" srcId="{22A7E34C-F351-4454-81EB-9F5D1188345A}" destId="{D670B925-305D-4600-9363-710D98AB845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8CE20E-FBA5-4D7D-A5C4-926CC24CDAA5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de-DE"/>
        </a:p>
      </dgm:t>
    </dgm:pt>
    <dgm:pt modelId="{E82F49DF-5277-4D4B-870A-451A9F57A9D9}">
      <dgm:prSet custT="1"/>
      <dgm:spPr/>
      <dgm:t>
        <a:bodyPr/>
        <a:lstStyle/>
        <a:p>
          <a:r>
            <a:rPr lang="de-AT" sz="900" b="0" i="0" dirty="0" err="1">
              <a:solidFill>
                <a:schemeClr val="bg1">
                  <a:lumMod val="85000"/>
                  <a:lumOff val="15000"/>
                </a:schemeClr>
              </a:solidFill>
            </a:rPr>
            <a:t>Overview</a:t>
          </a:r>
          <a:endParaRPr lang="de-AT" sz="900" b="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8672B82D-E724-4647-81F6-C54BD2E0E0E5}" type="parTrans" cxnId="{CC6C93EB-941B-4153-92A6-CA75CAA46A3D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61D7F384-EA7A-4332-8BCD-CF98915FC485}" type="sibTrans" cxnId="{CC6C93EB-941B-4153-92A6-CA75CAA46A3D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980639A2-3EEC-4E37-B2CF-D468D10F8647}">
      <dgm:prSet custT="1"/>
      <dgm:spPr/>
      <dgm:t>
        <a:bodyPr/>
        <a:lstStyle/>
        <a:p>
          <a:r>
            <a:rPr lang="de-AT" sz="900" b="0" i="0" dirty="0">
              <a:solidFill>
                <a:schemeClr val="bg1">
                  <a:lumMod val="85000"/>
                  <a:lumOff val="15000"/>
                </a:schemeClr>
              </a:solidFill>
            </a:rPr>
            <a:t>Architecture</a:t>
          </a:r>
          <a:endParaRPr lang="de-AT" sz="900" b="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25A489DE-BD18-4DEF-B776-D2561BBA53E3}" type="parTrans" cxnId="{0576664C-DDA6-458B-9809-EA6EAFF70A16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60D3E6D2-381E-4879-8061-3163C26F324B}" type="sibTrans" cxnId="{0576664C-DDA6-458B-9809-EA6EAFF70A16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F86A506-BC4C-4F32-BDD2-CFDAA8969E3A}">
      <dgm:prSet custT="1"/>
      <dgm:spPr/>
      <dgm:t>
        <a:bodyPr/>
        <a:lstStyle/>
        <a:p>
          <a:r>
            <a:rPr lang="de-AT" sz="900" b="0" i="0">
              <a:solidFill>
                <a:schemeClr val="bg1">
                  <a:lumMod val="85000"/>
                  <a:lumOff val="15000"/>
                </a:schemeClr>
              </a:solidFill>
            </a:rPr>
            <a:t>Implementation</a:t>
          </a:r>
          <a:endParaRPr lang="de-AT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85098B3-E26D-4249-9BA7-221667C2F989}" type="parTrans" cxnId="{B9EFA897-2D19-4AB2-AA9B-B518D364295B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A8DC0C4-5B44-4AC6-8020-A4B1B760297F}" type="sibTrans" cxnId="{B9EFA897-2D19-4AB2-AA9B-B518D364295B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9919CCB0-50F9-4E92-AA27-C7855E99FE7A}">
      <dgm:prSet custT="1"/>
      <dgm:spPr/>
      <dgm:t>
        <a:bodyPr/>
        <a:lstStyle/>
        <a:p>
          <a:r>
            <a:rPr lang="de-AT" sz="900" b="0" i="0" dirty="0">
              <a:solidFill>
                <a:schemeClr val="bg1">
                  <a:lumMod val="85000"/>
                  <a:lumOff val="15000"/>
                </a:schemeClr>
              </a:solidFill>
            </a:rPr>
            <a:t>Setup</a:t>
          </a:r>
          <a:endParaRPr lang="de-AT" sz="900" b="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71FD37D-00A0-4EB4-938F-271D8BA933D9}" type="parTrans" cxnId="{E50A44B3-E0E8-4497-A902-BC4F3EF7A03C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5259640-24E2-4064-8C10-30912D6998F5}" type="sibTrans" cxnId="{E50A44B3-E0E8-4497-A902-BC4F3EF7A03C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E47A0188-18AD-471F-957D-55F89DB9733C}">
      <dgm:prSet custT="1"/>
      <dgm:spPr/>
      <dgm:t>
        <a:bodyPr/>
        <a:lstStyle/>
        <a:p>
          <a:r>
            <a:rPr lang="de-AT" sz="900" b="1" i="0" dirty="0" err="1">
              <a:solidFill>
                <a:schemeClr val="bg1">
                  <a:lumMod val="85000"/>
                  <a:lumOff val="15000"/>
                </a:schemeClr>
              </a:solidFill>
            </a:rPr>
            <a:t>Results</a:t>
          </a:r>
          <a:endParaRPr lang="de-AT" sz="900" b="1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30D98E12-C10E-4DAA-9F39-CB83AA4C039C}" type="parTrans" cxnId="{2A79336D-2D5C-49D9-8A45-691C2E51122A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CDCFB527-6E37-41CF-9E13-486F80132555}" type="sibTrans" cxnId="{2A79336D-2D5C-49D9-8A45-691C2E51122A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22A7E34C-F351-4454-81EB-9F5D1188345A}" type="pres">
      <dgm:prSet presAssocID="{D88CE20E-FBA5-4D7D-A5C4-926CC24CDAA5}" presName="linear" presStyleCnt="0">
        <dgm:presLayoutVars>
          <dgm:animLvl val="lvl"/>
          <dgm:resizeHandles val="exact"/>
        </dgm:presLayoutVars>
      </dgm:prSet>
      <dgm:spPr/>
    </dgm:pt>
    <dgm:pt modelId="{4D614BB9-7945-48CF-B8BD-9F68DB2EA82F}" type="pres">
      <dgm:prSet presAssocID="{E82F49DF-5277-4D4B-870A-451A9F57A9D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E58741B-B34F-4D85-A482-CA3FB4D28215}" type="pres">
      <dgm:prSet presAssocID="{61D7F384-EA7A-4332-8BCD-CF98915FC485}" presName="spacer" presStyleCnt="0"/>
      <dgm:spPr/>
    </dgm:pt>
    <dgm:pt modelId="{AD325B80-F776-426F-BCFB-52229DA431F6}" type="pres">
      <dgm:prSet presAssocID="{980639A2-3EEC-4E37-B2CF-D468D10F864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5CCDBF7-EAED-43CA-B59C-95D34B6C920C}" type="pres">
      <dgm:prSet presAssocID="{60D3E6D2-381E-4879-8061-3163C26F324B}" presName="spacer" presStyleCnt="0"/>
      <dgm:spPr/>
    </dgm:pt>
    <dgm:pt modelId="{3C65750A-038A-4010-BB78-6AE94E1FD7CA}" type="pres">
      <dgm:prSet presAssocID="{5F86A506-BC4C-4F32-BDD2-CFDAA8969E3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A39E34E-0EB0-4155-BBA5-B47C4DA60D37}" type="pres">
      <dgm:prSet presAssocID="{FA8DC0C4-5B44-4AC6-8020-A4B1B760297F}" presName="spacer" presStyleCnt="0"/>
      <dgm:spPr/>
    </dgm:pt>
    <dgm:pt modelId="{4EE5BEAC-8358-4CBF-9E15-E3A9DD4F5C78}" type="pres">
      <dgm:prSet presAssocID="{9919CCB0-50F9-4E92-AA27-C7855E99FE7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BE6DCBC-7C86-461B-93FB-BC1424FD83FB}" type="pres">
      <dgm:prSet presAssocID="{F5259640-24E2-4064-8C10-30912D6998F5}" presName="spacer" presStyleCnt="0"/>
      <dgm:spPr/>
    </dgm:pt>
    <dgm:pt modelId="{D670B925-305D-4600-9363-710D98AB8459}" type="pres">
      <dgm:prSet presAssocID="{E47A0188-18AD-471F-957D-55F89DB9733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576664C-DDA6-458B-9809-EA6EAFF70A16}" srcId="{D88CE20E-FBA5-4D7D-A5C4-926CC24CDAA5}" destId="{980639A2-3EEC-4E37-B2CF-D468D10F8647}" srcOrd="1" destOrd="0" parTransId="{25A489DE-BD18-4DEF-B776-D2561BBA53E3}" sibTransId="{60D3E6D2-381E-4879-8061-3163C26F324B}"/>
    <dgm:cxn modelId="{95E45C01-5771-414C-97B8-1692B4F25327}" type="presOf" srcId="{5F86A506-BC4C-4F32-BDD2-CFDAA8969E3A}" destId="{3C65750A-038A-4010-BB78-6AE94E1FD7CA}" srcOrd="0" destOrd="0" presId="urn:microsoft.com/office/officeart/2005/8/layout/vList2"/>
    <dgm:cxn modelId="{E50A44B3-E0E8-4497-A902-BC4F3EF7A03C}" srcId="{D88CE20E-FBA5-4D7D-A5C4-926CC24CDAA5}" destId="{9919CCB0-50F9-4E92-AA27-C7855E99FE7A}" srcOrd="3" destOrd="0" parTransId="{571FD37D-00A0-4EB4-938F-271D8BA933D9}" sibTransId="{F5259640-24E2-4064-8C10-30912D6998F5}"/>
    <dgm:cxn modelId="{BF1D61CA-FA1F-4935-84C0-BF66C3C11C19}" type="presOf" srcId="{980639A2-3EEC-4E37-B2CF-D468D10F8647}" destId="{AD325B80-F776-426F-BCFB-52229DA431F6}" srcOrd="0" destOrd="0" presId="urn:microsoft.com/office/officeart/2005/8/layout/vList2"/>
    <dgm:cxn modelId="{AEAD9E2B-B54D-442C-BABB-3A195E743790}" type="presOf" srcId="{D88CE20E-FBA5-4D7D-A5C4-926CC24CDAA5}" destId="{22A7E34C-F351-4454-81EB-9F5D1188345A}" srcOrd="0" destOrd="0" presId="urn:microsoft.com/office/officeart/2005/8/layout/vList2"/>
    <dgm:cxn modelId="{B9EFA897-2D19-4AB2-AA9B-B518D364295B}" srcId="{D88CE20E-FBA5-4D7D-A5C4-926CC24CDAA5}" destId="{5F86A506-BC4C-4F32-BDD2-CFDAA8969E3A}" srcOrd="2" destOrd="0" parTransId="{585098B3-E26D-4249-9BA7-221667C2F989}" sibTransId="{FA8DC0C4-5B44-4AC6-8020-A4B1B760297F}"/>
    <dgm:cxn modelId="{2A79336D-2D5C-49D9-8A45-691C2E51122A}" srcId="{D88CE20E-FBA5-4D7D-A5C4-926CC24CDAA5}" destId="{E47A0188-18AD-471F-957D-55F89DB9733C}" srcOrd="4" destOrd="0" parTransId="{30D98E12-C10E-4DAA-9F39-CB83AA4C039C}" sibTransId="{CDCFB527-6E37-41CF-9E13-486F80132555}"/>
    <dgm:cxn modelId="{E6500ECA-5F0C-4F91-A76F-4A0147C84306}" type="presOf" srcId="{E82F49DF-5277-4D4B-870A-451A9F57A9D9}" destId="{4D614BB9-7945-48CF-B8BD-9F68DB2EA82F}" srcOrd="0" destOrd="0" presId="urn:microsoft.com/office/officeart/2005/8/layout/vList2"/>
    <dgm:cxn modelId="{CC6C93EB-941B-4153-92A6-CA75CAA46A3D}" srcId="{D88CE20E-FBA5-4D7D-A5C4-926CC24CDAA5}" destId="{E82F49DF-5277-4D4B-870A-451A9F57A9D9}" srcOrd="0" destOrd="0" parTransId="{8672B82D-E724-4647-81F6-C54BD2E0E0E5}" sibTransId="{61D7F384-EA7A-4332-8BCD-CF98915FC485}"/>
    <dgm:cxn modelId="{D04F68FF-9BD3-4D2D-A68C-C97A02018313}" type="presOf" srcId="{E47A0188-18AD-471F-957D-55F89DB9733C}" destId="{D670B925-305D-4600-9363-710D98AB8459}" srcOrd="0" destOrd="0" presId="urn:microsoft.com/office/officeart/2005/8/layout/vList2"/>
    <dgm:cxn modelId="{C9D820F8-4441-4451-AFC4-A948FC614049}" type="presOf" srcId="{9919CCB0-50F9-4E92-AA27-C7855E99FE7A}" destId="{4EE5BEAC-8358-4CBF-9E15-E3A9DD4F5C78}" srcOrd="0" destOrd="0" presId="urn:microsoft.com/office/officeart/2005/8/layout/vList2"/>
    <dgm:cxn modelId="{A2459397-8C33-4AC5-9A72-680EF20ADA51}" type="presParOf" srcId="{22A7E34C-F351-4454-81EB-9F5D1188345A}" destId="{4D614BB9-7945-48CF-B8BD-9F68DB2EA82F}" srcOrd="0" destOrd="0" presId="urn:microsoft.com/office/officeart/2005/8/layout/vList2"/>
    <dgm:cxn modelId="{B58E457A-6FB5-4BC6-8922-9A52BDDBB07C}" type="presParOf" srcId="{22A7E34C-F351-4454-81EB-9F5D1188345A}" destId="{0E58741B-B34F-4D85-A482-CA3FB4D28215}" srcOrd="1" destOrd="0" presId="urn:microsoft.com/office/officeart/2005/8/layout/vList2"/>
    <dgm:cxn modelId="{28005F09-0CA2-48D8-8BBE-5F67D9BB1277}" type="presParOf" srcId="{22A7E34C-F351-4454-81EB-9F5D1188345A}" destId="{AD325B80-F776-426F-BCFB-52229DA431F6}" srcOrd="2" destOrd="0" presId="urn:microsoft.com/office/officeart/2005/8/layout/vList2"/>
    <dgm:cxn modelId="{8348F803-355E-4FE4-A1F8-9001810FEC19}" type="presParOf" srcId="{22A7E34C-F351-4454-81EB-9F5D1188345A}" destId="{85CCDBF7-EAED-43CA-B59C-95D34B6C920C}" srcOrd="3" destOrd="0" presId="urn:microsoft.com/office/officeart/2005/8/layout/vList2"/>
    <dgm:cxn modelId="{2A1636C4-9F73-4500-BC9F-48E9CF72E669}" type="presParOf" srcId="{22A7E34C-F351-4454-81EB-9F5D1188345A}" destId="{3C65750A-038A-4010-BB78-6AE94E1FD7CA}" srcOrd="4" destOrd="0" presId="urn:microsoft.com/office/officeart/2005/8/layout/vList2"/>
    <dgm:cxn modelId="{447786A0-7D5B-4395-A1AC-4AF84D42FCA9}" type="presParOf" srcId="{22A7E34C-F351-4454-81EB-9F5D1188345A}" destId="{DA39E34E-0EB0-4155-BBA5-B47C4DA60D37}" srcOrd="5" destOrd="0" presId="urn:microsoft.com/office/officeart/2005/8/layout/vList2"/>
    <dgm:cxn modelId="{06FF4E72-2B55-412E-B52B-21E685C33AA8}" type="presParOf" srcId="{22A7E34C-F351-4454-81EB-9F5D1188345A}" destId="{4EE5BEAC-8358-4CBF-9E15-E3A9DD4F5C78}" srcOrd="6" destOrd="0" presId="urn:microsoft.com/office/officeart/2005/8/layout/vList2"/>
    <dgm:cxn modelId="{5965A571-E8EF-471D-9D9B-211BC2ED2A0C}" type="presParOf" srcId="{22A7E34C-F351-4454-81EB-9F5D1188345A}" destId="{0BE6DCBC-7C86-461B-93FB-BC1424FD83FB}" srcOrd="7" destOrd="0" presId="urn:microsoft.com/office/officeart/2005/8/layout/vList2"/>
    <dgm:cxn modelId="{D2F28F45-512C-46F8-BFCF-4E27526721C7}" type="presParOf" srcId="{22A7E34C-F351-4454-81EB-9F5D1188345A}" destId="{D670B925-305D-4600-9363-710D98AB845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88CE20E-FBA5-4D7D-A5C4-926CC24CDAA5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de-DE"/>
        </a:p>
      </dgm:t>
    </dgm:pt>
    <dgm:pt modelId="{E82F49DF-5277-4D4B-870A-451A9F57A9D9}">
      <dgm:prSet custT="1"/>
      <dgm:spPr/>
      <dgm:t>
        <a:bodyPr/>
        <a:lstStyle/>
        <a:p>
          <a:r>
            <a:rPr lang="de-AT" sz="900" b="0" i="0" dirty="0" err="1">
              <a:solidFill>
                <a:schemeClr val="bg1">
                  <a:lumMod val="85000"/>
                  <a:lumOff val="15000"/>
                </a:schemeClr>
              </a:solidFill>
            </a:rPr>
            <a:t>Overview</a:t>
          </a:r>
          <a:endParaRPr lang="de-AT" sz="900" b="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8672B82D-E724-4647-81F6-C54BD2E0E0E5}" type="parTrans" cxnId="{CC6C93EB-941B-4153-92A6-CA75CAA46A3D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61D7F384-EA7A-4332-8BCD-CF98915FC485}" type="sibTrans" cxnId="{CC6C93EB-941B-4153-92A6-CA75CAA46A3D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980639A2-3EEC-4E37-B2CF-D468D10F8647}">
      <dgm:prSet custT="1"/>
      <dgm:spPr/>
      <dgm:t>
        <a:bodyPr/>
        <a:lstStyle/>
        <a:p>
          <a:r>
            <a:rPr lang="de-AT" sz="900" b="0" i="0" dirty="0">
              <a:solidFill>
                <a:schemeClr val="bg1">
                  <a:lumMod val="85000"/>
                  <a:lumOff val="15000"/>
                </a:schemeClr>
              </a:solidFill>
            </a:rPr>
            <a:t>Architecture</a:t>
          </a:r>
          <a:endParaRPr lang="de-AT" sz="900" b="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25A489DE-BD18-4DEF-B776-D2561BBA53E3}" type="parTrans" cxnId="{0576664C-DDA6-458B-9809-EA6EAFF70A16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60D3E6D2-381E-4879-8061-3163C26F324B}" type="sibTrans" cxnId="{0576664C-DDA6-458B-9809-EA6EAFF70A16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F86A506-BC4C-4F32-BDD2-CFDAA8969E3A}">
      <dgm:prSet custT="1"/>
      <dgm:spPr/>
      <dgm:t>
        <a:bodyPr/>
        <a:lstStyle/>
        <a:p>
          <a:r>
            <a:rPr lang="de-AT" sz="900" b="0" i="0">
              <a:solidFill>
                <a:schemeClr val="bg1">
                  <a:lumMod val="85000"/>
                  <a:lumOff val="15000"/>
                </a:schemeClr>
              </a:solidFill>
            </a:rPr>
            <a:t>Implementation</a:t>
          </a:r>
          <a:endParaRPr lang="de-AT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85098B3-E26D-4249-9BA7-221667C2F989}" type="parTrans" cxnId="{B9EFA897-2D19-4AB2-AA9B-B518D364295B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A8DC0C4-5B44-4AC6-8020-A4B1B760297F}" type="sibTrans" cxnId="{B9EFA897-2D19-4AB2-AA9B-B518D364295B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9919CCB0-50F9-4E92-AA27-C7855E99FE7A}">
      <dgm:prSet custT="1"/>
      <dgm:spPr/>
      <dgm:t>
        <a:bodyPr/>
        <a:lstStyle/>
        <a:p>
          <a:r>
            <a:rPr lang="de-AT" sz="900" b="0" i="0" dirty="0">
              <a:solidFill>
                <a:schemeClr val="bg1">
                  <a:lumMod val="85000"/>
                  <a:lumOff val="15000"/>
                </a:schemeClr>
              </a:solidFill>
            </a:rPr>
            <a:t>Setup</a:t>
          </a:r>
          <a:endParaRPr lang="de-AT" sz="900" b="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71FD37D-00A0-4EB4-938F-271D8BA933D9}" type="parTrans" cxnId="{E50A44B3-E0E8-4497-A902-BC4F3EF7A03C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5259640-24E2-4064-8C10-30912D6998F5}" type="sibTrans" cxnId="{E50A44B3-E0E8-4497-A902-BC4F3EF7A03C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E47A0188-18AD-471F-957D-55F89DB9733C}">
      <dgm:prSet custT="1"/>
      <dgm:spPr/>
      <dgm:t>
        <a:bodyPr/>
        <a:lstStyle/>
        <a:p>
          <a:r>
            <a:rPr lang="de-AT" sz="900" b="1" i="0" dirty="0" err="1">
              <a:solidFill>
                <a:schemeClr val="bg1">
                  <a:lumMod val="85000"/>
                  <a:lumOff val="15000"/>
                </a:schemeClr>
              </a:solidFill>
            </a:rPr>
            <a:t>Results</a:t>
          </a:r>
          <a:endParaRPr lang="de-AT" sz="900" b="1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30D98E12-C10E-4DAA-9F39-CB83AA4C039C}" type="parTrans" cxnId="{2A79336D-2D5C-49D9-8A45-691C2E51122A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CDCFB527-6E37-41CF-9E13-486F80132555}" type="sibTrans" cxnId="{2A79336D-2D5C-49D9-8A45-691C2E51122A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22A7E34C-F351-4454-81EB-9F5D1188345A}" type="pres">
      <dgm:prSet presAssocID="{D88CE20E-FBA5-4D7D-A5C4-926CC24CDAA5}" presName="linear" presStyleCnt="0">
        <dgm:presLayoutVars>
          <dgm:animLvl val="lvl"/>
          <dgm:resizeHandles val="exact"/>
        </dgm:presLayoutVars>
      </dgm:prSet>
      <dgm:spPr/>
    </dgm:pt>
    <dgm:pt modelId="{4D614BB9-7945-48CF-B8BD-9F68DB2EA82F}" type="pres">
      <dgm:prSet presAssocID="{E82F49DF-5277-4D4B-870A-451A9F57A9D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E58741B-B34F-4D85-A482-CA3FB4D28215}" type="pres">
      <dgm:prSet presAssocID="{61D7F384-EA7A-4332-8BCD-CF98915FC485}" presName="spacer" presStyleCnt="0"/>
      <dgm:spPr/>
    </dgm:pt>
    <dgm:pt modelId="{AD325B80-F776-426F-BCFB-52229DA431F6}" type="pres">
      <dgm:prSet presAssocID="{980639A2-3EEC-4E37-B2CF-D468D10F864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5CCDBF7-EAED-43CA-B59C-95D34B6C920C}" type="pres">
      <dgm:prSet presAssocID="{60D3E6D2-381E-4879-8061-3163C26F324B}" presName="spacer" presStyleCnt="0"/>
      <dgm:spPr/>
    </dgm:pt>
    <dgm:pt modelId="{3C65750A-038A-4010-BB78-6AE94E1FD7CA}" type="pres">
      <dgm:prSet presAssocID="{5F86A506-BC4C-4F32-BDD2-CFDAA8969E3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A39E34E-0EB0-4155-BBA5-B47C4DA60D37}" type="pres">
      <dgm:prSet presAssocID="{FA8DC0C4-5B44-4AC6-8020-A4B1B760297F}" presName="spacer" presStyleCnt="0"/>
      <dgm:spPr/>
    </dgm:pt>
    <dgm:pt modelId="{4EE5BEAC-8358-4CBF-9E15-E3A9DD4F5C78}" type="pres">
      <dgm:prSet presAssocID="{9919CCB0-50F9-4E92-AA27-C7855E99FE7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BE6DCBC-7C86-461B-93FB-BC1424FD83FB}" type="pres">
      <dgm:prSet presAssocID="{F5259640-24E2-4064-8C10-30912D6998F5}" presName="spacer" presStyleCnt="0"/>
      <dgm:spPr/>
    </dgm:pt>
    <dgm:pt modelId="{D670B925-305D-4600-9363-710D98AB8459}" type="pres">
      <dgm:prSet presAssocID="{E47A0188-18AD-471F-957D-55F89DB9733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576664C-DDA6-458B-9809-EA6EAFF70A16}" srcId="{D88CE20E-FBA5-4D7D-A5C4-926CC24CDAA5}" destId="{980639A2-3EEC-4E37-B2CF-D468D10F8647}" srcOrd="1" destOrd="0" parTransId="{25A489DE-BD18-4DEF-B776-D2561BBA53E3}" sibTransId="{60D3E6D2-381E-4879-8061-3163C26F324B}"/>
    <dgm:cxn modelId="{95E45C01-5771-414C-97B8-1692B4F25327}" type="presOf" srcId="{5F86A506-BC4C-4F32-BDD2-CFDAA8969E3A}" destId="{3C65750A-038A-4010-BB78-6AE94E1FD7CA}" srcOrd="0" destOrd="0" presId="urn:microsoft.com/office/officeart/2005/8/layout/vList2"/>
    <dgm:cxn modelId="{E50A44B3-E0E8-4497-A902-BC4F3EF7A03C}" srcId="{D88CE20E-FBA5-4D7D-A5C4-926CC24CDAA5}" destId="{9919CCB0-50F9-4E92-AA27-C7855E99FE7A}" srcOrd="3" destOrd="0" parTransId="{571FD37D-00A0-4EB4-938F-271D8BA933D9}" sibTransId="{F5259640-24E2-4064-8C10-30912D6998F5}"/>
    <dgm:cxn modelId="{BF1D61CA-FA1F-4935-84C0-BF66C3C11C19}" type="presOf" srcId="{980639A2-3EEC-4E37-B2CF-D468D10F8647}" destId="{AD325B80-F776-426F-BCFB-52229DA431F6}" srcOrd="0" destOrd="0" presId="urn:microsoft.com/office/officeart/2005/8/layout/vList2"/>
    <dgm:cxn modelId="{AEAD9E2B-B54D-442C-BABB-3A195E743790}" type="presOf" srcId="{D88CE20E-FBA5-4D7D-A5C4-926CC24CDAA5}" destId="{22A7E34C-F351-4454-81EB-9F5D1188345A}" srcOrd="0" destOrd="0" presId="urn:microsoft.com/office/officeart/2005/8/layout/vList2"/>
    <dgm:cxn modelId="{B9EFA897-2D19-4AB2-AA9B-B518D364295B}" srcId="{D88CE20E-FBA5-4D7D-A5C4-926CC24CDAA5}" destId="{5F86A506-BC4C-4F32-BDD2-CFDAA8969E3A}" srcOrd="2" destOrd="0" parTransId="{585098B3-E26D-4249-9BA7-221667C2F989}" sibTransId="{FA8DC0C4-5B44-4AC6-8020-A4B1B760297F}"/>
    <dgm:cxn modelId="{2A79336D-2D5C-49D9-8A45-691C2E51122A}" srcId="{D88CE20E-FBA5-4D7D-A5C4-926CC24CDAA5}" destId="{E47A0188-18AD-471F-957D-55F89DB9733C}" srcOrd="4" destOrd="0" parTransId="{30D98E12-C10E-4DAA-9F39-CB83AA4C039C}" sibTransId="{CDCFB527-6E37-41CF-9E13-486F80132555}"/>
    <dgm:cxn modelId="{E6500ECA-5F0C-4F91-A76F-4A0147C84306}" type="presOf" srcId="{E82F49DF-5277-4D4B-870A-451A9F57A9D9}" destId="{4D614BB9-7945-48CF-B8BD-9F68DB2EA82F}" srcOrd="0" destOrd="0" presId="urn:microsoft.com/office/officeart/2005/8/layout/vList2"/>
    <dgm:cxn modelId="{CC6C93EB-941B-4153-92A6-CA75CAA46A3D}" srcId="{D88CE20E-FBA5-4D7D-A5C4-926CC24CDAA5}" destId="{E82F49DF-5277-4D4B-870A-451A9F57A9D9}" srcOrd="0" destOrd="0" parTransId="{8672B82D-E724-4647-81F6-C54BD2E0E0E5}" sibTransId="{61D7F384-EA7A-4332-8BCD-CF98915FC485}"/>
    <dgm:cxn modelId="{D04F68FF-9BD3-4D2D-A68C-C97A02018313}" type="presOf" srcId="{E47A0188-18AD-471F-957D-55F89DB9733C}" destId="{D670B925-305D-4600-9363-710D98AB8459}" srcOrd="0" destOrd="0" presId="urn:microsoft.com/office/officeart/2005/8/layout/vList2"/>
    <dgm:cxn modelId="{C9D820F8-4441-4451-AFC4-A948FC614049}" type="presOf" srcId="{9919CCB0-50F9-4E92-AA27-C7855E99FE7A}" destId="{4EE5BEAC-8358-4CBF-9E15-E3A9DD4F5C78}" srcOrd="0" destOrd="0" presId="urn:microsoft.com/office/officeart/2005/8/layout/vList2"/>
    <dgm:cxn modelId="{A2459397-8C33-4AC5-9A72-680EF20ADA51}" type="presParOf" srcId="{22A7E34C-F351-4454-81EB-9F5D1188345A}" destId="{4D614BB9-7945-48CF-B8BD-9F68DB2EA82F}" srcOrd="0" destOrd="0" presId="urn:microsoft.com/office/officeart/2005/8/layout/vList2"/>
    <dgm:cxn modelId="{B58E457A-6FB5-4BC6-8922-9A52BDDBB07C}" type="presParOf" srcId="{22A7E34C-F351-4454-81EB-9F5D1188345A}" destId="{0E58741B-B34F-4D85-A482-CA3FB4D28215}" srcOrd="1" destOrd="0" presId="urn:microsoft.com/office/officeart/2005/8/layout/vList2"/>
    <dgm:cxn modelId="{28005F09-0CA2-48D8-8BBE-5F67D9BB1277}" type="presParOf" srcId="{22A7E34C-F351-4454-81EB-9F5D1188345A}" destId="{AD325B80-F776-426F-BCFB-52229DA431F6}" srcOrd="2" destOrd="0" presId="urn:microsoft.com/office/officeart/2005/8/layout/vList2"/>
    <dgm:cxn modelId="{8348F803-355E-4FE4-A1F8-9001810FEC19}" type="presParOf" srcId="{22A7E34C-F351-4454-81EB-9F5D1188345A}" destId="{85CCDBF7-EAED-43CA-B59C-95D34B6C920C}" srcOrd="3" destOrd="0" presId="urn:microsoft.com/office/officeart/2005/8/layout/vList2"/>
    <dgm:cxn modelId="{2A1636C4-9F73-4500-BC9F-48E9CF72E669}" type="presParOf" srcId="{22A7E34C-F351-4454-81EB-9F5D1188345A}" destId="{3C65750A-038A-4010-BB78-6AE94E1FD7CA}" srcOrd="4" destOrd="0" presId="urn:microsoft.com/office/officeart/2005/8/layout/vList2"/>
    <dgm:cxn modelId="{447786A0-7D5B-4395-A1AC-4AF84D42FCA9}" type="presParOf" srcId="{22A7E34C-F351-4454-81EB-9F5D1188345A}" destId="{DA39E34E-0EB0-4155-BBA5-B47C4DA60D37}" srcOrd="5" destOrd="0" presId="urn:microsoft.com/office/officeart/2005/8/layout/vList2"/>
    <dgm:cxn modelId="{06FF4E72-2B55-412E-B52B-21E685C33AA8}" type="presParOf" srcId="{22A7E34C-F351-4454-81EB-9F5D1188345A}" destId="{4EE5BEAC-8358-4CBF-9E15-E3A9DD4F5C78}" srcOrd="6" destOrd="0" presId="urn:microsoft.com/office/officeart/2005/8/layout/vList2"/>
    <dgm:cxn modelId="{5965A571-E8EF-471D-9D9B-211BC2ED2A0C}" type="presParOf" srcId="{22A7E34C-F351-4454-81EB-9F5D1188345A}" destId="{0BE6DCBC-7C86-461B-93FB-BC1424FD83FB}" srcOrd="7" destOrd="0" presId="urn:microsoft.com/office/officeart/2005/8/layout/vList2"/>
    <dgm:cxn modelId="{D2F28F45-512C-46F8-BFCF-4E27526721C7}" type="presParOf" srcId="{22A7E34C-F351-4454-81EB-9F5D1188345A}" destId="{D670B925-305D-4600-9363-710D98AB845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8CE20E-FBA5-4D7D-A5C4-926CC24CDAA5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de-DE"/>
        </a:p>
      </dgm:t>
    </dgm:pt>
    <dgm:pt modelId="{E82F49DF-5277-4D4B-870A-451A9F57A9D9}">
      <dgm:prSet custT="1"/>
      <dgm:spPr/>
      <dgm:t>
        <a:bodyPr/>
        <a:lstStyle/>
        <a:p>
          <a:r>
            <a:rPr lang="de-AT" sz="900" b="1" i="0" dirty="0" err="1">
              <a:solidFill>
                <a:schemeClr val="bg1">
                  <a:lumMod val="85000"/>
                  <a:lumOff val="15000"/>
                </a:schemeClr>
              </a:solidFill>
            </a:rPr>
            <a:t>Overview</a:t>
          </a:r>
          <a:endParaRPr lang="de-AT" sz="900" b="1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8672B82D-E724-4647-81F6-C54BD2E0E0E5}" type="parTrans" cxnId="{CC6C93EB-941B-4153-92A6-CA75CAA46A3D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61D7F384-EA7A-4332-8BCD-CF98915FC485}" type="sibTrans" cxnId="{CC6C93EB-941B-4153-92A6-CA75CAA46A3D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980639A2-3EEC-4E37-B2CF-D468D10F8647}">
      <dgm:prSet custT="1"/>
      <dgm:spPr/>
      <dgm:t>
        <a:bodyPr/>
        <a:lstStyle/>
        <a:p>
          <a:r>
            <a:rPr lang="de-AT" sz="900" b="0" i="0">
              <a:solidFill>
                <a:schemeClr val="bg1">
                  <a:lumMod val="85000"/>
                  <a:lumOff val="15000"/>
                </a:schemeClr>
              </a:solidFill>
            </a:rPr>
            <a:t>Architecture</a:t>
          </a:r>
          <a:endParaRPr lang="de-AT" sz="900" b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25A489DE-BD18-4DEF-B776-D2561BBA53E3}" type="parTrans" cxnId="{0576664C-DDA6-458B-9809-EA6EAFF70A16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60D3E6D2-381E-4879-8061-3163C26F324B}" type="sibTrans" cxnId="{0576664C-DDA6-458B-9809-EA6EAFF70A16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F86A506-BC4C-4F32-BDD2-CFDAA8969E3A}">
      <dgm:prSet custT="1"/>
      <dgm:spPr/>
      <dgm:t>
        <a:bodyPr/>
        <a:lstStyle/>
        <a:p>
          <a:r>
            <a:rPr lang="de-AT" sz="900" b="0" i="0" dirty="0">
              <a:solidFill>
                <a:schemeClr val="bg1">
                  <a:lumMod val="85000"/>
                  <a:lumOff val="15000"/>
                </a:schemeClr>
              </a:solidFill>
            </a:rPr>
            <a:t>Implementation</a:t>
          </a:r>
          <a:endParaRPr lang="de-AT" sz="9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85098B3-E26D-4249-9BA7-221667C2F989}" type="parTrans" cxnId="{B9EFA897-2D19-4AB2-AA9B-B518D364295B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A8DC0C4-5B44-4AC6-8020-A4B1B760297F}" type="sibTrans" cxnId="{B9EFA897-2D19-4AB2-AA9B-B518D364295B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9919CCB0-50F9-4E92-AA27-C7855E99FE7A}">
      <dgm:prSet custT="1"/>
      <dgm:spPr/>
      <dgm:t>
        <a:bodyPr/>
        <a:lstStyle/>
        <a:p>
          <a:r>
            <a:rPr lang="de-AT" sz="900" b="0" i="0">
              <a:solidFill>
                <a:schemeClr val="bg1">
                  <a:lumMod val="85000"/>
                  <a:lumOff val="15000"/>
                </a:schemeClr>
              </a:solidFill>
            </a:rPr>
            <a:t>Setup</a:t>
          </a:r>
          <a:endParaRPr lang="de-AT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71FD37D-00A0-4EB4-938F-271D8BA933D9}" type="parTrans" cxnId="{E50A44B3-E0E8-4497-A902-BC4F3EF7A03C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5259640-24E2-4064-8C10-30912D6998F5}" type="sibTrans" cxnId="{E50A44B3-E0E8-4497-A902-BC4F3EF7A03C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E47A0188-18AD-471F-957D-55F89DB9733C}">
      <dgm:prSet custT="1"/>
      <dgm:spPr/>
      <dgm:t>
        <a:bodyPr/>
        <a:lstStyle/>
        <a:p>
          <a:r>
            <a:rPr lang="de-AT" sz="900" b="0" i="0" dirty="0" err="1">
              <a:solidFill>
                <a:schemeClr val="bg1">
                  <a:lumMod val="85000"/>
                  <a:lumOff val="15000"/>
                </a:schemeClr>
              </a:solidFill>
            </a:rPr>
            <a:t>Results</a:t>
          </a:r>
          <a:endParaRPr lang="de-AT" sz="9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30D98E12-C10E-4DAA-9F39-CB83AA4C039C}" type="parTrans" cxnId="{2A79336D-2D5C-49D9-8A45-691C2E51122A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CDCFB527-6E37-41CF-9E13-486F80132555}" type="sibTrans" cxnId="{2A79336D-2D5C-49D9-8A45-691C2E51122A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22A7E34C-F351-4454-81EB-9F5D1188345A}" type="pres">
      <dgm:prSet presAssocID="{D88CE20E-FBA5-4D7D-A5C4-926CC24CDAA5}" presName="linear" presStyleCnt="0">
        <dgm:presLayoutVars>
          <dgm:animLvl val="lvl"/>
          <dgm:resizeHandles val="exact"/>
        </dgm:presLayoutVars>
      </dgm:prSet>
      <dgm:spPr/>
    </dgm:pt>
    <dgm:pt modelId="{4D614BB9-7945-48CF-B8BD-9F68DB2EA82F}" type="pres">
      <dgm:prSet presAssocID="{E82F49DF-5277-4D4B-870A-451A9F57A9D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E58741B-B34F-4D85-A482-CA3FB4D28215}" type="pres">
      <dgm:prSet presAssocID="{61D7F384-EA7A-4332-8BCD-CF98915FC485}" presName="spacer" presStyleCnt="0"/>
      <dgm:spPr/>
    </dgm:pt>
    <dgm:pt modelId="{AD325B80-F776-426F-BCFB-52229DA431F6}" type="pres">
      <dgm:prSet presAssocID="{980639A2-3EEC-4E37-B2CF-D468D10F864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5CCDBF7-EAED-43CA-B59C-95D34B6C920C}" type="pres">
      <dgm:prSet presAssocID="{60D3E6D2-381E-4879-8061-3163C26F324B}" presName="spacer" presStyleCnt="0"/>
      <dgm:spPr/>
    </dgm:pt>
    <dgm:pt modelId="{3C65750A-038A-4010-BB78-6AE94E1FD7CA}" type="pres">
      <dgm:prSet presAssocID="{5F86A506-BC4C-4F32-BDD2-CFDAA8969E3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A39E34E-0EB0-4155-BBA5-B47C4DA60D37}" type="pres">
      <dgm:prSet presAssocID="{FA8DC0C4-5B44-4AC6-8020-A4B1B760297F}" presName="spacer" presStyleCnt="0"/>
      <dgm:spPr/>
    </dgm:pt>
    <dgm:pt modelId="{4EE5BEAC-8358-4CBF-9E15-E3A9DD4F5C78}" type="pres">
      <dgm:prSet presAssocID="{9919CCB0-50F9-4E92-AA27-C7855E99FE7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BE6DCBC-7C86-461B-93FB-BC1424FD83FB}" type="pres">
      <dgm:prSet presAssocID="{F5259640-24E2-4064-8C10-30912D6998F5}" presName="spacer" presStyleCnt="0"/>
      <dgm:spPr/>
    </dgm:pt>
    <dgm:pt modelId="{D670B925-305D-4600-9363-710D98AB8459}" type="pres">
      <dgm:prSet presAssocID="{E47A0188-18AD-471F-957D-55F89DB9733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576664C-DDA6-458B-9809-EA6EAFF70A16}" srcId="{D88CE20E-FBA5-4D7D-A5C4-926CC24CDAA5}" destId="{980639A2-3EEC-4E37-B2CF-D468D10F8647}" srcOrd="1" destOrd="0" parTransId="{25A489DE-BD18-4DEF-B776-D2561BBA53E3}" sibTransId="{60D3E6D2-381E-4879-8061-3163C26F324B}"/>
    <dgm:cxn modelId="{95E45C01-5771-414C-97B8-1692B4F25327}" type="presOf" srcId="{5F86A506-BC4C-4F32-BDD2-CFDAA8969E3A}" destId="{3C65750A-038A-4010-BB78-6AE94E1FD7CA}" srcOrd="0" destOrd="0" presId="urn:microsoft.com/office/officeart/2005/8/layout/vList2"/>
    <dgm:cxn modelId="{E50A44B3-E0E8-4497-A902-BC4F3EF7A03C}" srcId="{D88CE20E-FBA5-4D7D-A5C4-926CC24CDAA5}" destId="{9919CCB0-50F9-4E92-AA27-C7855E99FE7A}" srcOrd="3" destOrd="0" parTransId="{571FD37D-00A0-4EB4-938F-271D8BA933D9}" sibTransId="{F5259640-24E2-4064-8C10-30912D6998F5}"/>
    <dgm:cxn modelId="{BF1D61CA-FA1F-4935-84C0-BF66C3C11C19}" type="presOf" srcId="{980639A2-3EEC-4E37-B2CF-D468D10F8647}" destId="{AD325B80-F776-426F-BCFB-52229DA431F6}" srcOrd="0" destOrd="0" presId="urn:microsoft.com/office/officeart/2005/8/layout/vList2"/>
    <dgm:cxn modelId="{AEAD9E2B-B54D-442C-BABB-3A195E743790}" type="presOf" srcId="{D88CE20E-FBA5-4D7D-A5C4-926CC24CDAA5}" destId="{22A7E34C-F351-4454-81EB-9F5D1188345A}" srcOrd="0" destOrd="0" presId="urn:microsoft.com/office/officeart/2005/8/layout/vList2"/>
    <dgm:cxn modelId="{B9EFA897-2D19-4AB2-AA9B-B518D364295B}" srcId="{D88CE20E-FBA5-4D7D-A5C4-926CC24CDAA5}" destId="{5F86A506-BC4C-4F32-BDD2-CFDAA8969E3A}" srcOrd="2" destOrd="0" parTransId="{585098B3-E26D-4249-9BA7-221667C2F989}" sibTransId="{FA8DC0C4-5B44-4AC6-8020-A4B1B760297F}"/>
    <dgm:cxn modelId="{2A79336D-2D5C-49D9-8A45-691C2E51122A}" srcId="{D88CE20E-FBA5-4D7D-A5C4-926CC24CDAA5}" destId="{E47A0188-18AD-471F-957D-55F89DB9733C}" srcOrd="4" destOrd="0" parTransId="{30D98E12-C10E-4DAA-9F39-CB83AA4C039C}" sibTransId="{CDCFB527-6E37-41CF-9E13-486F80132555}"/>
    <dgm:cxn modelId="{E6500ECA-5F0C-4F91-A76F-4A0147C84306}" type="presOf" srcId="{E82F49DF-5277-4D4B-870A-451A9F57A9D9}" destId="{4D614BB9-7945-48CF-B8BD-9F68DB2EA82F}" srcOrd="0" destOrd="0" presId="urn:microsoft.com/office/officeart/2005/8/layout/vList2"/>
    <dgm:cxn modelId="{CC6C93EB-941B-4153-92A6-CA75CAA46A3D}" srcId="{D88CE20E-FBA5-4D7D-A5C4-926CC24CDAA5}" destId="{E82F49DF-5277-4D4B-870A-451A9F57A9D9}" srcOrd="0" destOrd="0" parTransId="{8672B82D-E724-4647-81F6-C54BD2E0E0E5}" sibTransId="{61D7F384-EA7A-4332-8BCD-CF98915FC485}"/>
    <dgm:cxn modelId="{D04F68FF-9BD3-4D2D-A68C-C97A02018313}" type="presOf" srcId="{E47A0188-18AD-471F-957D-55F89DB9733C}" destId="{D670B925-305D-4600-9363-710D98AB8459}" srcOrd="0" destOrd="0" presId="urn:microsoft.com/office/officeart/2005/8/layout/vList2"/>
    <dgm:cxn modelId="{C9D820F8-4441-4451-AFC4-A948FC614049}" type="presOf" srcId="{9919CCB0-50F9-4E92-AA27-C7855E99FE7A}" destId="{4EE5BEAC-8358-4CBF-9E15-E3A9DD4F5C78}" srcOrd="0" destOrd="0" presId="urn:microsoft.com/office/officeart/2005/8/layout/vList2"/>
    <dgm:cxn modelId="{A2459397-8C33-4AC5-9A72-680EF20ADA51}" type="presParOf" srcId="{22A7E34C-F351-4454-81EB-9F5D1188345A}" destId="{4D614BB9-7945-48CF-B8BD-9F68DB2EA82F}" srcOrd="0" destOrd="0" presId="urn:microsoft.com/office/officeart/2005/8/layout/vList2"/>
    <dgm:cxn modelId="{B58E457A-6FB5-4BC6-8922-9A52BDDBB07C}" type="presParOf" srcId="{22A7E34C-F351-4454-81EB-9F5D1188345A}" destId="{0E58741B-B34F-4D85-A482-CA3FB4D28215}" srcOrd="1" destOrd="0" presId="urn:microsoft.com/office/officeart/2005/8/layout/vList2"/>
    <dgm:cxn modelId="{28005F09-0CA2-48D8-8BBE-5F67D9BB1277}" type="presParOf" srcId="{22A7E34C-F351-4454-81EB-9F5D1188345A}" destId="{AD325B80-F776-426F-BCFB-52229DA431F6}" srcOrd="2" destOrd="0" presId="urn:microsoft.com/office/officeart/2005/8/layout/vList2"/>
    <dgm:cxn modelId="{8348F803-355E-4FE4-A1F8-9001810FEC19}" type="presParOf" srcId="{22A7E34C-F351-4454-81EB-9F5D1188345A}" destId="{85CCDBF7-EAED-43CA-B59C-95D34B6C920C}" srcOrd="3" destOrd="0" presId="urn:microsoft.com/office/officeart/2005/8/layout/vList2"/>
    <dgm:cxn modelId="{2A1636C4-9F73-4500-BC9F-48E9CF72E669}" type="presParOf" srcId="{22A7E34C-F351-4454-81EB-9F5D1188345A}" destId="{3C65750A-038A-4010-BB78-6AE94E1FD7CA}" srcOrd="4" destOrd="0" presId="urn:microsoft.com/office/officeart/2005/8/layout/vList2"/>
    <dgm:cxn modelId="{447786A0-7D5B-4395-A1AC-4AF84D42FCA9}" type="presParOf" srcId="{22A7E34C-F351-4454-81EB-9F5D1188345A}" destId="{DA39E34E-0EB0-4155-BBA5-B47C4DA60D37}" srcOrd="5" destOrd="0" presId="urn:microsoft.com/office/officeart/2005/8/layout/vList2"/>
    <dgm:cxn modelId="{06FF4E72-2B55-412E-B52B-21E685C33AA8}" type="presParOf" srcId="{22A7E34C-F351-4454-81EB-9F5D1188345A}" destId="{4EE5BEAC-8358-4CBF-9E15-E3A9DD4F5C78}" srcOrd="6" destOrd="0" presId="urn:microsoft.com/office/officeart/2005/8/layout/vList2"/>
    <dgm:cxn modelId="{5965A571-E8EF-471D-9D9B-211BC2ED2A0C}" type="presParOf" srcId="{22A7E34C-F351-4454-81EB-9F5D1188345A}" destId="{0BE6DCBC-7C86-461B-93FB-BC1424FD83FB}" srcOrd="7" destOrd="0" presId="urn:microsoft.com/office/officeart/2005/8/layout/vList2"/>
    <dgm:cxn modelId="{D2F28F45-512C-46F8-BFCF-4E27526721C7}" type="presParOf" srcId="{22A7E34C-F351-4454-81EB-9F5D1188345A}" destId="{D670B925-305D-4600-9363-710D98AB845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8CE20E-FBA5-4D7D-A5C4-926CC24CDAA5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de-DE"/>
        </a:p>
      </dgm:t>
    </dgm:pt>
    <dgm:pt modelId="{E82F49DF-5277-4D4B-870A-451A9F57A9D9}">
      <dgm:prSet custT="1"/>
      <dgm:spPr/>
      <dgm:t>
        <a:bodyPr/>
        <a:lstStyle/>
        <a:p>
          <a:r>
            <a:rPr lang="de-AT" sz="900" b="0" i="0" dirty="0" err="1">
              <a:solidFill>
                <a:schemeClr val="bg1">
                  <a:lumMod val="85000"/>
                  <a:lumOff val="15000"/>
                </a:schemeClr>
              </a:solidFill>
            </a:rPr>
            <a:t>Overview</a:t>
          </a:r>
          <a:endParaRPr lang="de-AT" sz="900" b="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8672B82D-E724-4647-81F6-C54BD2E0E0E5}" type="parTrans" cxnId="{CC6C93EB-941B-4153-92A6-CA75CAA46A3D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61D7F384-EA7A-4332-8BCD-CF98915FC485}" type="sibTrans" cxnId="{CC6C93EB-941B-4153-92A6-CA75CAA46A3D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980639A2-3EEC-4E37-B2CF-D468D10F8647}">
      <dgm:prSet custT="1"/>
      <dgm:spPr/>
      <dgm:t>
        <a:bodyPr/>
        <a:lstStyle/>
        <a:p>
          <a:r>
            <a:rPr lang="de-AT" sz="900" b="1" i="0" dirty="0">
              <a:solidFill>
                <a:schemeClr val="bg1">
                  <a:lumMod val="85000"/>
                  <a:lumOff val="15000"/>
                </a:schemeClr>
              </a:solidFill>
            </a:rPr>
            <a:t>Architecture</a:t>
          </a:r>
          <a:endParaRPr lang="de-AT" sz="900" b="1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25A489DE-BD18-4DEF-B776-D2561BBA53E3}" type="parTrans" cxnId="{0576664C-DDA6-458B-9809-EA6EAFF70A16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60D3E6D2-381E-4879-8061-3163C26F324B}" type="sibTrans" cxnId="{0576664C-DDA6-458B-9809-EA6EAFF70A16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F86A506-BC4C-4F32-BDD2-CFDAA8969E3A}">
      <dgm:prSet custT="1"/>
      <dgm:spPr/>
      <dgm:t>
        <a:bodyPr/>
        <a:lstStyle/>
        <a:p>
          <a:r>
            <a:rPr lang="de-AT" sz="900" b="0" i="0">
              <a:solidFill>
                <a:schemeClr val="bg1">
                  <a:lumMod val="85000"/>
                  <a:lumOff val="15000"/>
                </a:schemeClr>
              </a:solidFill>
            </a:rPr>
            <a:t>Implementation</a:t>
          </a:r>
          <a:endParaRPr lang="de-AT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85098B3-E26D-4249-9BA7-221667C2F989}" type="parTrans" cxnId="{B9EFA897-2D19-4AB2-AA9B-B518D364295B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A8DC0C4-5B44-4AC6-8020-A4B1B760297F}" type="sibTrans" cxnId="{B9EFA897-2D19-4AB2-AA9B-B518D364295B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9919CCB0-50F9-4E92-AA27-C7855E99FE7A}">
      <dgm:prSet custT="1"/>
      <dgm:spPr/>
      <dgm:t>
        <a:bodyPr/>
        <a:lstStyle/>
        <a:p>
          <a:r>
            <a:rPr lang="de-AT" sz="900" b="0" i="0">
              <a:solidFill>
                <a:schemeClr val="bg1">
                  <a:lumMod val="85000"/>
                  <a:lumOff val="15000"/>
                </a:schemeClr>
              </a:solidFill>
            </a:rPr>
            <a:t>Setup</a:t>
          </a:r>
          <a:endParaRPr lang="de-AT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71FD37D-00A0-4EB4-938F-271D8BA933D9}" type="parTrans" cxnId="{E50A44B3-E0E8-4497-A902-BC4F3EF7A03C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5259640-24E2-4064-8C10-30912D6998F5}" type="sibTrans" cxnId="{E50A44B3-E0E8-4497-A902-BC4F3EF7A03C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E47A0188-18AD-471F-957D-55F89DB9733C}">
      <dgm:prSet custT="1"/>
      <dgm:spPr/>
      <dgm:t>
        <a:bodyPr/>
        <a:lstStyle/>
        <a:p>
          <a:r>
            <a:rPr lang="de-AT" sz="900" b="0" i="0" dirty="0" err="1">
              <a:solidFill>
                <a:schemeClr val="bg1">
                  <a:lumMod val="85000"/>
                  <a:lumOff val="15000"/>
                </a:schemeClr>
              </a:solidFill>
            </a:rPr>
            <a:t>Results</a:t>
          </a:r>
          <a:endParaRPr lang="de-AT" sz="9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30D98E12-C10E-4DAA-9F39-CB83AA4C039C}" type="parTrans" cxnId="{2A79336D-2D5C-49D9-8A45-691C2E51122A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CDCFB527-6E37-41CF-9E13-486F80132555}" type="sibTrans" cxnId="{2A79336D-2D5C-49D9-8A45-691C2E51122A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22A7E34C-F351-4454-81EB-9F5D1188345A}" type="pres">
      <dgm:prSet presAssocID="{D88CE20E-FBA5-4D7D-A5C4-926CC24CDAA5}" presName="linear" presStyleCnt="0">
        <dgm:presLayoutVars>
          <dgm:animLvl val="lvl"/>
          <dgm:resizeHandles val="exact"/>
        </dgm:presLayoutVars>
      </dgm:prSet>
      <dgm:spPr/>
    </dgm:pt>
    <dgm:pt modelId="{4D614BB9-7945-48CF-B8BD-9F68DB2EA82F}" type="pres">
      <dgm:prSet presAssocID="{E82F49DF-5277-4D4B-870A-451A9F57A9D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E58741B-B34F-4D85-A482-CA3FB4D28215}" type="pres">
      <dgm:prSet presAssocID="{61D7F384-EA7A-4332-8BCD-CF98915FC485}" presName="spacer" presStyleCnt="0"/>
      <dgm:spPr/>
    </dgm:pt>
    <dgm:pt modelId="{AD325B80-F776-426F-BCFB-52229DA431F6}" type="pres">
      <dgm:prSet presAssocID="{980639A2-3EEC-4E37-B2CF-D468D10F864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5CCDBF7-EAED-43CA-B59C-95D34B6C920C}" type="pres">
      <dgm:prSet presAssocID="{60D3E6D2-381E-4879-8061-3163C26F324B}" presName="spacer" presStyleCnt="0"/>
      <dgm:spPr/>
    </dgm:pt>
    <dgm:pt modelId="{3C65750A-038A-4010-BB78-6AE94E1FD7CA}" type="pres">
      <dgm:prSet presAssocID="{5F86A506-BC4C-4F32-BDD2-CFDAA8969E3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A39E34E-0EB0-4155-BBA5-B47C4DA60D37}" type="pres">
      <dgm:prSet presAssocID="{FA8DC0C4-5B44-4AC6-8020-A4B1B760297F}" presName="spacer" presStyleCnt="0"/>
      <dgm:spPr/>
    </dgm:pt>
    <dgm:pt modelId="{4EE5BEAC-8358-4CBF-9E15-E3A9DD4F5C78}" type="pres">
      <dgm:prSet presAssocID="{9919CCB0-50F9-4E92-AA27-C7855E99FE7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BE6DCBC-7C86-461B-93FB-BC1424FD83FB}" type="pres">
      <dgm:prSet presAssocID="{F5259640-24E2-4064-8C10-30912D6998F5}" presName="spacer" presStyleCnt="0"/>
      <dgm:spPr/>
    </dgm:pt>
    <dgm:pt modelId="{D670B925-305D-4600-9363-710D98AB8459}" type="pres">
      <dgm:prSet presAssocID="{E47A0188-18AD-471F-957D-55F89DB9733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576664C-DDA6-458B-9809-EA6EAFF70A16}" srcId="{D88CE20E-FBA5-4D7D-A5C4-926CC24CDAA5}" destId="{980639A2-3EEC-4E37-B2CF-D468D10F8647}" srcOrd="1" destOrd="0" parTransId="{25A489DE-BD18-4DEF-B776-D2561BBA53E3}" sibTransId="{60D3E6D2-381E-4879-8061-3163C26F324B}"/>
    <dgm:cxn modelId="{95E45C01-5771-414C-97B8-1692B4F25327}" type="presOf" srcId="{5F86A506-BC4C-4F32-BDD2-CFDAA8969E3A}" destId="{3C65750A-038A-4010-BB78-6AE94E1FD7CA}" srcOrd="0" destOrd="0" presId="urn:microsoft.com/office/officeart/2005/8/layout/vList2"/>
    <dgm:cxn modelId="{E50A44B3-E0E8-4497-A902-BC4F3EF7A03C}" srcId="{D88CE20E-FBA5-4D7D-A5C4-926CC24CDAA5}" destId="{9919CCB0-50F9-4E92-AA27-C7855E99FE7A}" srcOrd="3" destOrd="0" parTransId="{571FD37D-00A0-4EB4-938F-271D8BA933D9}" sibTransId="{F5259640-24E2-4064-8C10-30912D6998F5}"/>
    <dgm:cxn modelId="{BF1D61CA-FA1F-4935-84C0-BF66C3C11C19}" type="presOf" srcId="{980639A2-3EEC-4E37-B2CF-D468D10F8647}" destId="{AD325B80-F776-426F-BCFB-52229DA431F6}" srcOrd="0" destOrd="0" presId="urn:microsoft.com/office/officeart/2005/8/layout/vList2"/>
    <dgm:cxn modelId="{AEAD9E2B-B54D-442C-BABB-3A195E743790}" type="presOf" srcId="{D88CE20E-FBA5-4D7D-A5C4-926CC24CDAA5}" destId="{22A7E34C-F351-4454-81EB-9F5D1188345A}" srcOrd="0" destOrd="0" presId="urn:microsoft.com/office/officeart/2005/8/layout/vList2"/>
    <dgm:cxn modelId="{B9EFA897-2D19-4AB2-AA9B-B518D364295B}" srcId="{D88CE20E-FBA5-4D7D-A5C4-926CC24CDAA5}" destId="{5F86A506-BC4C-4F32-BDD2-CFDAA8969E3A}" srcOrd="2" destOrd="0" parTransId="{585098B3-E26D-4249-9BA7-221667C2F989}" sibTransId="{FA8DC0C4-5B44-4AC6-8020-A4B1B760297F}"/>
    <dgm:cxn modelId="{2A79336D-2D5C-49D9-8A45-691C2E51122A}" srcId="{D88CE20E-FBA5-4D7D-A5C4-926CC24CDAA5}" destId="{E47A0188-18AD-471F-957D-55F89DB9733C}" srcOrd="4" destOrd="0" parTransId="{30D98E12-C10E-4DAA-9F39-CB83AA4C039C}" sibTransId="{CDCFB527-6E37-41CF-9E13-486F80132555}"/>
    <dgm:cxn modelId="{E6500ECA-5F0C-4F91-A76F-4A0147C84306}" type="presOf" srcId="{E82F49DF-5277-4D4B-870A-451A9F57A9D9}" destId="{4D614BB9-7945-48CF-B8BD-9F68DB2EA82F}" srcOrd="0" destOrd="0" presId="urn:microsoft.com/office/officeart/2005/8/layout/vList2"/>
    <dgm:cxn modelId="{CC6C93EB-941B-4153-92A6-CA75CAA46A3D}" srcId="{D88CE20E-FBA5-4D7D-A5C4-926CC24CDAA5}" destId="{E82F49DF-5277-4D4B-870A-451A9F57A9D9}" srcOrd="0" destOrd="0" parTransId="{8672B82D-E724-4647-81F6-C54BD2E0E0E5}" sibTransId="{61D7F384-EA7A-4332-8BCD-CF98915FC485}"/>
    <dgm:cxn modelId="{D04F68FF-9BD3-4D2D-A68C-C97A02018313}" type="presOf" srcId="{E47A0188-18AD-471F-957D-55F89DB9733C}" destId="{D670B925-305D-4600-9363-710D98AB8459}" srcOrd="0" destOrd="0" presId="urn:microsoft.com/office/officeart/2005/8/layout/vList2"/>
    <dgm:cxn modelId="{C9D820F8-4441-4451-AFC4-A948FC614049}" type="presOf" srcId="{9919CCB0-50F9-4E92-AA27-C7855E99FE7A}" destId="{4EE5BEAC-8358-4CBF-9E15-E3A9DD4F5C78}" srcOrd="0" destOrd="0" presId="urn:microsoft.com/office/officeart/2005/8/layout/vList2"/>
    <dgm:cxn modelId="{A2459397-8C33-4AC5-9A72-680EF20ADA51}" type="presParOf" srcId="{22A7E34C-F351-4454-81EB-9F5D1188345A}" destId="{4D614BB9-7945-48CF-B8BD-9F68DB2EA82F}" srcOrd="0" destOrd="0" presId="urn:microsoft.com/office/officeart/2005/8/layout/vList2"/>
    <dgm:cxn modelId="{B58E457A-6FB5-4BC6-8922-9A52BDDBB07C}" type="presParOf" srcId="{22A7E34C-F351-4454-81EB-9F5D1188345A}" destId="{0E58741B-B34F-4D85-A482-CA3FB4D28215}" srcOrd="1" destOrd="0" presId="urn:microsoft.com/office/officeart/2005/8/layout/vList2"/>
    <dgm:cxn modelId="{28005F09-0CA2-48D8-8BBE-5F67D9BB1277}" type="presParOf" srcId="{22A7E34C-F351-4454-81EB-9F5D1188345A}" destId="{AD325B80-F776-426F-BCFB-52229DA431F6}" srcOrd="2" destOrd="0" presId="urn:microsoft.com/office/officeart/2005/8/layout/vList2"/>
    <dgm:cxn modelId="{8348F803-355E-4FE4-A1F8-9001810FEC19}" type="presParOf" srcId="{22A7E34C-F351-4454-81EB-9F5D1188345A}" destId="{85CCDBF7-EAED-43CA-B59C-95D34B6C920C}" srcOrd="3" destOrd="0" presId="urn:microsoft.com/office/officeart/2005/8/layout/vList2"/>
    <dgm:cxn modelId="{2A1636C4-9F73-4500-BC9F-48E9CF72E669}" type="presParOf" srcId="{22A7E34C-F351-4454-81EB-9F5D1188345A}" destId="{3C65750A-038A-4010-BB78-6AE94E1FD7CA}" srcOrd="4" destOrd="0" presId="urn:microsoft.com/office/officeart/2005/8/layout/vList2"/>
    <dgm:cxn modelId="{447786A0-7D5B-4395-A1AC-4AF84D42FCA9}" type="presParOf" srcId="{22A7E34C-F351-4454-81EB-9F5D1188345A}" destId="{DA39E34E-0EB0-4155-BBA5-B47C4DA60D37}" srcOrd="5" destOrd="0" presId="urn:microsoft.com/office/officeart/2005/8/layout/vList2"/>
    <dgm:cxn modelId="{06FF4E72-2B55-412E-B52B-21E685C33AA8}" type="presParOf" srcId="{22A7E34C-F351-4454-81EB-9F5D1188345A}" destId="{4EE5BEAC-8358-4CBF-9E15-E3A9DD4F5C78}" srcOrd="6" destOrd="0" presId="urn:microsoft.com/office/officeart/2005/8/layout/vList2"/>
    <dgm:cxn modelId="{5965A571-E8EF-471D-9D9B-211BC2ED2A0C}" type="presParOf" srcId="{22A7E34C-F351-4454-81EB-9F5D1188345A}" destId="{0BE6DCBC-7C86-461B-93FB-BC1424FD83FB}" srcOrd="7" destOrd="0" presId="urn:microsoft.com/office/officeart/2005/8/layout/vList2"/>
    <dgm:cxn modelId="{D2F28F45-512C-46F8-BFCF-4E27526721C7}" type="presParOf" srcId="{22A7E34C-F351-4454-81EB-9F5D1188345A}" destId="{D670B925-305D-4600-9363-710D98AB845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8CE20E-FBA5-4D7D-A5C4-926CC24CDAA5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de-DE"/>
        </a:p>
      </dgm:t>
    </dgm:pt>
    <dgm:pt modelId="{E82F49DF-5277-4D4B-870A-451A9F57A9D9}">
      <dgm:prSet custT="1"/>
      <dgm:spPr/>
      <dgm:t>
        <a:bodyPr/>
        <a:lstStyle/>
        <a:p>
          <a:r>
            <a:rPr lang="de-AT" sz="900" b="0" i="0" dirty="0" err="1">
              <a:solidFill>
                <a:schemeClr val="bg1">
                  <a:lumMod val="85000"/>
                  <a:lumOff val="15000"/>
                </a:schemeClr>
              </a:solidFill>
            </a:rPr>
            <a:t>Overview</a:t>
          </a:r>
          <a:endParaRPr lang="de-AT" sz="900" b="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8672B82D-E724-4647-81F6-C54BD2E0E0E5}" type="parTrans" cxnId="{CC6C93EB-941B-4153-92A6-CA75CAA46A3D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61D7F384-EA7A-4332-8BCD-CF98915FC485}" type="sibTrans" cxnId="{CC6C93EB-941B-4153-92A6-CA75CAA46A3D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980639A2-3EEC-4E37-B2CF-D468D10F8647}">
      <dgm:prSet custT="1"/>
      <dgm:spPr/>
      <dgm:t>
        <a:bodyPr/>
        <a:lstStyle/>
        <a:p>
          <a:r>
            <a:rPr lang="de-AT" sz="900" b="0" i="0" dirty="0">
              <a:solidFill>
                <a:schemeClr val="bg1">
                  <a:lumMod val="85000"/>
                  <a:lumOff val="15000"/>
                </a:schemeClr>
              </a:solidFill>
            </a:rPr>
            <a:t>Architecture</a:t>
          </a:r>
          <a:endParaRPr lang="de-AT" sz="900" b="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25A489DE-BD18-4DEF-B776-D2561BBA53E3}" type="parTrans" cxnId="{0576664C-DDA6-458B-9809-EA6EAFF70A16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60D3E6D2-381E-4879-8061-3163C26F324B}" type="sibTrans" cxnId="{0576664C-DDA6-458B-9809-EA6EAFF70A16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F86A506-BC4C-4F32-BDD2-CFDAA8969E3A}">
      <dgm:prSet custT="1"/>
      <dgm:spPr/>
      <dgm:t>
        <a:bodyPr/>
        <a:lstStyle/>
        <a:p>
          <a:r>
            <a:rPr lang="de-AT" sz="900" b="1" i="0" dirty="0">
              <a:solidFill>
                <a:schemeClr val="bg1">
                  <a:lumMod val="85000"/>
                  <a:lumOff val="15000"/>
                </a:schemeClr>
              </a:solidFill>
            </a:rPr>
            <a:t>Implementation</a:t>
          </a:r>
          <a:endParaRPr lang="de-AT" sz="900" b="1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85098B3-E26D-4249-9BA7-221667C2F989}" type="parTrans" cxnId="{B9EFA897-2D19-4AB2-AA9B-B518D364295B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A8DC0C4-5B44-4AC6-8020-A4B1B760297F}" type="sibTrans" cxnId="{B9EFA897-2D19-4AB2-AA9B-B518D364295B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9919CCB0-50F9-4E92-AA27-C7855E99FE7A}">
      <dgm:prSet custT="1"/>
      <dgm:spPr/>
      <dgm:t>
        <a:bodyPr/>
        <a:lstStyle/>
        <a:p>
          <a:r>
            <a:rPr lang="de-AT" sz="900" b="0" i="0">
              <a:solidFill>
                <a:schemeClr val="bg1">
                  <a:lumMod val="85000"/>
                  <a:lumOff val="15000"/>
                </a:schemeClr>
              </a:solidFill>
            </a:rPr>
            <a:t>Setup</a:t>
          </a:r>
          <a:endParaRPr lang="de-AT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71FD37D-00A0-4EB4-938F-271D8BA933D9}" type="parTrans" cxnId="{E50A44B3-E0E8-4497-A902-BC4F3EF7A03C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5259640-24E2-4064-8C10-30912D6998F5}" type="sibTrans" cxnId="{E50A44B3-E0E8-4497-A902-BC4F3EF7A03C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E47A0188-18AD-471F-957D-55F89DB9733C}">
      <dgm:prSet custT="1"/>
      <dgm:spPr/>
      <dgm:t>
        <a:bodyPr/>
        <a:lstStyle/>
        <a:p>
          <a:r>
            <a:rPr lang="de-AT" sz="900" b="0" i="0" dirty="0" err="1">
              <a:solidFill>
                <a:schemeClr val="bg1">
                  <a:lumMod val="85000"/>
                  <a:lumOff val="15000"/>
                </a:schemeClr>
              </a:solidFill>
            </a:rPr>
            <a:t>Results</a:t>
          </a:r>
          <a:endParaRPr lang="de-AT" sz="9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30D98E12-C10E-4DAA-9F39-CB83AA4C039C}" type="parTrans" cxnId="{2A79336D-2D5C-49D9-8A45-691C2E51122A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CDCFB527-6E37-41CF-9E13-486F80132555}" type="sibTrans" cxnId="{2A79336D-2D5C-49D9-8A45-691C2E51122A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22A7E34C-F351-4454-81EB-9F5D1188345A}" type="pres">
      <dgm:prSet presAssocID="{D88CE20E-FBA5-4D7D-A5C4-926CC24CDAA5}" presName="linear" presStyleCnt="0">
        <dgm:presLayoutVars>
          <dgm:animLvl val="lvl"/>
          <dgm:resizeHandles val="exact"/>
        </dgm:presLayoutVars>
      </dgm:prSet>
      <dgm:spPr/>
    </dgm:pt>
    <dgm:pt modelId="{4D614BB9-7945-48CF-B8BD-9F68DB2EA82F}" type="pres">
      <dgm:prSet presAssocID="{E82F49DF-5277-4D4B-870A-451A9F57A9D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E58741B-B34F-4D85-A482-CA3FB4D28215}" type="pres">
      <dgm:prSet presAssocID="{61D7F384-EA7A-4332-8BCD-CF98915FC485}" presName="spacer" presStyleCnt="0"/>
      <dgm:spPr/>
    </dgm:pt>
    <dgm:pt modelId="{AD325B80-F776-426F-BCFB-52229DA431F6}" type="pres">
      <dgm:prSet presAssocID="{980639A2-3EEC-4E37-B2CF-D468D10F864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5CCDBF7-EAED-43CA-B59C-95D34B6C920C}" type="pres">
      <dgm:prSet presAssocID="{60D3E6D2-381E-4879-8061-3163C26F324B}" presName="spacer" presStyleCnt="0"/>
      <dgm:spPr/>
    </dgm:pt>
    <dgm:pt modelId="{3C65750A-038A-4010-BB78-6AE94E1FD7CA}" type="pres">
      <dgm:prSet presAssocID="{5F86A506-BC4C-4F32-BDD2-CFDAA8969E3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A39E34E-0EB0-4155-BBA5-B47C4DA60D37}" type="pres">
      <dgm:prSet presAssocID="{FA8DC0C4-5B44-4AC6-8020-A4B1B760297F}" presName="spacer" presStyleCnt="0"/>
      <dgm:spPr/>
    </dgm:pt>
    <dgm:pt modelId="{4EE5BEAC-8358-4CBF-9E15-E3A9DD4F5C78}" type="pres">
      <dgm:prSet presAssocID="{9919CCB0-50F9-4E92-AA27-C7855E99FE7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BE6DCBC-7C86-461B-93FB-BC1424FD83FB}" type="pres">
      <dgm:prSet presAssocID="{F5259640-24E2-4064-8C10-30912D6998F5}" presName="spacer" presStyleCnt="0"/>
      <dgm:spPr/>
    </dgm:pt>
    <dgm:pt modelId="{D670B925-305D-4600-9363-710D98AB8459}" type="pres">
      <dgm:prSet presAssocID="{E47A0188-18AD-471F-957D-55F89DB9733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576664C-DDA6-458B-9809-EA6EAFF70A16}" srcId="{D88CE20E-FBA5-4D7D-A5C4-926CC24CDAA5}" destId="{980639A2-3EEC-4E37-B2CF-D468D10F8647}" srcOrd="1" destOrd="0" parTransId="{25A489DE-BD18-4DEF-B776-D2561BBA53E3}" sibTransId="{60D3E6D2-381E-4879-8061-3163C26F324B}"/>
    <dgm:cxn modelId="{95E45C01-5771-414C-97B8-1692B4F25327}" type="presOf" srcId="{5F86A506-BC4C-4F32-BDD2-CFDAA8969E3A}" destId="{3C65750A-038A-4010-BB78-6AE94E1FD7CA}" srcOrd="0" destOrd="0" presId="urn:microsoft.com/office/officeart/2005/8/layout/vList2"/>
    <dgm:cxn modelId="{E50A44B3-E0E8-4497-A902-BC4F3EF7A03C}" srcId="{D88CE20E-FBA5-4D7D-A5C4-926CC24CDAA5}" destId="{9919CCB0-50F9-4E92-AA27-C7855E99FE7A}" srcOrd="3" destOrd="0" parTransId="{571FD37D-00A0-4EB4-938F-271D8BA933D9}" sibTransId="{F5259640-24E2-4064-8C10-30912D6998F5}"/>
    <dgm:cxn modelId="{BF1D61CA-FA1F-4935-84C0-BF66C3C11C19}" type="presOf" srcId="{980639A2-3EEC-4E37-B2CF-D468D10F8647}" destId="{AD325B80-F776-426F-BCFB-52229DA431F6}" srcOrd="0" destOrd="0" presId="urn:microsoft.com/office/officeart/2005/8/layout/vList2"/>
    <dgm:cxn modelId="{AEAD9E2B-B54D-442C-BABB-3A195E743790}" type="presOf" srcId="{D88CE20E-FBA5-4D7D-A5C4-926CC24CDAA5}" destId="{22A7E34C-F351-4454-81EB-9F5D1188345A}" srcOrd="0" destOrd="0" presId="urn:microsoft.com/office/officeart/2005/8/layout/vList2"/>
    <dgm:cxn modelId="{B9EFA897-2D19-4AB2-AA9B-B518D364295B}" srcId="{D88CE20E-FBA5-4D7D-A5C4-926CC24CDAA5}" destId="{5F86A506-BC4C-4F32-BDD2-CFDAA8969E3A}" srcOrd="2" destOrd="0" parTransId="{585098B3-E26D-4249-9BA7-221667C2F989}" sibTransId="{FA8DC0C4-5B44-4AC6-8020-A4B1B760297F}"/>
    <dgm:cxn modelId="{2A79336D-2D5C-49D9-8A45-691C2E51122A}" srcId="{D88CE20E-FBA5-4D7D-A5C4-926CC24CDAA5}" destId="{E47A0188-18AD-471F-957D-55F89DB9733C}" srcOrd="4" destOrd="0" parTransId="{30D98E12-C10E-4DAA-9F39-CB83AA4C039C}" sibTransId="{CDCFB527-6E37-41CF-9E13-486F80132555}"/>
    <dgm:cxn modelId="{E6500ECA-5F0C-4F91-A76F-4A0147C84306}" type="presOf" srcId="{E82F49DF-5277-4D4B-870A-451A9F57A9D9}" destId="{4D614BB9-7945-48CF-B8BD-9F68DB2EA82F}" srcOrd="0" destOrd="0" presId="urn:microsoft.com/office/officeart/2005/8/layout/vList2"/>
    <dgm:cxn modelId="{CC6C93EB-941B-4153-92A6-CA75CAA46A3D}" srcId="{D88CE20E-FBA5-4D7D-A5C4-926CC24CDAA5}" destId="{E82F49DF-5277-4D4B-870A-451A9F57A9D9}" srcOrd="0" destOrd="0" parTransId="{8672B82D-E724-4647-81F6-C54BD2E0E0E5}" sibTransId="{61D7F384-EA7A-4332-8BCD-CF98915FC485}"/>
    <dgm:cxn modelId="{D04F68FF-9BD3-4D2D-A68C-C97A02018313}" type="presOf" srcId="{E47A0188-18AD-471F-957D-55F89DB9733C}" destId="{D670B925-305D-4600-9363-710D98AB8459}" srcOrd="0" destOrd="0" presId="urn:microsoft.com/office/officeart/2005/8/layout/vList2"/>
    <dgm:cxn modelId="{C9D820F8-4441-4451-AFC4-A948FC614049}" type="presOf" srcId="{9919CCB0-50F9-4E92-AA27-C7855E99FE7A}" destId="{4EE5BEAC-8358-4CBF-9E15-E3A9DD4F5C78}" srcOrd="0" destOrd="0" presId="urn:microsoft.com/office/officeart/2005/8/layout/vList2"/>
    <dgm:cxn modelId="{A2459397-8C33-4AC5-9A72-680EF20ADA51}" type="presParOf" srcId="{22A7E34C-F351-4454-81EB-9F5D1188345A}" destId="{4D614BB9-7945-48CF-B8BD-9F68DB2EA82F}" srcOrd="0" destOrd="0" presId="urn:microsoft.com/office/officeart/2005/8/layout/vList2"/>
    <dgm:cxn modelId="{B58E457A-6FB5-4BC6-8922-9A52BDDBB07C}" type="presParOf" srcId="{22A7E34C-F351-4454-81EB-9F5D1188345A}" destId="{0E58741B-B34F-4D85-A482-CA3FB4D28215}" srcOrd="1" destOrd="0" presId="urn:microsoft.com/office/officeart/2005/8/layout/vList2"/>
    <dgm:cxn modelId="{28005F09-0CA2-48D8-8BBE-5F67D9BB1277}" type="presParOf" srcId="{22A7E34C-F351-4454-81EB-9F5D1188345A}" destId="{AD325B80-F776-426F-BCFB-52229DA431F6}" srcOrd="2" destOrd="0" presId="urn:microsoft.com/office/officeart/2005/8/layout/vList2"/>
    <dgm:cxn modelId="{8348F803-355E-4FE4-A1F8-9001810FEC19}" type="presParOf" srcId="{22A7E34C-F351-4454-81EB-9F5D1188345A}" destId="{85CCDBF7-EAED-43CA-B59C-95D34B6C920C}" srcOrd="3" destOrd="0" presId="urn:microsoft.com/office/officeart/2005/8/layout/vList2"/>
    <dgm:cxn modelId="{2A1636C4-9F73-4500-BC9F-48E9CF72E669}" type="presParOf" srcId="{22A7E34C-F351-4454-81EB-9F5D1188345A}" destId="{3C65750A-038A-4010-BB78-6AE94E1FD7CA}" srcOrd="4" destOrd="0" presId="urn:microsoft.com/office/officeart/2005/8/layout/vList2"/>
    <dgm:cxn modelId="{447786A0-7D5B-4395-A1AC-4AF84D42FCA9}" type="presParOf" srcId="{22A7E34C-F351-4454-81EB-9F5D1188345A}" destId="{DA39E34E-0EB0-4155-BBA5-B47C4DA60D37}" srcOrd="5" destOrd="0" presId="urn:microsoft.com/office/officeart/2005/8/layout/vList2"/>
    <dgm:cxn modelId="{06FF4E72-2B55-412E-B52B-21E685C33AA8}" type="presParOf" srcId="{22A7E34C-F351-4454-81EB-9F5D1188345A}" destId="{4EE5BEAC-8358-4CBF-9E15-E3A9DD4F5C78}" srcOrd="6" destOrd="0" presId="urn:microsoft.com/office/officeart/2005/8/layout/vList2"/>
    <dgm:cxn modelId="{5965A571-E8EF-471D-9D9B-211BC2ED2A0C}" type="presParOf" srcId="{22A7E34C-F351-4454-81EB-9F5D1188345A}" destId="{0BE6DCBC-7C86-461B-93FB-BC1424FD83FB}" srcOrd="7" destOrd="0" presId="urn:microsoft.com/office/officeart/2005/8/layout/vList2"/>
    <dgm:cxn modelId="{D2F28F45-512C-46F8-BFCF-4E27526721C7}" type="presParOf" srcId="{22A7E34C-F351-4454-81EB-9F5D1188345A}" destId="{D670B925-305D-4600-9363-710D98AB845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701726-916A-47FC-95EB-7C8C7FF94D11}" type="doc">
      <dgm:prSet loTypeId="urn:microsoft.com/office/officeart/2005/8/layout/hList1" loCatId="list" qsTypeId="urn:microsoft.com/office/officeart/2005/8/quickstyle/simple2" qsCatId="simple" csTypeId="urn:microsoft.com/office/officeart/2005/8/colors/accent1_5" csCatId="accent1" phldr="1"/>
      <dgm:spPr/>
      <dgm:t>
        <a:bodyPr/>
        <a:lstStyle/>
        <a:p>
          <a:endParaRPr lang="de-DE"/>
        </a:p>
      </dgm:t>
    </dgm:pt>
    <dgm:pt modelId="{5CA1EB27-ADAA-4426-A93E-FD073FC7C005}">
      <dgm:prSet phldrT="[Text]" custT="1"/>
      <dgm:spPr/>
      <dgm:t>
        <a:bodyPr/>
        <a:lstStyle/>
        <a:p>
          <a:r>
            <a:rPr lang="de-DE" sz="2800" dirty="0"/>
            <a:t>Default</a:t>
          </a:r>
          <a:endParaRPr lang="de-DE" sz="3900" dirty="0"/>
        </a:p>
      </dgm:t>
    </dgm:pt>
    <dgm:pt modelId="{5AC3222E-2844-40D5-8BA5-477503881297}" type="parTrans" cxnId="{531202DD-56F9-46A2-87CE-3DB78811AE4A}">
      <dgm:prSet/>
      <dgm:spPr/>
      <dgm:t>
        <a:bodyPr/>
        <a:lstStyle/>
        <a:p>
          <a:endParaRPr lang="de-DE"/>
        </a:p>
      </dgm:t>
    </dgm:pt>
    <dgm:pt modelId="{FAF888B5-36FF-440A-85CF-DD87D7A84C8F}" type="sibTrans" cxnId="{531202DD-56F9-46A2-87CE-3DB78811AE4A}">
      <dgm:prSet/>
      <dgm:spPr/>
      <dgm:t>
        <a:bodyPr/>
        <a:lstStyle/>
        <a:p>
          <a:endParaRPr lang="de-DE"/>
        </a:p>
      </dgm:t>
    </dgm:pt>
    <dgm:pt modelId="{BDA009DE-063C-4A00-99CF-30FD04083619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de-AT" sz="1400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gridSize</a:t>
          </a:r>
          <a:r>
            <a:rPr lang="de-AT" sz="1400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 = 5</a:t>
          </a:r>
          <a:endParaRPr lang="de-DE" sz="1400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</dgm:t>
    </dgm:pt>
    <dgm:pt modelId="{575C7A81-8686-4EB5-B4D3-CCCF61A15351}" type="parTrans" cxnId="{ABDEDBCE-F196-4F50-9B14-762E086635DC}">
      <dgm:prSet/>
      <dgm:spPr/>
      <dgm:t>
        <a:bodyPr/>
        <a:lstStyle/>
        <a:p>
          <a:endParaRPr lang="de-DE"/>
        </a:p>
      </dgm:t>
    </dgm:pt>
    <dgm:pt modelId="{A6F4EA45-726C-4F08-A32A-EF9C106670BE}" type="sibTrans" cxnId="{ABDEDBCE-F196-4F50-9B14-762E086635DC}">
      <dgm:prSet/>
      <dgm:spPr/>
      <dgm:t>
        <a:bodyPr/>
        <a:lstStyle/>
        <a:p>
          <a:endParaRPr lang="de-DE"/>
        </a:p>
      </dgm:t>
    </dgm:pt>
    <dgm:pt modelId="{2D16DB3F-D27D-44BC-B2A0-87D1EA2391F3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de-AT" sz="1400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numberOfDataCenters</a:t>
          </a:r>
          <a:r>
            <a:rPr lang="de-AT" sz="1400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 = 10</a:t>
          </a:r>
          <a:endParaRPr lang="de-DE" sz="1400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</dgm:t>
    </dgm:pt>
    <dgm:pt modelId="{FAC30E2E-088C-403C-BA8A-714EA4F6C749}" type="parTrans" cxnId="{88E02B9D-C8A8-4D53-A7EF-C4B33BA6B97B}">
      <dgm:prSet/>
      <dgm:spPr/>
      <dgm:t>
        <a:bodyPr/>
        <a:lstStyle/>
        <a:p>
          <a:endParaRPr lang="de-DE"/>
        </a:p>
      </dgm:t>
    </dgm:pt>
    <dgm:pt modelId="{CEC31C47-C6B1-4AC9-A22D-F3E3BD3C45EE}" type="sibTrans" cxnId="{88E02B9D-C8A8-4D53-A7EF-C4B33BA6B97B}">
      <dgm:prSet/>
      <dgm:spPr/>
      <dgm:t>
        <a:bodyPr/>
        <a:lstStyle/>
        <a:p>
          <a:endParaRPr lang="de-DE"/>
        </a:p>
      </dgm:t>
    </dgm:pt>
    <dgm:pt modelId="{93001493-4E4A-4800-A4C8-E9334AE2A7C0}">
      <dgm:prSet phldrT="[Text]" custT="1"/>
      <dgm:spPr/>
      <dgm:t>
        <a:bodyPr/>
        <a:lstStyle/>
        <a:p>
          <a:r>
            <a:rPr lang="de-DE" sz="2800" dirty="0" err="1"/>
            <a:t>Modified</a:t>
          </a:r>
          <a:r>
            <a:rPr lang="de-DE" sz="2800" dirty="0"/>
            <a:t> </a:t>
          </a:r>
          <a:r>
            <a:rPr lang="de-DE" sz="2800" dirty="0" err="1"/>
            <a:t>Successrate</a:t>
          </a:r>
          <a:endParaRPr lang="de-DE" sz="2800" dirty="0"/>
        </a:p>
      </dgm:t>
    </dgm:pt>
    <dgm:pt modelId="{AA37C0BE-4AD8-4ADC-B0BF-3C672A6D69D5}" type="parTrans" cxnId="{8E42EC1C-DA0B-4350-AFB3-BAB1D565DA9B}">
      <dgm:prSet/>
      <dgm:spPr/>
      <dgm:t>
        <a:bodyPr/>
        <a:lstStyle/>
        <a:p>
          <a:endParaRPr lang="de-DE"/>
        </a:p>
      </dgm:t>
    </dgm:pt>
    <dgm:pt modelId="{6A60131C-3DD7-46CF-B9FD-87C0D1218BDB}" type="sibTrans" cxnId="{8E42EC1C-DA0B-4350-AFB3-BAB1D565DA9B}">
      <dgm:prSet/>
      <dgm:spPr/>
      <dgm:t>
        <a:bodyPr/>
        <a:lstStyle/>
        <a:p>
          <a:endParaRPr lang="de-DE"/>
        </a:p>
      </dgm:t>
    </dgm:pt>
    <dgm:pt modelId="{031C6B46-80FA-44B4-88F3-73ADC7916059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de-AT" sz="1400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gridSize</a:t>
          </a:r>
          <a:r>
            <a:rPr lang="de-AT" sz="1400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 = 5</a:t>
          </a:r>
          <a:endParaRPr lang="de-DE" sz="1400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</dgm:t>
    </dgm:pt>
    <dgm:pt modelId="{0ACAE53C-5B7A-40B2-91BD-ADBF7D5833A5}" type="parTrans" cxnId="{A53EB37F-951A-4FAA-B6A1-11FF3C72A05C}">
      <dgm:prSet/>
      <dgm:spPr/>
      <dgm:t>
        <a:bodyPr/>
        <a:lstStyle/>
        <a:p>
          <a:endParaRPr lang="de-DE"/>
        </a:p>
      </dgm:t>
    </dgm:pt>
    <dgm:pt modelId="{083AC2A3-AD7F-44F4-B9AC-826A47AB0A35}" type="sibTrans" cxnId="{A53EB37F-951A-4FAA-B6A1-11FF3C72A05C}">
      <dgm:prSet/>
      <dgm:spPr/>
      <dgm:t>
        <a:bodyPr/>
        <a:lstStyle/>
        <a:p>
          <a:endParaRPr lang="de-DE"/>
        </a:p>
      </dgm:t>
    </dgm:pt>
    <dgm:pt modelId="{0B311D1F-0B5E-43A0-8A1F-F7EA71E227A9}">
      <dgm:prSet phldrT="[Text]" custT="1"/>
      <dgm:spPr/>
      <dgm:t>
        <a:bodyPr/>
        <a:lstStyle/>
        <a:p>
          <a:r>
            <a:rPr lang="de-DE" sz="2800" dirty="0" err="1"/>
            <a:t>Modified</a:t>
          </a:r>
          <a:r>
            <a:rPr lang="de-DE" sz="2800" dirty="0"/>
            <a:t> </a:t>
          </a:r>
          <a:r>
            <a:rPr lang="de-DE" sz="2800" dirty="0" err="1"/>
            <a:t>Scale</a:t>
          </a:r>
          <a:endParaRPr lang="de-DE" sz="2800" dirty="0"/>
        </a:p>
      </dgm:t>
    </dgm:pt>
    <dgm:pt modelId="{0B1AC98A-4D9C-4610-B4BE-E68C9E58CB0F}" type="parTrans" cxnId="{C2E3247F-09FC-452F-B0C1-6B7E94502867}">
      <dgm:prSet/>
      <dgm:spPr/>
      <dgm:t>
        <a:bodyPr/>
        <a:lstStyle/>
        <a:p>
          <a:endParaRPr lang="de-DE"/>
        </a:p>
      </dgm:t>
    </dgm:pt>
    <dgm:pt modelId="{EB5968E9-3D38-4558-BD77-1FA8E88C99D7}" type="sibTrans" cxnId="{C2E3247F-09FC-452F-B0C1-6B7E94502867}">
      <dgm:prSet/>
      <dgm:spPr/>
      <dgm:t>
        <a:bodyPr/>
        <a:lstStyle/>
        <a:p>
          <a:endParaRPr lang="de-DE"/>
        </a:p>
      </dgm:t>
    </dgm:pt>
    <dgm:pt modelId="{239A2ED5-FB1C-4939-8107-2F1781752E4B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de-AT" sz="1400" b="1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gridSize</a:t>
          </a:r>
          <a:r>
            <a:rPr lang="de-AT" sz="1400" b="1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 = 10</a:t>
          </a:r>
          <a:endParaRPr lang="de-DE" sz="1400" b="1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</dgm:t>
    </dgm:pt>
    <dgm:pt modelId="{9804D5D1-60F4-44BB-A956-34E3662EFB7D}" type="parTrans" cxnId="{791034D8-B1E7-4D39-BEB7-9C9122D92966}">
      <dgm:prSet/>
      <dgm:spPr/>
      <dgm:t>
        <a:bodyPr/>
        <a:lstStyle/>
        <a:p>
          <a:endParaRPr lang="de-DE"/>
        </a:p>
      </dgm:t>
    </dgm:pt>
    <dgm:pt modelId="{CF920907-1CD1-4167-AA19-363B1456E1BE}" type="sibTrans" cxnId="{791034D8-B1E7-4D39-BEB7-9C9122D92966}">
      <dgm:prSet/>
      <dgm:spPr/>
      <dgm:t>
        <a:bodyPr/>
        <a:lstStyle/>
        <a:p>
          <a:endParaRPr lang="de-DE"/>
        </a:p>
      </dgm:t>
    </dgm:pt>
    <dgm:pt modelId="{4DFC9815-1F60-4785-BA1D-E8DB5C71D374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de-AT" sz="1400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numberOfPhysicalMachines</a:t>
          </a:r>
          <a:r>
            <a:rPr lang="de-AT" sz="1400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/DC = 10</a:t>
          </a:r>
          <a:endParaRPr lang="de-DE" sz="1400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</dgm:t>
    </dgm:pt>
    <dgm:pt modelId="{25C89512-324A-4F34-AAE1-C929C36F885F}" type="parTrans" cxnId="{F6DAEE51-809E-4512-9094-2F2AD1756BD9}">
      <dgm:prSet/>
      <dgm:spPr/>
      <dgm:t>
        <a:bodyPr/>
        <a:lstStyle/>
        <a:p>
          <a:endParaRPr lang="de-DE"/>
        </a:p>
      </dgm:t>
    </dgm:pt>
    <dgm:pt modelId="{C5A1CA28-964F-4305-9A72-CBE5FA2C0C03}" type="sibTrans" cxnId="{F6DAEE51-809E-4512-9094-2F2AD1756BD9}">
      <dgm:prSet/>
      <dgm:spPr/>
      <dgm:t>
        <a:bodyPr/>
        <a:lstStyle/>
        <a:p>
          <a:endParaRPr lang="de-DE"/>
        </a:p>
      </dgm:t>
    </dgm:pt>
    <dgm:pt modelId="{3F91CD1F-9B8C-417F-938F-36AC8BAE3199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de-AT" sz="1400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RestartDuration</a:t>
          </a:r>
          <a:r>
            <a:rPr lang="de-AT" sz="1400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 = 10000</a:t>
          </a:r>
          <a:endParaRPr lang="de-DE" sz="1400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</dgm:t>
    </dgm:pt>
    <dgm:pt modelId="{2D9B4D17-1A31-4F8E-9D66-6A3CEE617E40}" type="parTrans" cxnId="{69CE59F6-647F-4F18-85FD-C6B1422ED7FD}">
      <dgm:prSet/>
      <dgm:spPr/>
      <dgm:t>
        <a:bodyPr/>
        <a:lstStyle/>
        <a:p>
          <a:endParaRPr lang="de-DE"/>
        </a:p>
      </dgm:t>
    </dgm:pt>
    <dgm:pt modelId="{43ACF890-EC38-473F-8A74-327E97943D9A}" type="sibTrans" cxnId="{69CE59F6-647F-4F18-85FD-C6B1422ED7FD}">
      <dgm:prSet/>
      <dgm:spPr/>
      <dgm:t>
        <a:bodyPr/>
        <a:lstStyle/>
        <a:p>
          <a:endParaRPr lang="de-DE"/>
        </a:p>
      </dgm:t>
    </dgm:pt>
    <dgm:pt modelId="{8D109C2E-558A-46D1-84EA-C629F848D0C9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de-AT" sz="1400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basicEnergyUtilization</a:t>
          </a:r>
          <a:r>
            <a:rPr lang="de-AT" sz="1400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 = 5</a:t>
          </a:r>
          <a:endParaRPr lang="de-DE" sz="1400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</dgm:t>
    </dgm:pt>
    <dgm:pt modelId="{2D49A0CB-183B-48A3-BEE7-417C90A1DFE8}" type="parTrans" cxnId="{3B0D7E9B-29D1-4B00-9562-76D0CD03AE5C}">
      <dgm:prSet/>
      <dgm:spPr/>
      <dgm:t>
        <a:bodyPr/>
        <a:lstStyle/>
        <a:p>
          <a:endParaRPr lang="de-DE"/>
        </a:p>
      </dgm:t>
    </dgm:pt>
    <dgm:pt modelId="{EDCFE726-559B-4B69-8E01-F014AA45FE38}" type="sibTrans" cxnId="{3B0D7E9B-29D1-4B00-9562-76D0CD03AE5C}">
      <dgm:prSet/>
      <dgm:spPr/>
      <dgm:t>
        <a:bodyPr/>
        <a:lstStyle/>
        <a:p>
          <a:endParaRPr lang="de-DE"/>
        </a:p>
      </dgm:t>
    </dgm:pt>
    <dgm:pt modelId="{7F223C45-7AFD-46F4-A58B-C81D0A9E5181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de-AT" sz="1400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memoryPerPM</a:t>
          </a:r>
          <a:r>
            <a:rPr lang="de-AT" sz="1400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 = 10</a:t>
          </a:r>
          <a:endParaRPr lang="de-DE" sz="1400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</dgm:t>
    </dgm:pt>
    <dgm:pt modelId="{540E70AD-F3FA-410A-A7BF-033D3FB976EB}" type="parTrans" cxnId="{96EABE8C-E69E-4344-83F5-4D174E59413A}">
      <dgm:prSet/>
      <dgm:spPr/>
      <dgm:t>
        <a:bodyPr/>
        <a:lstStyle/>
        <a:p>
          <a:endParaRPr lang="de-DE"/>
        </a:p>
      </dgm:t>
    </dgm:pt>
    <dgm:pt modelId="{42C97766-F5CF-4364-BCA1-445E956DE3FA}" type="sibTrans" cxnId="{96EABE8C-E69E-4344-83F5-4D174E59413A}">
      <dgm:prSet/>
      <dgm:spPr/>
      <dgm:t>
        <a:bodyPr/>
        <a:lstStyle/>
        <a:p>
          <a:endParaRPr lang="de-DE"/>
        </a:p>
      </dgm:t>
    </dgm:pt>
    <dgm:pt modelId="{A7DA777F-8DD7-4778-A7FA-9A30A67CBA2D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de-AT" sz="1400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pMmemory</a:t>
          </a:r>
          <a:r>
            <a:rPr lang="de-AT" sz="1400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 = 5000</a:t>
          </a:r>
          <a:endParaRPr lang="de-DE" sz="1400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</dgm:t>
    </dgm:pt>
    <dgm:pt modelId="{AE616EB9-34B9-437A-8F02-7A015A6F7155}" type="parTrans" cxnId="{9A26848E-D876-42AC-9FD2-BA685851F419}">
      <dgm:prSet/>
      <dgm:spPr/>
      <dgm:t>
        <a:bodyPr/>
        <a:lstStyle/>
        <a:p>
          <a:endParaRPr lang="de-DE"/>
        </a:p>
      </dgm:t>
    </dgm:pt>
    <dgm:pt modelId="{24AB7692-FD4A-447C-9D40-6CD51EF96BB7}" type="sibTrans" cxnId="{9A26848E-D876-42AC-9FD2-BA685851F419}">
      <dgm:prSet/>
      <dgm:spPr/>
      <dgm:t>
        <a:bodyPr/>
        <a:lstStyle/>
        <a:p>
          <a:endParaRPr lang="de-DE"/>
        </a:p>
      </dgm:t>
    </dgm:pt>
    <dgm:pt modelId="{9C60DCA6-B995-4E10-8225-70ABC96645B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de-AT" sz="1400" kern="1200" spc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numberOfDataCenters = 10</a:t>
          </a:r>
          <a:endParaRPr lang="de-DE" sz="1400" kern="1200" spc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</dgm:t>
    </dgm:pt>
    <dgm:pt modelId="{D85344DE-9973-4A45-85FC-215298DCC3D7}" type="parTrans" cxnId="{57DA10CC-D48E-4F20-83B2-BE884C32217F}">
      <dgm:prSet/>
      <dgm:spPr/>
      <dgm:t>
        <a:bodyPr/>
        <a:lstStyle/>
        <a:p>
          <a:endParaRPr lang="de-DE"/>
        </a:p>
      </dgm:t>
    </dgm:pt>
    <dgm:pt modelId="{FB0F1F88-4B0D-46AB-8D49-65B8EC75E680}" type="sibTrans" cxnId="{57DA10CC-D48E-4F20-83B2-BE884C32217F}">
      <dgm:prSet/>
      <dgm:spPr/>
      <dgm:t>
        <a:bodyPr/>
        <a:lstStyle/>
        <a:p>
          <a:endParaRPr lang="de-DE"/>
        </a:p>
      </dgm:t>
    </dgm:pt>
    <dgm:pt modelId="{6BF4D90E-7E7D-4851-A188-C0B42FE9507A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de-AT" sz="1400" kern="1200" spc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numberOfPhysicalMachines/DC = 10</a:t>
          </a:r>
          <a:endParaRPr lang="de-DE" sz="1400" kern="1200" spc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</dgm:t>
    </dgm:pt>
    <dgm:pt modelId="{25060B39-8ADA-4BB7-99D1-6E199E00DA14}" type="parTrans" cxnId="{E023A90E-35BC-48CF-8904-12AD3A8172B5}">
      <dgm:prSet/>
      <dgm:spPr/>
      <dgm:t>
        <a:bodyPr/>
        <a:lstStyle/>
        <a:p>
          <a:endParaRPr lang="de-DE"/>
        </a:p>
      </dgm:t>
    </dgm:pt>
    <dgm:pt modelId="{A4886899-B380-4912-BFE9-D322D31B3B98}" type="sibTrans" cxnId="{E023A90E-35BC-48CF-8904-12AD3A8172B5}">
      <dgm:prSet/>
      <dgm:spPr/>
      <dgm:t>
        <a:bodyPr/>
        <a:lstStyle/>
        <a:p>
          <a:endParaRPr lang="de-DE"/>
        </a:p>
      </dgm:t>
    </dgm:pt>
    <dgm:pt modelId="{7548BDD5-ACF3-4D7E-A3DE-302B117E126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de-AT" sz="1400" kern="1200" spc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basicEnergyUtilization = 5</a:t>
          </a:r>
          <a:endParaRPr lang="de-DE" sz="1400" kern="1200" spc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</dgm:t>
    </dgm:pt>
    <dgm:pt modelId="{A098CD3F-5285-4129-908B-AD76BC850BCA}" type="parTrans" cxnId="{4D530CFA-873B-462E-B5E8-B93A5EFD8A8C}">
      <dgm:prSet/>
      <dgm:spPr/>
      <dgm:t>
        <a:bodyPr/>
        <a:lstStyle/>
        <a:p>
          <a:endParaRPr lang="de-DE"/>
        </a:p>
      </dgm:t>
    </dgm:pt>
    <dgm:pt modelId="{2FC7CD07-40CB-41C3-81CE-572F14204FD8}" type="sibTrans" cxnId="{4D530CFA-873B-462E-B5E8-B93A5EFD8A8C}">
      <dgm:prSet/>
      <dgm:spPr/>
      <dgm:t>
        <a:bodyPr/>
        <a:lstStyle/>
        <a:p>
          <a:endParaRPr lang="de-DE"/>
        </a:p>
      </dgm:t>
    </dgm:pt>
    <dgm:pt modelId="{44AF7F1F-C7F8-429E-8A9A-7BC364A1F550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de-AT" sz="1400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memoryPerPM</a:t>
          </a:r>
          <a:r>
            <a:rPr lang="de-AT" sz="1400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 = 10</a:t>
          </a:r>
          <a:endParaRPr lang="de-DE" sz="1400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</dgm:t>
    </dgm:pt>
    <dgm:pt modelId="{117B44B9-D158-4FCC-A9D5-C476662AFF1C}" type="parTrans" cxnId="{CC81AC62-E78A-4287-8CDE-3D2302DB594B}">
      <dgm:prSet/>
      <dgm:spPr/>
      <dgm:t>
        <a:bodyPr/>
        <a:lstStyle/>
        <a:p>
          <a:endParaRPr lang="de-DE"/>
        </a:p>
      </dgm:t>
    </dgm:pt>
    <dgm:pt modelId="{FAB6BBB4-5D4E-4FB7-AF9B-E73CB8916026}" type="sibTrans" cxnId="{CC81AC62-E78A-4287-8CDE-3D2302DB594B}">
      <dgm:prSet/>
      <dgm:spPr/>
      <dgm:t>
        <a:bodyPr/>
        <a:lstStyle/>
        <a:p>
          <a:endParaRPr lang="de-DE"/>
        </a:p>
      </dgm:t>
    </dgm:pt>
    <dgm:pt modelId="{4082CCF4-6ECF-4167-AC0A-C422E8ABA167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de-AT" sz="1400" kern="1200" spc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pMmemory = 5000</a:t>
          </a:r>
          <a:endParaRPr lang="de-DE" sz="1400" kern="1200" spc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</dgm:t>
    </dgm:pt>
    <dgm:pt modelId="{706897C4-EABC-49AD-BCA7-26F8984655A3}" type="parTrans" cxnId="{2493C85F-85A4-4DD5-94A3-D95019B89283}">
      <dgm:prSet/>
      <dgm:spPr/>
      <dgm:t>
        <a:bodyPr/>
        <a:lstStyle/>
        <a:p>
          <a:endParaRPr lang="de-DE"/>
        </a:p>
      </dgm:t>
    </dgm:pt>
    <dgm:pt modelId="{FDE9918F-4E8D-4BAC-BCFD-AFB2056D248D}" type="sibTrans" cxnId="{2493C85F-85A4-4DD5-94A3-D95019B89283}">
      <dgm:prSet/>
      <dgm:spPr/>
      <dgm:t>
        <a:bodyPr/>
        <a:lstStyle/>
        <a:p>
          <a:endParaRPr lang="de-DE"/>
        </a:p>
      </dgm:t>
    </dgm:pt>
    <dgm:pt modelId="{63D385F7-43C3-4C62-89DD-F4CA13A869B1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de-AT" sz="1400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RestartDuration</a:t>
          </a:r>
          <a:r>
            <a:rPr lang="de-AT" sz="1400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 = 10000</a:t>
          </a:r>
          <a:endParaRPr lang="de-DE" sz="1400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</dgm:t>
    </dgm:pt>
    <dgm:pt modelId="{1354B83A-53E9-48DC-A934-D38E79AF5569}" type="parTrans" cxnId="{A57B8AB4-AE32-422A-A805-FED9ABA66D4B}">
      <dgm:prSet/>
      <dgm:spPr/>
      <dgm:t>
        <a:bodyPr/>
        <a:lstStyle/>
        <a:p>
          <a:endParaRPr lang="de-DE"/>
        </a:p>
      </dgm:t>
    </dgm:pt>
    <dgm:pt modelId="{E93C3E22-DB0E-4543-B139-594EA5A1EC1A}" type="sibTrans" cxnId="{A57B8AB4-AE32-422A-A805-FED9ABA66D4B}">
      <dgm:prSet/>
      <dgm:spPr/>
      <dgm:t>
        <a:bodyPr/>
        <a:lstStyle/>
        <a:p>
          <a:endParaRPr lang="de-DE"/>
        </a:p>
      </dgm:t>
    </dgm:pt>
    <dgm:pt modelId="{6D42791F-0F21-4431-8332-83D69E574C56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de-AT" sz="1400" b="1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numberOfDataCenters</a:t>
          </a:r>
          <a:r>
            <a:rPr lang="de-AT" sz="1400" b="1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 = 25</a:t>
          </a:r>
          <a:endParaRPr lang="de-DE" sz="1400" b="1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</dgm:t>
    </dgm:pt>
    <dgm:pt modelId="{DC79A1C7-1908-42F5-9336-5A94B85A4658}" type="parTrans" cxnId="{4230AE45-29FC-4DA3-9C52-5739E0C49088}">
      <dgm:prSet/>
      <dgm:spPr/>
      <dgm:t>
        <a:bodyPr/>
        <a:lstStyle/>
        <a:p>
          <a:endParaRPr lang="de-DE"/>
        </a:p>
      </dgm:t>
    </dgm:pt>
    <dgm:pt modelId="{26AFABD9-E82A-4CC5-981C-4F1CE8C2D277}" type="sibTrans" cxnId="{4230AE45-29FC-4DA3-9C52-5739E0C49088}">
      <dgm:prSet/>
      <dgm:spPr/>
      <dgm:t>
        <a:bodyPr/>
        <a:lstStyle/>
        <a:p>
          <a:endParaRPr lang="de-DE"/>
        </a:p>
      </dgm:t>
    </dgm:pt>
    <dgm:pt modelId="{6675D929-3B19-463F-A7AA-CAC73E0E5957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de-AT" sz="1400" b="1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numberOfPhysicalMachines</a:t>
          </a:r>
          <a:r>
            <a:rPr lang="de-AT" sz="1400" b="1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/DC = 25</a:t>
          </a:r>
          <a:endParaRPr lang="de-DE" sz="1400" b="1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</dgm:t>
    </dgm:pt>
    <dgm:pt modelId="{FA432AB9-5B2F-46AA-BE2C-2F068ECA3C2E}" type="parTrans" cxnId="{D4117F2B-5FCC-4FAE-8608-57060A124B6F}">
      <dgm:prSet/>
      <dgm:spPr/>
      <dgm:t>
        <a:bodyPr/>
        <a:lstStyle/>
        <a:p>
          <a:endParaRPr lang="de-DE"/>
        </a:p>
      </dgm:t>
    </dgm:pt>
    <dgm:pt modelId="{F030A703-CF59-438E-8897-84F88620331F}" type="sibTrans" cxnId="{D4117F2B-5FCC-4FAE-8608-57060A124B6F}">
      <dgm:prSet/>
      <dgm:spPr/>
      <dgm:t>
        <a:bodyPr/>
        <a:lstStyle/>
        <a:p>
          <a:endParaRPr lang="de-DE"/>
        </a:p>
      </dgm:t>
    </dgm:pt>
    <dgm:pt modelId="{185482EE-0F73-4289-B4E1-94D28D56671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de-AT" sz="1400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basicEnergyUtilization</a:t>
          </a:r>
          <a:r>
            <a:rPr lang="de-AT" sz="1400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 = 5</a:t>
          </a:r>
          <a:endParaRPr lang="de-DE" sz="1400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</dgm:t>
    </dgm:pt>
    <dgm:pt modelId="{E12A86B5-B814-43F9-AB2B-671EF9242B08}" type="parTrans" cxnId="{BE9AE7B3-62AE-4EA0-9C9F-A2C807A3FAE5}">
      <dgm:prSet/>
      <dgm:spPr/>
      <dgm:t>
        <a:bodyPr/>
        <a:lstStyle/>
        <a:p>
          <a:endParaRPr lang="de-DE"/>
        </a:p>
      </dgm:t>
    </dgm:pt>
    <dgm:pt modelId="{1FE4F4FD-245E-4053-A66E-736D1FB22902}" type="sibTrans" cxnId="{BE9AE7B3-62AE-4EA0-9C9F-A2C807A3FAE5}">
      <dgm:prSet/>
      <dgm:spPr/>
      <dgm:t>
        <a:bodyPr/>
        <a:lstStyle/>
        <a:p>
          <a:endParaRPr lang="de-DE"/>
        </a:p>
      </dgm:t>
    </dgm:pt>
    <dgm:pt modelId="{70ADB1D7-0977-4198-8217-4C715216D4AE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de-AT" sz="1400" kern="1200" spc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memoryPerPM = 10</a:t>
          </a:r>
          <a:endParaRPr lang="de-DE" sz="1400" kern="1200" spc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</dgm:t>
    </dgm:pt>
    <dgm:pt modelId="{7C205EE0-3F82-4E43-A670-EA70CEED5623}" type="parTrans" cxnId="{F2977C92-2A62-4A3B-B0D0-3102B3150EA6}">
      <dgm:prSet/>
      <dgm:spPr/>
      <dgm:t>
        <a:bodyPr/>
        <a:lstStyle/>
        <a:p>
          <a:endParaRPr lang="de-DE"/>
        </a:p>
      </dgm:t>
    </dgm:pt>
    <dgm:pt modelId="{7E731DCC-905E-4A64-8AE1-E1656D544330}" type="sibTrans" cxnId="{F2977C92-2A62-4A3B-B0D0-3102B3150EA6}">
      <dgm:prSet/>
      <dgm:spPr/>
      <dgm:t>
        <a:bodyPr/>
        <a:lstStyle/>
        <a:p>
          <a:endParaRPr lang="de-DE"/>
        </a:p>
      </dgm:t>
    </dgm:pt>
    <dgm:pt modelId="{3FD939FC-0F5A-4E99-A8EF-19DEDDED504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de-AT" sz="1400" kern="1200" spc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pMmemory = 5000</a:t>
          </a:r>
          <a:endParaRPr lang="de-DE" sz="1400" kern="1200" spc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</dgm:t>
    </dgm:pt>
    <dgm:pt modelId="{30C453FC-344F-4A8D-B5E8-AC8A31808486}" type="parTrans" cxnId="{B6D3721E-D2C0-4884-AE94-A99C47B3E1FD}">
      <dgm:prSet/>
      <dgm:spPr/>
      <dgm:t>
        <a:bodyPr/>
        <a:lstStyle/>
        <a:p>
          <a:endParaRPr lang="de-DE"/>
        </a:p>
      </dgm:t>
    </dgm:pt>
    <dgm:pt modelId="{3DDE0C96-C806-480A-9B50-BDE256D725C5}" type="sibTrans" cxnId="{B6D3721E-D2C0-4884-AE94-A99C47B3E1FD}">
      <dgm:prSet/>
      <dgm:spPr/>
      <dgm:t>
        <a:bodyPr/>
        <a:lstStyle/>
        <a:p>
          <a:endParaRPr lang="de-DE"/>
        </a:p>
      </dgm:t>
    </dgm:pt>
    <dgm:pt modelId="{0556A440-B3E5-4159-8A44-4F8775EACCF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de-AT" sz="1400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RestartDuration</a:t>
          </a:r>
          <a:r>
            <a:rPr lang="de-AT" sz="1400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 = 10000</a:t>
          </a:r>
          <a:endParaRPr lang="de-DE" sz="1400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</dgm:t>
    </dgm:pt>
    <dgm:pt modelId="{2F887180-CB02-4385-AE0C-9BD953416315}" type="parTrans" cxnId="{C618307F-30EF-42A9-B333-D7A0AAF92222}">
      <dgm:prSet/>
      <dgm:spPr/>
      <dgm:t>
        <a:bodyPr/>
        <a:lstStyle/>
        <a:p>
          <a:endParaRPr lang="de-DE"/>
        </a:p>
      </dgm:t>
    </dgm:pt>
    <dgm:pt modelId="{52095C58-8353-41C2-96FA-738A121B097B}" type="sibTrans" cxnId="{C618307F-30EF-42A9-B333-D7A0AAF92222}">
      <dgm:prSet/>
      <dgm:spPr/>
      <dgm:t>
        <a:bodyPr/>
        <a:lstStyle/>
        <a:p>
          <a:endParaRPr lang="de-DE"/>
        </a:p>
      </dgm:t>
    </dgm:pt>
    <dgm:pt modelId="{290F389C-2F05-444C-9D35-50ABDF206E3B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de-DE" sz="1400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Failure</a:t>
          </a:r>
          <a:r>
            <a:rPr lang="de-DE" sz="1400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 Rate = 2 %</a:t>
          </a:r>
        </a:p>
      </dgm:t>
    </dgm:pt>
    <dgm:pt modelId="{77F972BE-83D9-4D22-90D7-D110832EE492}" type="parTrans" cxnId="{257DE10F-4B3D-4F7C-AA2F-E7FE1AE86A51}">
      <dgm:prSet/>
      <dgm:spPr/>
      <dgm:t>
        <a:bodyPr/>
        <a:lstStyle/>
        <a:p>
          <a:endParaRPr lang="de-DE"/>
        </a:p>
      </dgm:t>
    </dgm:pt>
    <dgm:pt modelId="{ED4AA16D-B5B4-4FBB-A52C-ACC32206DA24}" type="sibTrans" cxnId="{257DE10F-4B3D-4F7C-AA2F-E7FE1AE86A51}">
      <dgm:prSet/>
      <dgm:spPr/>
      <dgm:t>
        <a:bodyPr/>
        <a:lstStyle/>
        <a:p>
          <a:endParaRPr lang="de-DE"/>
        </a:p>
      </dgm:t>
    </dgm:pt>
    <dgm:pt modelId="{40AE469A-B9ED-486C-BF47-52739BEA00E7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de-DE" sz="1400" b="1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Failure</a:t>
          </a:r>
          <a:r>
            <a:rPr lang="de-DE" sz="1400" b="1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 Rate = 40 %</a:t>
          </a:r>
        </a:p>
      </dgm:t>
    </dgm:pt>
    <dgm:pt modelId="{BEF3347E-6C38-4D6D-9508-5FC2782C9D32}" type="parTrans" cxnId="{4D283E27-F1CB-4943-B5F4-97DB12CFD0E5}">
      <dgm:prSet/>
      <dgm:spPr/>
      <dgm:t>
        <a:bodyPr/>
        <a:lstStyle/>
        <a:p>
          <a:endParaRPr lang="de-DE"/>
        </a:p>
      </dgm:t>
    </dgm:pt>
    <dgm:pt modelId="{C83E4BDB-3978-48D8-A7FA-29DBB6BE8051}" type="sibTrans" cxnId="{4D283E27-F1CB-4943-B5F4-97DB12CFD0E5}">
      <dgm:prSet/>
      <dgm:spPr/>
      <dgm:t>
        <a:bodyPr/>
        <a:lstStyle/>
        <a:p>
          <a:endParaRPr lang="de-DE"/>
        </a:p>
      </dgm:t>
    </dgm:pt>
    <dgm:pt modelId="{6D0A4631-A365-4D6F-BEC7-DBD036EF7E1E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de-DE" sz="1400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Failure</a:t>
          </a:r>
          <a:r>
            <a:rPr lang="de-DE" sz="1400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 Rate = 2 %</a:t>
          </a:r>
        </a:p>
      </dgm:t>
    </dgm:pt>
    <dgm:pt modelId="{A99D40BE-E126-4664-9A28-E7271213829B}" type="parTrans" cxnId="{C9AF8FDA-B0CB-4E03-8C2B-04D90B7E641D}">
      <dgm:prSet/>
      <dgm:spPr/>
      <dgm:t>
        <a:bodyPr/>
        <a:lstStyle/>
        <a:p>
          <a:endParaRPr lang="de-DE"/>
        </a:p>
      </dgm:t>
    </dgm:pt>
    <dgm:pt modelId="{876FC8E5-8542-453D-BAE4-AEB48E600EFB}" type="sibTrans" cxnId="{C9AF8FDA-B0CB-4E03-8C2B-04D90B7E641D}">
      <dgm:prSet/>
      <dgm:spPr/>
      <dgm:t>
        <a:bodyPr/>
        <a:lstStyle/>
        <a:p>
          <a:endParaRPr lang="de-DE"/>
        </a:p>
      </dgm:t>
    </dgm:pt>
    <dgm:pt modelId="{14EA5C2B-4C4D-41A5-AC86-F029FC9B9DA0}" type="pres">
      <dgm:prSet presAssocID="{05701726-916A-47FC-95EB-7C8C7FF94D11}" presName="Name0" presStyleCnt="0">
        <dgm:presLayoutVars>
          <dgm:dir/>
          <dgm:animLvl val="lvl"/>
          <dgm:resizeHandles val="exact"/>
        </dgm:presLayoutVars>
      </dgm:prSet>
      <dgm:spPr/>
    </dgm:pt>
    <dgm:pt modelId="{C15CE11E-9AD0-4098-839B-A0B6FD3B414D}" type="pres">
      <dgm:prSet presAssocID="{5CA1EB27-ADAA-4426-A93E-FD073FC7C005}" presName="composite" presStyleCnt="0"/>
      <dgm:spPr/>
    </dgm:pt>
    <dgm:pt modelId="{6F15E3E3-8AC1-41CE-9591-31C22BFB6082}" type="pres">
      <dgm:prSet presAssocID="{5CA1EB27-ADAA-4426-A93E-FD073FC7C00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69140D5-49FC-438D-8E25-87B2D7F35723}" type="pres">
      <dgm:prSet presAssocID="{5CA1EB27-ADAA-4426-A93E-FD073FC7C005}" presName="desTx" presStyleLbl="alignAccFollowNode1" presStyleIdx="0" presStyleCnt="3">
        <dgm:presLayoutVars>
          <dgm:bulletEnabled val="1"/>
        </dgm:presLayoutVars>
      </dgm:prSet>
      <dgm:spPr>
        <a:xfrm>
          <a:off x="3648" y="482626"/>
          <a:ext cx="3556872" cy="2690099"/>
        </a:xfrm>
        <a:prstGeom prst="rect">
          <a:avLst/>
        </a:prstGeom>
      </dgm:spPr>
    </dgm:pt>
    <dgm:pt modelId="{9AA278DE-5937-4E94-8E00-5807F8FE2DC3}" type="pres">
      <dgm:prSet presAssocID="{FAF888B5-36FF-440A-85CF-DD87D7A84C8F}" presName="space" presStyleCnt="0"/>
      <dgm:spPr/>
    </dgm:pt>
    <dgm:pt modelId="{8C67CF2D-969B-41C6-BB3F-6446C171F3D7}" type="pres">
      <dgm:prSet presAssocID="{93001493-4E4A-4800-A4C8-E9334AE2A7C0}" presName="composite" presStyleCnt="0"/>
      <dgm:spPr/>
    </dgm:pt>
    <dgm:pt modelId="{3520FE47-A1C3-4809-9D41-ADB45EBD75F5}" type="pres">
      <dgm:prSet presAssocID="{93001493-4E4A-4800-A4C8-E9334AE2A7C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6A7F3A8-8E9B-4E3C-AF6F-2AFBAA4D4BD2}" type="pres">
      <dgm:prSet presAssocID="{93001493-4E4A-4800-A4C8-E9334AE2A7C0}" presName="desTx" presStyleLbl="alignAccFollowNode1" presStyleIdx="1" presStyleCnt="3">
        <dgm:presLayoutVars>
          <dgm:bulletEnabled val="1"/>
        </dgm:presLayoutVars>
      </dgm:prSet>
      <dgm:spPr>
        <a:xfrm>
          <a:off x="4058483" y="475054"/>
          <a:ext cx="3556872" cy="2762842"/>
        </a:xfrm>
        <a:prstGeom prst="rect">
          <a:avLst/>
        </a:prstGeom>
      </dgm:spPr>
    </dgm:pt>
    <dgm:pt modelId="{4F1B0CD9-ED5C-4504-92B0-4EE65EE76B03}" type="pres">
      <dgm:prSet presAssocID="{6A60131C-3DD7-46CF-B9FD-87C0D1218BDB}" presName="space" presStyleCnt="0"/>
      <dgm:spPr/>
    </dgm:pt>
    <dgm:pt modelId="{7B8D7E6F-2AF5-48CF-8DB7-2B0E9E91BD13}" type="pres">
      <dgm:prSet presAssocID="{0B311D1F-0B5E-43A0-8A1F-F7EA71E227A9}" presName="composite" presStyleCnt="0"/>
      <dgm:spPr/>
    </dgm:pt>
    <dgm:pt modelId="{EBA47BC7-830D-4BE8-86F8-271F6B9F6B04}" type="pres">
      <dgm:prSet presAssocID="{0B311D1F-0B5E-43A0-8A1F-F7EA71E227A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FA7F605-2305-4A24-A64E-7F06251886E4}" type="pres">
      <dgm:prSet presAssocID="{0B311D1F-0B5E-43A0-8A1F-F7EA71E227A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C909F46-D21A-49A2-A3DA-A2E092B3C534}" type="presOf" srcId="{239A2ED5-FB1C-4939-8107-2F1781752E4B}" destId="{0FA7F605-2305-4A24-A64E-7F06251886E4}" srcOrd="0" destOrd="0" presId="urn:microsoft.com/office/officeart/2005/8/layout/hList1"/>
    <dgm:cxn modelId="{03F040C3-F31C-4309-8EB4-894024DC2B15}" type="presOf" srcId="{6D0A4631-A365-4D6F-BEC7-DBD036EF7E1E}" destId="{0FA7F605-2305-4A24-A64E-7F06251886E4}" srcOrd="0" destOrd="7" presId="urn:microsoft.com/office/officeart/2005/8/layout/hList1"/>
    <dgm:cxn modelId="{12F83914-C003-42CD-A2E7-1EE92AB5ABBF}" type="presOf" srcId="{3FD939FC-0F5A-4E99-A8EF-19DEDDED5043}" destId="{0FA7F605-2305-4A24-A64E-7F06251886E4}" srcOrd="0" destOrd="5" presId="urn:microsoft.com/office/officeart/2005/8/layout/hList1"/>
    <dgm:cxn modelId="{E023A90E-35BC-48CF-8904-12AD3A8172B5}" srcId="{93001493-4E4A-4800-A4C8-E9334AE2A7C0}" destId="{6BF4D90E-7E7D-4851-A188-C0B42FE9507A}" srcOrd="2" destOrd="0" parTransId="{25060B39-8ADA-4BB7-99D1-6E199E00DA14}" sibTransId="{A4886899-B380-4912-BFE9-D322D31B3B98}"/>
    <dgm:cxn modelId="{835C9821-AA49-459B-9C0A-550F0029CAD3}" type="presOf" srcId="{7548BDD5-ACF3-4D7E-A3DE-302B117E126D}" destId="{46A7F3A8-8E9B-4E3C-AF6F-2AFBAA4D4BD2}" srcOrd="0" destOrd="3" presId="urn:microsoft.com/office/officeart/2005/8/layout/hList1"/>
    <dgm:cxn modelId="{60D89A57-9441-42D3-8942-9A26CA348804}" type="presOf" srcId="{6675D929-3B19-463F-A7AA-CAC73E0E5957}" destId="{0FA7F605-2305-4A24-A64E-7F06251886E4}" srcOrd="0" destOrd="2" presId="urn:microsoft.com/office/officeart/2005/8/layout/hList1"/>
    <dgm:cxn modelId="{96EABE8C-E69E-4344-83F5-4D174E59413A}" srcId="{5CA1EB27-ADAA-4426-A93E-FD073FC7C005}" destId="{7F223C45-7AFD-46F4-A58B-C81D0A9E5181}" srcOrd="4" destOrd="0" parTransId="{540E70AD-F3FA-410A-A7BF-033D3FB976EB}" sibTransId="{42C97766-F5CF-4364-BCA1-445E956DE3FA}"/>
    <dgm:cxn modelId="{C2E3247F-09FC-452F-B0C1-6B7E94502867}" srcId="{05701726-916A-47FC-95EB-7C8C7FF94D11}" destId="{0B311D1F-0B5E-43A0-8A1F-F7EA71E227A9}" srcOrd="2" destOrd="0" parTransId="{0B1AC98A-4D9C-4610-B4BE-E68C9E58CB0F}" sibTransId="{EB5968E9-3D38-4558-BD77-1FA8E88C99D7}"/>
    <dgm:cxn modelId="{57DA10CC-D48E-4F20-83B2-BE884C32217F}" srcId="{93001493-4E4A-4800-A4C8-E9334AE2A7C0}" destId="{9C60DCA6-B995-4E10-8225-70ABC96645B9}" srcOrd="1" destOrd="0" parTransId="{D85344DE-9973-4A45-85FC-215298DCC3D7}" sibTransId="{FB0F1F88-4B0D-46AB-8D49-65B8EC75E680}"/>
    <dgm:cxn modelId="{D4117F2B-5FCC-4FAE-8608-57060A124B6F}" srcId="{0B311D1F-0B5E-43A0-8A1F-F7EA71E227A9}" destId="{6675D929-3B19-463F-A7AA-CAC73E0E5957}" srcOrd="2" destOrd="0" parTransId="{FA432AB9-5B2F-46AA-BE2C-2F068ECA3C2E}" sibTransId="{F030A703-CF59-438E-8897-84F88620331F}"/>
    <dgm:cxn modelId="{3B0D7E9B-29D1-4B00-9562-76D0CD03AE5C}" srcId="{5CA1EB27-ADAA-4426-A93E-FD073FC7C005}" destId="{8D109C2E-558A-46D1-84EA-C629F848D0C9}" srcOrd="3" destOrd="0" parTransId="{2D49A0CB-183B-48A3-BEE7-417C90A1DFE8}" sibTransId="{EDCFE726-559B-4B69-8E01-F014AA45FE38}"/>
    <dgm:cxn modelId="{C9AF8FDA-B0CB-4E03-8C2B-04D90B7E641D}" srcId="{0B311D1F-0B5E-43A0-8A1F-F7EA71E227A9}" destId="{6D0A4631-A365-4D6F-BEC7-DBD036EF7E1E}" srcOrd="7" destOrd="0" parTransId="{A99D40BE-E126-4664-9A28-E7271213829B}" sibTransId="{876FC8E5-8542-453D-BAE4-AEB48E600EFB}"/>
    <dgm:cxn modelId="{53427511-70CB-45FA-9F51-0C75994F9034}" type="presOf" srcId="{0B311D1F-0B5E-43A0-8A1F-F7EA71E227A9}" destId="{EBA47BC7-830D-4BE8-86F8-271F6B9F6B04}" srcOrd="0" destOrd="0" presId="urn:microsoft.com/office/officeart/2005/8/layout/hList1"/>
    <dgm:cxn modelId="{69CE59F6-647F-4F18-85FD-C6B1422ED7FD}" srcId="{5CA1EB27-ADAA-4426-A93E-FD073FC7C005}" destId="{3F91CD1F-9B8C-417F-938F-36AC8BAE3199}" srcOrd="6" destOrd="0" parTransId="{2D9B4D17-1A31-4F8E-9D66-6A3CEE617E40}" sibTransId="{43ACF890-EC38-473F-8A74-327E97943D9A}"/>
    <dgm:cxn modelId="{B026BA05-FA36-4DC9-B14C-496A23BF610E}" type="presOf" srcId="{6D42791F-0F21-4431-8332-83D69E574C56}" destId="{0FA7F605-2305-4A24-A64E-7F06251886E4}" srcOrd="0" destOrd="1" presId="urn:microsoft.com/office/officeart/2005/8/layout/hList1"/>
    <dgm:cxn modelId="{A57B8AB4-AE32-422A-A805-FED9ABA66D4B}" srcId="{93001493-4E4A-4800-A4C8-E9334AE2A7C0}" destId="{63D385F7-43C3-4C62-89DD-F4CA13A869B1}" srcOrd="6" destOrd="0" parTransId="{1354B83A-53E9-48DC-A934-D38E79AF5569}" sibTransId="{E93C3E22-DB0E-4543-B139-594EA5A1EC1A}"/>
    <dgm:cxn modelId="{E7D84B5C-2FD6-4AC0-B792-AF9F00E0609F}" type="presOf" srcId="{5CA1EB27-ADAA-4426-A93E-FD073FC7C005}" destId="{6F15E3E3-8AC1-41CE-9591-31C22BFB6082}" srcOrd="0" destOrd="0" presId="urn:microsoft.com/office/officeart/2005/8/layout/hList1"/>
    <dgm:cxn modelId="{71919DED-D08C-4449-928F-F49FB441443B}" type="presOf" srcId="{BDA009DE-063C-4A00-99CF-30FD04083619}" destId="{A69140D5-49FC-438D-8E25-87B2D7F35723}" srcOrd="0" destOrd="0" presId="urn:microsoft.com/office/officeart/2005/8/layout/hList1"/>
    <dgm:cxn modelId="{FAD7D8FF-A4FB-46AB-9FD4-F00D54089C38}" type="presOf" srcId="{031C6B46-80FA-44B4-88F3-73ADC7916059}" destId="{46A7F3A8-8E9B-4E3C-AF6F-2AFBAA4D4BD2}" srcOrd="0" destOrd="0" presId="urn:microsoft.com/office/officeart/2005/8/layout/hList1"/>
    <dgm:cxn modelId="{4230AE45-29FC-4DA3-9C52-5739E0C49088}" srcId="{0B311D1F-0B5E-43A0-8A1F-F7EA71E227A9}" destId="{6D42791F-0F21-4431-8332-83D69E574C56}" srcOrd="1" destOrd="0" parTransId="{DC79A1C7-1908-42F5-9336-5A94B85A4658}" sibTransId="{26AFABD9-E82A-4CC5-981C-4F1CE8C2D277}"/>
    <dgm:cxn modelId="{AE54A713-1B1E-4322-B3C5-C0C3A151F8C5}" type="presOf" srcId="{3F91CD1F-9B8C-417F-938F-36AC8BAE3199}" destId="{A69140D5-49FC-438D-8E25-87B2D7F35723}" srcOrd="0" destOrd="6" presId="urn:microsoft.com/office/officeart/2005/8/layout/hList1"/>
    <dgm:cxn modelId="{ABDEDBCE-F196-4F50-9B14-762E086635DC}" srcId="{5CA1EB27-ADAA-4426-A93E-FD073FC7C005}" destId="{BDA009DE-063C-4A00-99CF-30FD04083619}" srcOrd="0" destOrd="0" parTransId="{575C7A81-8686-4EB5-B4D3-CCCF61A15351}" sibTransId="{A6F4EA45-726C-4F08-A32A-EF9C106670BE}"/>
    <dgm:cxn modelId="{26AC81B0-3231-4839-9E85-651951620995}" type="presOf" srcId="{7F223C45-7AFD-46F4-A58B-C81D0A9E5181}" destId="{A69140D5-49FC-438D-8E25-87B2D7F35723}" srcOrd="0" destOrd="4" presId="urn:microsoft.com/office/officeart/2005/8/layout/hList1"/>
    <dgm:cxn modelId="{3BDE43BF-704E-40EF-A7C4-44CCA617DDBF}" type="presOf" srcId="{A7DA777F-8DD7-4778-A7FA-9A30A67CBA2D}" destId="{A69140D5-49FC-438D-8E25-87B2D7F35723}" srcOrd="0" destOrd="5" presId="urn:microsoft.com/office/officeart/2005/8/layout/hList1"/>
    <dgm:cxn modelId="{8E42EC1C-DA0B-4350-AFB3-BAB1D565DA9B}" srcId="{05701726-916A-47FC-95EB-7C8C7FF94D11}" destId="{93001493-4E4A-4800-A4C8-E9334AE2A7C0}" srcOrd="1" destOrd="0" parTransId="{AA37C0BE-4AD8-4ADC-B0BF-3C672A6D69D5}" sibTransId="{6A60131C-3DD7-46CF-B9FD-87C0D1218BDB}"/>
    <dgm:cxn modelId="{4D283E27-F1CB-4943-B5F4-97DB12CFD0E5}" srcId="{93001493-4E4A-4800-A4C8-E9334AE2A7C0}" destId="{40AE469A-B9ED-486C-BF47-52739BEA00E7}" srcOrd="7" destOrd="0" parTransId="{BEF3347E-6C38-4D6D-9508-5FC2782C9D32}" sibTransId="{C83E4BDB-3978-48D8-A7FA-29DBB6BE8051}"/>
    <dgm:cxn modelId="{651A5FE0-9234-45B9-B83D-3DF0E3EA0DC5}" type="presOf" srcId="{05701726-916A-47FC-95EB-7C8C7FF94D11}" destId="{14EA5C2B-4C4D-41A5-AC86-F029FC9B9DA0}" srcOrd="0" destOrd="0" presId="urn:microsoft.com/office/officeart/2005/8/layout/hList1"/>
    <dgm:cxn modelId="{61DBB83F-E4EF-46DF-B6AB-28781A3F493B}" type="presOf" srcId="{4DFC9815-1F60-4785-BA1D-E8DB5C71D374}" destId="{A69140D5-49FC-438D-8E25-87B2D7F35723}" srcOrd="0" destOrd="2" presId="urn:microsoft.com/office/officeart/2005/8/layout/hList1"/>
    <dgm:cxn modelId="{CE793EB5-03D5-4B16-8B17-5196C29E1D1B}" type="presOf" srcId="{44AF7F1F-C7F8-429E-8A9A-7BC364A1F550}" destId="{46A7F3A8-8E9B-4E3C-AF6F-2AFBAA4D4BD2}" srcOrd="0" destOrd="4" presId="urn:microsoft.com/office/officeart/2005/8/layout/hList1"/>
    <dgm:cxn modelId="{98B44F52-5DDB-4CE8-8424-A373154B2A8D}" type="presOf" srcId="{8D109C2E-558A-46D1-84EA-C629F848D0C9}" destId="{A69140D5-49FC-438D-8E25-87B2D7F35723}" srcOrd="0" destOrd="3" presId="urn:microsoft.com/office/officeart/2005/8/layout/hList1"/>
    <dgm:cxn modelId="{845BE732-36F6-40E3-BBC6-630F23F12971}" type="presOf" srcId="{290F389C-2F05-444C-9D35-50ABDF206E3B}" destId="{A69140D5-49FC-438D-8E25-87B2D7F35723}" srcOrd="0" destOrd="7" presId="urn:microsoft.com/office/officeart/2005/8/layout/hList1"/>
    <dgm:cxn modelId="{1B6CE630-4BBD-4AF0-8228-46E6523E854D}" type="presOf" srcId="{2D16DB3F-D27D-44BC-B2A0-87D1EA2391F3}" destId="{A69140D5-49FC-438D-8E25-87B2D7F35723}" srcOrd="0" destOrd="1" presId="urn:microsoft.com/office/officeart/2005/8/layout/hList1"/>
    <dgm:cxn modelId="{2493C85F-85A4-4DD5-94A3-D95019B89283}" srcId="{93001493-4E4A-4800-A4C8-E9334AE2A7C0}" destId="{4082CCF4-6ECF-4167-AC0A-C422E8ABA167}" srcOrd="5" destOrd="0" parTransId="{706897C4-EABC-49AD-BCA7-26F8984655A3}" sibTransId="{FDE9918F-4E8D-4BAC-BCFD-AFB2056D248D}"/>
    <dgm:cxn modelId="{4D530CFA-873B-462E-B5E8-B93A5EFD8A8C}" srcId="{93001493-4E4A-4800-A4C8-E9334AE2A7C0}" destId="{7548BDD5-ACF3-4D7E-A3DE-302B117E126D}" srcOrd="3" destOrd="0" parTransId="{A098CD3F-5285-4129-908B-AD76BC850BCA}" sibTransId="{2FC7CD07-40CB-41C3-81CE-572F14204FD8}"/>
    <dgm:cxn modelId="{D6D7A34A-0333-4FBA-B85B-D4770F89F468}" type="presOf" srcId="{6BF4D90E-7E7D-4851-A188-C0B42FE9507A}" destId="{46A7F3A8-8E9B-4E3C-AF6F-2AFBAA4D4BD2}" srcOrd="0" destOrd="2" presId="urn:microsoft.com/office/officeart/2005/8/layout/hList1"/>
    <dgm:cxn modelId="{F2E70768-FABA-471A-8C95-F75B64F6CD2C}" type="presOf" srcId="{4082CCF4-6ECF-4167-AC0A-C422E8ABA167}" destId="{46A7F3A8-8E9B-4E3C-AF6F-2AFBAA4D4BD2}" srcOrd="0" destOrd="5" presId="urn:microsoft.com/office/officeart/2005/8/layout/hList1"/>
    <dgm:cxn modelId="{CD97A117-F68D-4574-95A7-9DCE1A756C23}" type="presOf" srcId="{63D385F7-43C3-4C62-89DD-F4CA13A869B1}" destId="{46A7F3A8-8E9B-4E3C-AF6F-2AFBAA4D4BD2}" srcOrd="0" destOrd="6" presId="urn:microsoft.com/office/officeart/2005/8/layout/hList1"/>
    <dgm:cxn modelId="{A53EB37F-951A-4FAA-B6A1-11FF3C72A05C}" srcId="{93001493-4E4A-4800-A4C8-E9334AE2A7C0}" destId="{031C6B46-80FA-44B4-88F3-73ADC7916059}" srcOrd="0" destOrd="0" parTransId="{0ACAE53C-5B7A-40B2-91BD-ADBF7D5833A5}" sibTransId="{083AC2A3-AD7F-44F4-B9AC-826A47AB0A35}"/>
    <dgm:cxn modelId="{962DF275-80F2-4F97-9278-E6CB72B861F0}" type="presOf" srcId="{40AE469A-B9ED-486C-BF47-52739BEA00E7}" destId="{46A7F3A8-8E9B-4E3C-AF6F-2AFBAA4D4BD2}" srcOrd="0" destOrd="7" presId="urn:microsoft.com/office/officeart/2005/8/layout/hList1"/>
    <dgm:cxn modelId="{C618307F-30EF-42A9-B333-D7A0AAF92222}" srcId="{0B311D1F-0B5E-43A0-8A1F-F7EA71E227A9}" destId="{0556A440-B3E5-4159-8A44-4F8775EACCFD}" srcOrd="6" destOrd="0" parTransId="{2F887180-CB02-4385-AE0C-9BD953416315}" sibTransId="{52095C58-8353-41C2-96FA-738A121B097B}"/>
    <dgm:cxn modelId="{B6D3721E-D2C0-4884-AE94-A99C47B3E1FD}" srcId="{0B311D1F-0B5E-43A0-8A1F-F7EA71E227A9}" destId="{3FD939FC-0F5A-4E99-A8EF-19DEDDED5043}" srcOrd="5" destOrd="0" parTransId="{30C453FC-344F-4A8D-B5E8-AC8A31808486}" sibTransId="{3DDE0C96-C806-480A-9B50-BDE256D725C5}"/>
    <dgm:cxn modelId="{A35A2576-C4BC-4BA7-8E37-0F9774FE9F98}" type="presOf" srcId="{185482EE-0F73-4289-B4E1-94D28D56671D}" destId="{0FA7F605-2305-4A24-A64E-7F06251886E4}" srcOrd="0" destOrd="3" presId="urn:microsoft.com/office/officeart/2005/8/layout/hList1"/>
    <dgm:cxn modelId="{F2977C92-2A62-4A3B-B0D0-3102B3150EA6}" srcId="{0B311D1F-0B5E-43A0-8A1F-F7EA71E227A9}" destId="{70ADB1D7-0977-4198-8217-4C715216D4AE}" srcOrd="4" destOrd="0" parTransId="{7C205EE0-3F82-4E43-A670-EA70CEED5623}" sibTransId="{7E731DCC-905E-4A64-8AE1-E1656D544330}"/>
    <dgm:cxn modelId="{12ECC912-E98E-4041-99FD-4B419F90ACCF}" type="presOf" srcId="{0556A440-B3E5-4159-8A44-4F8775EACCFD}" destId="{0FA7F605-2305-4A24-A64E-7F06251886E4}" srcOrd="0" destOrd="6" presId="urn:microsoft.com/office/officeart/2005/8/layout/hList1"/>
    <dgm:cxn modelId="{88E02B9D-C8A8-4D53-A7EF-C4B33BA6B97B}" srcId="{5CA1EB27-ADAA-4426-A93E-FD073FC7C005}" destId="{2D16DB3F-D27D-44BC-B2A0-87D1EA2391F3}" srcOrd="1" destOrd="0" parTransId="{FAC30E2E-088C-403C-BA8A-714EA4F6C749}" sibTransId="{CEC31C47-C6B1-4AC9-A22D-F3E3BD3C45EE}"/>
    <dgm:cxn modelId="{531202DD-56F9-46A2-87CE-3DB78811AE4A}" srcId="{05701726-916A-47FC-95EB-7C8C7FF94D11}" destId="{5CA1EB27-ADAA-4426-A93E-FD073FC7C005}" srcOrd="0" destOrd="0" parTransId="{5AC3222E-2844-40D5-8BA5-477503881297}" sibTransId="{FAF888B5-36FF-440A-85CF-DD87D7A84C8F}"/>
    <dgm:cxn modelId="{F6DAEE51-809E-4512-9094-2F2AD1756BD9}" srcId="{5CA1EB27-ADAA-4426-A93E-FD073FC7C005}" destId="{4DFC9815-1F60-4785-BA1D-E8DB5C71D374}" srcOrd="2" destOrd="0" parTransId="{25C89512-324A-4F34-AAE1-C929C36F885F}" sibTransId="{C5A1CA28-964F-4305-9A72-CBE5FA2C0C03}"/>
    <dgm:cxn modelId="{BE9AE7B3-62AE-4EA0-9C9F-A2C807A3FAE5}" srcId="{0B311D1F-0B5E-43A0-8A1F-F7EA71E227A9}" destId="{185482EE-0F73-4289-B4E1-94D28D56671D}" srcOrd="3" destOrd="0" parTransId="{E12A86B5-B814-43F9-AB2B-671EF9242B08}" sibTransId="{1FE4F4FD-245E-4053-A66E-736D1FB22902}"/>
    <dgm:cxn modelId="{9A26848E-D876-42AC-9FD2-BA685851F419}" srcId="{5CA1EB27-ADAA-4426-A93E-FD073FC7C005}" destId="{A7DA777F-8DD7-4778-A7FA-9A30A67CBA2D}" srcOrd="5" destOrd="0" parTransId="{AE616EB9-34B9-437A-8F02-7A015A6F7155}" sibTransId="{24AB7692-FD4A-447C-9D40-6CD51EF96BB7}"/>
    <dgm:cxn modelId="{791034D8-B1E7-4D39-BEB7-9C9122D92966}" srcId="{0B311D1F-0B5E-43A0-8A1F-F7EA71E227A9}" destId="{239A2ED5-FB1C-4939-8107-2F1781752E4B}" srcOrd="0" destOrd="0" parTransId="{9804D5D1-60F4-44BB-A956-34E3662EFB7D}" sibTransId="{CF920907-1CD1-4167-AA19-363B1456E1BE}"/>
    <dgm:cxn modelId="{5CBA6373-93E7-41D2-97AF-3D41103B3059}" type="presOf" srcId="{9C60DCA6-B995-4E10-8225-70ABC96645B9}" destId="{46A7F3A8-8E9B-4E3C-AF6F-2AFBAA4D4BD2}" srcOrd="0" destOrd="1" presId="urn:microsoft.com/office/officeart/2005/8/layout/hList1"/>
    <dgm:cxn modelId="{CC81AC62-E78A-4287-8CDE-3D2302DB594B}" srcId="{93001493-4E4A-4800-A4C8-E9334AE2A7C0}" destId="{44AF7F1F-C7F8-429E-8A9A-7BC364A1F550}" srcOrd="4" destOrd="0" parTransId="{117B44B9-D158-4FCC-A9D5-C476662AFF1C}" sibTransId="{FAB6BBB4-5D4E-4FB7-AF9B-E73CB8916026}"/>
    <dgm:cxn modelId="{257DE10F-4B3D-4F7C-AA2F-E7FE1AE86A51}" srcId="{5CA1EB27-ADAA-4426-A93E-FD073FC7C005}" destId="{290F389C-2F05-444C-9D35-50ABDF206E3B}" srcOrd="7" destOrd="0" parTransId="{77F972BE-83D9-4D22-90D7-D110832EE492}" sibTransId="{ED4AA16D-B5B4-4FBB-A52C-ACC32206DA24}"/>
    <dgm:cxn modelId="{BF66712B-A9CE-41DE-85B9-7EB0E8D6FC6A}" type="presOf" srcId="{70ADB1D7-0977-4198-8217-4C715216D4AE}" destId="{0FA7F605-2305-4A24-A64E-7F06251886E4}" srcOrd="0" destOrd="4" presId="urn:microsoft.com/office/officeart/2005/8/layout/hList1"/>
    <dgm:cxn modelId="{63A71794-9916-4CE8-B869-CF13133BB9C1}" type="presOf" srcId="{93001493-4E4A-4800-A4C8-E9334AE2A7C0}" destId="{3520FE47-A1C3-4809-9D41-ADB45EBD75F5}" srcOrd="0" destOrd="0" presId="urn:microsoft.com/office/officeart/2005/8/layout/hList1"/>
    <dgm:cxn modelId="{93B8A3CC-164D-4328-8314-FBBE39F3F628}" type="presParOf" srcId="{14EA5C2B-4C4D-41A5-AC86-F029FC9B9DA0}" destId="{C15CE11E-9AD0-4098-839B-A0B6FD3B414D}" srcOrd="0" destOrd="0" presId="urn:microsoft.com/office/officeart/2005/8/layout/hList1"/>
    <dgm:cxn modelId="{94F9B3C8-1DED-4C47-B2B9-AD5D33E0CA99}" type="presParOf" srcId="{C15CE11E-9AD0-4098-839B-A0B6FD3B414D}" destId="{6F15E3E3-8AC1-41CE-9591-31C22BFB6082}" srcOrd="0" destOrd="0" presId="urn:microsoft.com/office/officeart/2005/8/layout/hList1"/>
    <dgm:cxn modelId="{6D77251F-370A-44F6-A5A0-0BEF06DF1920}" type="presParOf" srcId="{C15CE11E-9AD0-4098-839B-A0B6FD3B414D}" destId="{A69140D5-49FC-438D-8E25-87B2D7F35723}" srcOrd="1" destOrd="0" presId="urn:microsoft.com/office/officeart/2005/8/layout/hList1"/>
    <dgm:cxn modelId="{499BCFFA-D0F9-47E7-B684-D13CCABE02EB}" type="presParOf" srcId="{14EA5C2B-4C4D-41A5-AC86-F029FC9B9DA0}" destId="{9AA278DE-5937-4E94-8E00-5807F8FE2DC3}" srcOrd="1" destOrd="0" presId="urn:microsoft.com/office/officeart/2005/8/layout/hList1"/>
    <dgm:cxn modelId="{20838DBD-0807-40CE-A7F7-8498B4D08EAF}" type="presParOf" srcId="{14EA5C2B-4C4D-41A5-AC86-F029FC9B9DA0}" destId="{8C67CF2D-969B-41C6-BB3F-6446C171F3D7}" srcOrd="2" destOrd="0" presId="urn:microsoft.com/office/officeart/2005/8/layout/hList1"/>
    <dgm:cxn modelId="{1FF83014-C1EE-4196-8054-D1A7FF82E4C1}" type="presParOf" srcId="{8C67CF2D-969B-41C6-BB3F-6446C171F3D7}" destId="{3520FE47-A1C3-4809-9D41-ADB45EBD75F5}" srcOrd="0" destOrd="0" presId="urn:microsoft.com/office/officeart/2005/8/layout/hList1"/>
    <dgm:cxn modelId="{FA73B96A-66BE-4F20-9614-26A0266FBA89}" type="presParOf" srcId="{8C67CF2D-969B-41C6-BB3F-6446C171F3D7}" destId="{46A7F3A8-8E9B-4E3C-AF6F-2AFBAA4D4BD2}" srcOrd="1" destOrd="0" presId="urn:microsoft.com/office/officeart/2005/8/layout/hList1"/>
    <dgm:cxn modelId="{14C0BE9D-A574-46DF-9EEE-1B4CC4E8D366}" type="presParOf" srcId="{14EA5C2B-4C4D-41A5-AC86-F029FC9B9DA0}" destId="{4F1B0CD9-ED5C-4504-92B0-4EE65EE76B03}" srcOrd="3" destOrd="0" presId="urn:microsoft.com/office/officeart/2005/8/layout/hList1"/>
    <dgm:cxn modelId="{68C2A623-574D-4C88-A2F9-D2F137D850D0}" type="presParOf" srcId="{14EA5C2B-4C4D-41A5-AC86-F029FC9B9DA0}" destId="{7B8D7E6F-2AF5-48CF-8DB7-2B0E9E91BD13}" srcOrd="4" destOrd="0" presId="urn:microsoft.com/office/officeart/2005/8/layout/hList1"/>
    <dgm:cxn modelId="{71AE7B26-0E12-4245-A079-2852AB19DB5E}" type="presParOf" srcId="{7B8D7E6F-2AF5-48CF-8DB7-2B0E9E91BD13}" destId="{EBA47BC7-830D-4BE8-86F8-271F6B9F6B04}" srcOrd="0" destOrd="0" presId="urn:microsoft.com/office/officeart/2005/8/layout/hList1"/>
    <dgm:cxn modelId="{90DC3CFD-102F-40CD-8ED8-5019A3F83D3C}" type="presParOf" srcId="{7B8D7E6F-2AF5-48CF-8DB7-2B0E9E91BD13}" destId="{0FA7F605-2305-4A24-A64E-7F06251886E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8CE20E-FBA5-4D7D-A5C4-926CC24CDAA5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de-DE"/>
        </a:p>
      </dgm:t>
    </dgm:pt>
    <dgm:pt modelId="{E82F49DF-5277-4D4B-870A-451A9F57A9D9}">
      <dgm:prSet custT="1"/>
      <dgm:spPr/>
      <dgm:t>
        <a:bodyPr/>
        <a:lstStyle/>
        <a:p>
          <a:r>
            <a:rPr lang="de-AT" sz="900" b="0" i="0" dirty="0" err="1">
              <a:solidFill>
                <a:schemeClr val="bg1">
                  <a:lumMod val="85000"/>
                  <a:lumOff val="15000"/>
                </a:schemeClr>
              </a:solidFill>
            </a:rPr>
            <a:t>Overview</a:t>
          </a:r>
          <a:endParaRPr lang="de-AT" sz="900" b="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8672B82D-E724-4647-81F6-C54BD2E0E0E5}" type="parTrans" cxnId="{CC6C93EB-941B-4153-92A6-CA75CAA46A3D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61D7F384-EA7A-4332-8BCD-CF98915FC485}" type="sibTrans" cxnId="{CC6C93EB-941B-4153-92A6-CA75CAA46A3D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980639A2-3EEC-4E37-B2CF-D468D10F8647}">
      <dgm:prSet custT="1"/>
      <dgm:spPr/>
      <dgm:t>
        <a:bodyPr/>
        <a:lstStyle/>
        <a:p>
          <a:r>
            <a:rPr lang="de-AT" sz="900" b="0" i="0" dirty="0">
              <a:solidFill>
                <a:schemeClr val="bg1">
                  <a:lumMod val="85000"/>
                  <a:lumOff val="15000"/>
                </a:schemeClr>
              </a:solidFill>
            </a:rPr>
            <a:t>Architecture</a:t>
          </a:r>
          <a:endParaRPr lang="de-AT" sz="900" b="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25A489DE-BD18-4DEF-B776-D2561BBA53E3}" type="parTrans" cxnId="{0576664C-DDA6-458B-9809-EA6EAFF70A16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60D3E6D2-381E-4879-8061-3163C26F324B}" type="sibTrans" cxnId="{0576664C-DDA6-458B-9809-EA6EAFF70A16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F86A506-BC4C-4F32-BDD2-CFDAA8969E3A}">
      <dgm:prSet custT="1"/>
      <dgm:spPr/>
      <dgm:t>
        <a:bodyPr/>
        <a:lstStyle/>
        <a:p>
          <a:r>
            <a:rPr lang="de-AT" sz="900" b="0" i="0">
              <a:solidFill>
                <a:schemeClr val="bg1">
                  <a:lumMod val="85000"/>
                  <a:lumOff val="15000"/>
                </a:schemeClr>
              </a:solidFill>
            </a:rPr>
            <a:t>Implementation</a:t>
          </a:r>
          <a:endParaRPr lang="de-AT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85098B3-E26D-4249-9BA7-221667C2F989}" type="parTrans" cxnId="{B9EFA897-2D19-4AB2-AA9B-B518D364295B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A8DC0C4-5B44-4AC6-8020-A4B1B760297F}" type="sibTrans" cxnId="{B9EFA897-2D19-4AB2-AA9B-B518D364295B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9919CCB0-50F9-4E92-AA27-C7855E99FE7A}">
      <dgm:prSet custT="1"/>
      <dgm:spPr/>
      <dgm:t>
        <a:bodyPr/>
        <a:lstStyle/>
        <a:p>
          <a:r>
            <a:rPr lang="de-AT" sz="900" b="1" i="0" dirty="0">
              <a:solidFill>
                <a:schemeClr val="bg1">
                  <a:lumMod val="85000"/>
                  <a:lumOff val="15000"/>
                </a:schemeClr>
              </a:solidFill>
            </a:rPr>
            <a:t>Setup</a:t>
          </a:r>
          <a:endParaRPr lang="de-AT" sz="900" b="1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71FD37D-00A0-4EB4-938F-271D8BA933D9}" type="parTrans" cxnId="{E50A44B3-E0E8-4497-A902-BC4F3EF7A03C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5259640-24E2-4064-8C10-30912D6998F5}" type="sibTrans" cxnId="{E50A44B3-E0E8-4497-A902-BC4F3EF7A03C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E47A0188-18AD-471F-957D-55F89DB9733C}">
      <dgm:prSet custT="1"/>
      <dgm:spPr/>
      <dgm:t>
        <a:bodyPr/>
        <a:lstStyle/>
        <a:p>
          <a:r>
            <a:rPr lang="de-AT" sz="900" b="0" i="0" dirty="0" err="1">
              <a:solidFill>
                <a:schemeClr val="bg1">
                  <a:lumMod val="85000"/>
                  <a:lumOff val="15000"/>
                </a:schemeClr>
              </a:solidFill>
            </a:rPr>
            <a:t>Results</a:t>
          </a:r>
          <a:endParaRPr lang="de-AT" sz="9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30D98E12-C10E-4DAA-9F39-CB83AA4C039C}" type="parTrans" cxnId="{2A79336D-2D5C-49D9-8A45-691C2E51122A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CDCFB527-6E37-41CF-9E13-486F80132555}" type="sibTrans" cxnId="{2A79336D-2D5C-49D9-8A45-691C2E51122A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22A7E34C-F351-4454-81EB-9F5D1188345A}" type="pres">
      <dgm:prSet presAssocID="{D88CE20E-FBA5-4D7D-A5C4-926CC24CDAA5}" presName="linear" presStyleCnt="0">
        <dgm:presLayoutVars>
          <dgm:animLvl val="lvl"/>
          <dgm:resizeHandles val="exact"/>
        </dgm:presLayoutVars>
      </dgm:prSet>
      <dgm:spPr/>
    </dgm:pt>
    <dgm:pt modelId="{4D614BB9-7945-48CF-B8BD-9F68DB2EA82F}" type="pres">
      <dgm:prSet presAssocID="{E82F49DF-5277-4D4B-870A-451A9F57A9D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E58741B-B34F-4D85-A482-CA3FB4D28215}" type="pres">
      <dgm:prSet presAssocID="{61D7F384-EA7A-4332-8BCD-CF98915FC485}" presName="spacer" presStyleCnt="0"/>
      <dgm:spPr/>
    </dgm:pt>
    <dgm:pt modelId="{AD325B80-F776-426F-BCFB-52229DA431F6}" type="pres">
      <dgm:prSet presAssocID="{980639A2-3EEC-4E37-B2CF-D468D10F864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5CCDBF7-EAED-43CA-B59C-95D34B6C920C}" type="pres">
      <dgm:prSet presAssocID="{60D3E6D2-381E-4879-8061-3163C26F324B}" presName="spacer" presStyleCnt="0"/>
      <dgm:spPr/>
    </dgm:pt>
    <dgm:pt modelId="{3C65750A-038A-4010-BB78-6AE94E1FD7CA}" type="pres">
      <dgm:prSet presAssocID="{5F86A506-BC4C-4F32-BDD2-CFDAA8969E3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A39E34E-0EB0-4155-BBA5-B47C4DA60D37}" type="pres">
      <dgm:prSet presAssocID="{FA8DC0C4-5B44-4AC6-8020-A4B1B760297F}" presName="spacer" presStyleCnt="0"/>
      <dgm:spPr/>
    </dgm:pt>
    <dgm:pt modelId="{4EE5BEAC-8358-4CBF-9E15-E3A9DD4F5C78}" type="pres">
      <dgm:prSet presAssocID="{9919CCB0-50F9-4E92-AA27-C7855E99FE7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BE6DCBC-7C86-461B-93FB-BC1424FD83FB}" type="pres">
      <dgm:prSet presAssocID="{F5259640-24E2-4064-8C10-30912D6998F5}" presName="spacer" presStyleCnt="0"/>
      <dgm:spPr/>
    </dgm:pt>
    <dgm:pt modelId="{D670B925-305D-4600-9363-710D98AB8459}" type="pres">
      <dgm:prSet presAssocID="{E47A0188-18AD-471F-957D-55F89DB9733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576664C-DDA6-458B-9809-EA6EAFF70A16}" srcId="{D88CE20E-FBA5-4D7D-A5C4-926CC24CDAA5}" destId="{980639A2-3EEC-4E37-B2CF-D468D10F8647}" srcOrd="1" destOrd="0" parTransId="{25A489DE-BD18-4DEF-B776-D2561BBA53E3}" sibTransId="{60D3E6D2-381E-4879-8061-3163C26F324B}"/>
    <dgm:cxn modelId="{95E45C01-5771-414C-97B8-1692B4F25327}" type="presOf" srcId="{5F86A506-BC4C-4F32-BDD2-CFDAA8969E3A}" destId="{3C65750A-038A-4010-BB78-6AE94E1FD7CA}" srcOrd="0" destOrd="0" presId="urn:microsoft.com/office/officeart/2005/8/layout/vList2"/>
    <dgm:cxn modelId="{E50A44B3-E0E8-4497-A902-BC4F3EF7A03C}" srcId="{D88CE20E-FBA5-4D7D-A5C4-926CC24CDAA5}" destId="{9919CCB0-50F9-4E92-AA27-C7855E99FE7A}" srcOrd="3" destOrd="0" parTransId="{571FD37D-00A0-4EB4-938F-271D8BA933D9}" sibTransId="{F5259640-24E2-4064-8C10-30912D6998F5}"/>
    <dgm:cxn modelId="{BF1D61CA-FA1F-4935-84C0-BF66C3C11C19}" type="presOf" srcId="{980639A2-3EEC-4E37-B2CF-D468D10F8647}" destId="{AD325B80-F776-426F-BCFB-52229DA431F6}" srcOrd="0" destOrd="0" presId="urn:microsoft.com/office/officeart/2005/8/layout/vList2"/>
    <dgm:cxn modelId="{AEAD9E2B-B54D-442C-BABB-3A195E743790}" type="presOf" srcId="{D88CE20E-FBA5-4D7D-A5C4-926CC24CDAA5}" destId="{22A7E34C-F351-4454-81EB-9F5D1188345A}" srcOrd="0" destOrd="0" presId="urn:microsoft.com/office/officeart/2005/8/layout/vList2"/>
    <dgm:cxn modelId="{B9EFA897-2D19-4AB2-AA9B-B518D364295B}" srcId="{D88CE20E-FBA5-4D7D-A5C4-926CC24CDAA5}" destId="{5F86A506-BC4C-4F32-BDD2-CFDAA8969E3A}" srcOrd="2" destOrd="0" parTransId="{585098B3-E26D-4249-9BA7-221667C2F989}" sibTransId="{FA8DC0C4-5B44-4AC6-8020-A4B1B760297F}"/>
    <dgm:cxn modelId="{2A79336D-2D5C-49D9-8A45-691C2E51122A}" srcId="{D88CE20E-FBA5-4D7D-A5C4-926CC24CDAA5}" destId="{E47A0188-18AD-471F-957D-55F89DB9733C}" srcOrd="4" destOrd="0" parTransId="{30D98E12-C10E-4DAA-9F39-CB83AA4C039C}" sibTransId="{CDCFB527-6E37-41CF-9E13-486F80132555}"/>
    <dgm:cxn modelId="{E6500ECA-5F0C-4F91-A76F-4A0147C84306}" type="presOf" srcId="{E82F49DF-5277-4D4B-870A-451A9F57A9D9}" destId="{4D614BB9-7945-48CF-B8BD-9F68DB2EA82F}" srcOrd="0" destOrd="0" presId="urn:microsoft.com/office/officeart/2005/8/layout/vList2"/>
    <dgm:cxn modelId="{CC6C93EB-941B-4153-92A6-CA75CAA46A3D}" srcId="{D88CE20E-FBA5-4D7D-A5C4-926CC24CDAA5}" destId="{E82F49DF-5277-4D4B-870A-451A9F57A9D9}" srcOrd="0" destOrd="0" parTransId="{8672B82D-E724-4647-81F6-C54BD2E0E0E5}" sibTransId="{61D7F384-EA7A-4332-8BCD-CF98915FC485}"/>
    <dgm:cxn modelId="{D04F68FF-9BD3-4D2D-A68C-C97A02018313}" type="presOf" srcId="{E47A0188-18AD-471F-957D-55F89DB9733C}" destId="{D670B925-305D-4600-9363-710D98AB8459}" srcOrd="0" destOrd="0" presId="urn:microsoft.com/office/officeart/2005/8/layout/vList2"/>
    <dgm:cxn modelId="{C9D820F8-4441-4451-AFC4-A948FC614049}" type="presOf" srcId="{9919CCB0-50F9-4E92-AA27-C7855E99FE7A}" destId="{4EE5BEAC-8358-4CBF-9E15-E3A9DD4F5C78}" srcOrd="0" destOrd="0" presId="urn:microsoft.com/office/officeart/2005/8/layout/vList2"/>
    <dgm:cxn modelId="{A2459397-8C33-4AC5-9A72-680EF20ADA51}" type="presParOf" srcId="{22A7E34C-F351-4454-81EB-9F5D1188345A}" destId="{4D614BB9-7945-48CF-B8BD-9F68DB2EA82F}" srcOrd="0" destOrd="0" presId="urn:microsoft.com/office/officeart/2005/8/layout/vList2"/>
    <dgm:cxn modelId="{B58E457A-6FB5-4BC6-8922-9A52BDDBB07C}" type="presParOf" srcId="{22A7E34C-F351-4454-81EB-9F5D1188345A}" destId="{0E58741B-B34F-4D85-A482-CA3FB4D28215}" srcOrd="1" destOrd="0" presId="urn:microsoft.com/office/officeart/2005/8/layout/vList2"/>
    <dgm:cxn modelId="{28005F09-0CA2-48D8-8BBE-5F67D9BB1277}" type="presParOf" srcId="{22A7E34C-F351-4454-81EB-9F5D1188345A}" destId="{AD325B80-F776-426F-BCFB-52229DA431F6}" srcOrd="2" destOrd="0" presId="urn:microsoft.com/office/officeart/2005/8/layout/vList2"/>
    <dgm:cxn modelId="{8348F803-355E-4FE4-A1F8-9001810FEC19}" type="presParOf" srcId="{22A7E34C-F351-4454-81EB-9F5D1188345A}" destId="{85CCDBF7-EAED-43CA-B59C-95D34B6C920C}" srcOrd="3" destOrd="0" presId="urn:microsoft.com/office/officeart/2005/8/layout/vList2"/>
    <dgm:cxn modelId="{2A1636C4-9F73-4500-BC9F-48E9CF72E669}" type="presParOf" srcId="{22A7E34C-F351-4454-81EB-9F5D1188345A}" destId="{3C65750A-038A-4010-BB78-6AE94E1FD7CA}" srcOrd="4" destOrd="0" presId="urn:microsoft.com/office/officeart/2005/8/layout/vList2"/>
    <dgm:cxn modelId="{447786A0-7D5B-4395-A1AC-4AF84D42FCA9}" type="presParOf" srcId="{22A7E34C-F351-4454-81EB-9F5D1188345A}" destId="{DA39E34E-0EB0-4155-BBA5-B47C4DA60D37}" srcOrd="5" destOrd="0" presId="urn:microsoft.com/office/officeart/2005/8/layout/vList2"/>
    <dgm:cxn modelId="{06FF4E72-2B55-412E-B52B-21E685C33AA8}" type="presParOf" srcId="{22A7E34C-F351-4454-81EB-9F5D1188345A}" destId="{4EE5BEAC-8358-4CBF-9E15-E3A9DD4F5C78}" srcOrd="6" destOrd="0" presId="urn:microsoft.com/office/officeart/2005/8/layout/vList2"/>
    <dgm:cxn modelId="{5965A571-E8EF-471D-9D9B-211BC2ED2A0C}" type="presParOf" srcId="{22A7E34C-F351-4454-81EB-9F5D1188345A}" destId="{0BE6DCBC-7C86-461B-93FB-BC1424FD83FB}" srcOrd="7" destOrd="0" presId="urn:microsoft.com/office/officeart/2005/8/layout/vList2"/>
    <dgm:cxn modelId="{D2F28F45-512C-46F8-BFCF-4E27526721C7}" type="presParOf" srcId="{22A7E34C-F351-4454-81EB-9F5D1188345A}" destId="{D670B925-305D-4600-9363-710D98AB845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701726-916A-47FC-95EB-7C8C7FF94D11}" type="doc">
      <dgm:prSet loTypeId="urn:microsoft.com/office/officeart/2005/8/layout/hList1" loCatId="list" qsTypeId="urn:microsoft.com/office/officeart/2005/8/quickstyle/simple2" qsCatId="simple" csTypeId="urn:microsoft.com/office/officeart/2005/8/colors/accent1_5" csCatId="accent1" phldr="1"/>
      <dgm:spPr/>
      <dgm:t>
        <a:bodyPr/>
        <a:lstStyle/>
        <a:p>
          <a:endParaRPr lang="de-DE"/>
        </a:p>
      </dgm:t>
    </dgm:pt>
    <dgm:pt modelId="{5CA1EB27-ADAA-4426-A93E-FD073FC7C005}">
      <dgm:prSet phldrT="[Text]" custT="1"/>
      <dgm:spPr/>
      <dgm:t>
        <a:bodyPr/>
        <a:lstStyle/>
        <a:p>
          <a:r>
            <a:rPr lang="de-DE" sz="2400" dirty="0"/>
            <a:t>Default</a:t>
          </a:r>
          <a:endParaRPr lang="de-DE" sz="3900" dirty="0"/>
        </a:p>
      </dgm:t>
    </dgm:pt>
    <dgm:pt modelId="{5AC3222E-2844-40D5-8BA5-477503881297}" type="parTrans" cxnId="{531202DD-56F9-46A2-87CE-3DB78811AE4A}">
      <dgm:prSet/>
      <dgm:spPr/>
      <dgm:t>
        <a:bodyPr/>
        <a:lstStyle/>
        <a:p>
          <a:endParaRPr lang="de-DE"/>
        </a:p>
      </dgm:t>
    </dgm:pt>
    <dgm:pt modelId="{FAF888B5-36FF-440A-85CF-DD87D7A84C8F}" type="sibTrans" cxnId="{531202DD-56F9-46A2-87CE-3DB78811AE4A}">
      <dgm:prSet/>
      <dgm:spPr/>
      <dgm:t>
        <a:bodyPr/>
        <a:lstStyle/>
        <a:p>
          <a:endParaRPr lang="de-DE"/>
        </a:p>
      </dgm:t>
    </dgm:pt>
    <dgm:pt modelId="{BDA009DE-063C-4A00-99CF-30FD04083619}">
      <dgm:prSet phldrT="[Text]" custT="1"/>
      <dgm:spPr>
        <a:solidFill>
          <a:srgbClr val="F5A408">
            <a:alpha val="90000"/>
            <a:tint val="40000"/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F5A40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4676" tIns="74676" rIns="99568" bIns="112014" numCol="1" spcCol="1270" anchor="t" anchorCtr="0"/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400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</dgm:t>
    </dgm:pt>
    <dgm:pt modelId="{575C7A81-8686-4EB5-B4D3-CCCF61A15351}" type="parTrans" cxnId="{ABDEDBCE-F196-4F50-9B14-762E086635DC}">
      <dgm:prSet/>
      <dgm:spPr/>
      <dgm:t>
        <a:bodyPr/>
        <a:lstStyle/>
        <a:p>
          <a:endParaRPr lang="de-DE"/>
        </a:p>
      </dgm:t>
    </dgm:pt>
    <dgm:pt modelId="{A6F4EA45-726C-4F08-A32A-EF9C106670BE}" type="sibTrans" cxnId="{ABDEDBCE-F196-4F50-9B14-762E086635DC}">
      <dgm:prSet/>
      <dgm:spPr/>
      <dgm:t>
        <a:bodyPr/>
        <a:lstStyle/>
        <a:p>
          <a:endParaRPr lang="de-DE"/>
        </a:p>
      </dgm:t>
    </dgm:pt>
    <dgm:pt modelId="{93001493-4E4A-4800-A4C8-E9334AE2A7C0}">
      <dgm:prSet phldrT="[Text]" custT="1"/>
      <dgm:spPr/>
      <dgm:t>
        <a:bodyPr/>
        <a:lstStyle/>
        <a:p>
          <a:r>
            <a:rPr lang="de-DE" sz="2400" dirty="0" err="1"/>
            <a:t>Modified</a:t>
          </a:r>
          <a:r>
            <a:rPr lang="de-DE" sz="2400" dirty="0"/>
            <a:t> </a:t>
          </a:r>
          <a:r>
            <a:rPr lang="de-DE" sz="2400" dirty="0" err="1"/>
            <a:t>Successrate</a:t>
          </a:r>
          <a:endParaRPr lang="de-DE" sz="2400" dirty="0"/>
        </a:p>
      </dgm:t>
    </dgm:pt>
    <dgm:pt modelId="{AA37C0BE-4AD8-4ADC-B0BF-3C672A6D69D5}" type="parTrans" cxnId="{8E42EC1C-DA0B-4350-AFB3-BAB1D565DA9B}">
      <dgm:prSet/>
      <dgm:spPr/>
      <dgm:t>
        <a:bodyPr/>
        <a:lstStyle/>
        <a:p>
          <a:endParaRPr lang="de-DE"/>
        </a:p>
      </dgm:t>
    </dgm:pt>
    <dgm:pt modelId="{6A60131C-3DD7-46CF-B9FD-87C0D1218BDB}" type="sibTrans" cxnId="{8E42EC1C-DA0B-4350-AFB3-BAB1D565DA9B}">
      <dgm:prSet/>
      <dgm:spPr/>
      <dgm:t>
        <a:bodyPr/>
        <a:lstStyle/>
        <a:p>
          <a:endParaRPr lang="de-DE"/>
        </a:p>
      </dgm:t>
    </dgm:pt>
    <dgm:pt modelId="{031C6B46-80FA-44B4-88F3-73ADC7916059}">
      <dgm:prSet phldrT="[Text]" custT="1"/>
      <dgm:spPr/>
      <dgm:t>
        <a:bodyPr/>
        <a:lstStyle/>
        <a:p>
          <a:pPr>
            <a:lnSpc>
              <a:spcPct val="150000"/>
            </a:lnSpc>
          </a:pPr>
          <a:endParaRPr lang="de-DE" sz="1400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</dgm:t>
    </dgm:pt>
    <dgm:pt modelId="{0ACAE53C-5B7A-40B2-91BD-ADBF7D5833A5}" type="parTrans" cxnId="{A53EB37F-951A-4FAA-B6A1-11FF3C72A05C}">
      <dgm:prSet/>
      <dgm:spPr/>
      <dgm:t>
        <a:bodyPr/>
        <a:lstStyle/>
        <a:p>
          <a:endParaRPr lang="de-DE"/>
        </a:p>
      </dgm:t>
    </dgm:pt>
    <dgm:pt modelId="{083AC2A3-AD7F-44F4-B9AC-826A47AB0A35}" type="sibTrans" cxnId="{A53EB37F-951A-4FAA-B6A1-11FF3C72A05C}">
      <dgm:prSet/>
      <dgm:spPr/>
      <dgm:t>
        <a:bodyPr/>
        <a:lstStyle/>
        <a:p>
          <a:endParaRPr lang="de-DE"/>
        </a:p>
      </dgm:t>
    </dgm:pt>
    <dgm:pt modelId="{0B311D1F-0B5E-43A0-8A1F-F7EA71E227A9}">
      <dgm:prSet phldrT="[Text]" custT="1"/>
      <dgm:spPr/>
      <dgm:t>
        <a:bodyPr/>
        <a:lstStyle/>
        <a:p>
          <a:r>
            <a:rPr lang="de-DE" sz="2400" dirty="0" err="1"/>
            <a:t>Modified</a:t>
          </a:r>
          <a:r>
            <a:rPr lang="de-DE" sz="2400" dirty="0"/>
            <a:t> </a:t>
          </a:r>
          <a:r>
            <a:rPr lang="de-DE" sz="2400" dirty="0" err="1"/>
            <a:t>Scale</a:t>
          </a:r>
          <a:endParaRPr lang="de-DE" sz="2400" dirty="0"/>
        </a:p>
      </dgm:t>
    </dgm:pt>
    <dgm:pt modelId="{0B1AC98A-4D9C-4610-B4BE-E68C9E58CB0F}" type="parTrans" cxnId="{C2E3247F-09FC-452F-B0C1-6B7E94502867}">
      <dgm:prSet/>
      <dgm:spPr/>
      <dgm:t>
        <a:bodyPr/>
        <a:lstStyle/>
        <a:p>
          <a:endParaRPr lang="de-DE"/>
        </a:p>
      </dgm:t>
    </dgm:pt>
    <dgm:pt modelId="{EB5968E9-3D38-4558-BD77-1FA8E88C99D7}" type="sibTrans" cxnId="{C2E3247F-09FC-452F-B0C1-6B7E94502867}">
      <dgm:prSet/>
      <dgm:spPr/>
      <dgm:t>
        <a:bodyPr/>
        <a:lstStyle/>
        <a:p>
          <a:endParaRPr lang="de-DE"/>
        </a:p>
      </dgm:t>
    </dgm:pt>
    <dgm:pt modelId="{239A2ED5-FB1C-4939-8107-2F1781752E4B}">
      <dgm:prSet phldrT="[Text]" custT="1"/>
      <dgm:spPr/>
      <dgm:t>
        <a:bodyPr/>
        <a:lstStyle/>
        <a:p>
          <a:pPr>
            <a:lnSpc>
              <a:spcPct val="150000"/>
            </a:lnSpc>
          </a:pPr>
          <a:endParaRPr lang="de-DE" sz="1400" b="1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</dgm:t>
    </dgm:pt>
    <dgm:pt modelId="{9804D5D1-60F4-44BB-A956-34E3662EFB7D}" type="parTrans" cxnId="{791034D8-B1E7-4D39-BEB7-9C9122D92966}">
      <dgm:prSet/>
      <dgm:spPr/>
      <dgm:t>
        <a:bodyPr/>
        <a:lstStyle/>
        <a:p>
          <a:endParaRPr lang="de-DE"/>
        </a:p>
      </dgm:t>
    </dgm:pt>
    <dgm:pt modelId="{CF920907-1CD1-4167-AA19-363B1456E1BE}" type="sibTrans" cxnId="{791034D8-B1E7-4D39-BEB7-9C9122D92966}">
      <dgm:prSet/>
      <dgm:spPr/>
      <dgm:t>
        <a:bodyPr/>
        <a:lstStyle/>
        <a:p>
          <a:endParaRPr lang="de-DE"/>
        </a:p>
      </dgm:t>
    </dgm:pt>
    <dgm:pt modelId="{14EA5C2B-4C4D-41A5-AC86-F029FC9B9DA0}" type="pres">
      <dgm:prSet presAssocID="{05701726-916A-47FC-95EB-7C8C7FF94D11}" presName="Name0" presStyleCnt="0">
        <dgm:presLayoutVars>
          <dgm:dir/>
          <dgm:animLvl val="lvl"/>
          <dgm:resizeHandles val="exact"/>
        </dgm:presLayoutVars>
      </dgm:prSet>
      <dgm:spPr/>
    </dgm:pt>
    <dgm:pt modelId="{C15CE11E-9AD0-4098-839B-A0B6FD3B414D}" type="pres">
      <dgm:prSet presAssocID="{5CA1EB27-ADAA-4426-A93E-FD073FC7C005}" presName="composite" presStyleCnt="0"/>
      <dgm:spPr/>
    </dgm:pt>
    <dgm:pt modelId="{6F15E3E3-8AC1-41CE-9591-31C22BFB6082}" type="pres">
      <dgm:prSet presAssocID="{5CA1EB27-ADAA-4426-A93E-FD073FC7C00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69140D5-49FC-438D-8E25-87B2D7F35723}" type="pres">
      <dgm:prSet presAssocID="{5CA1EB27-ADAA-4426-A93E-FD073FC7C005}" presName="desTx" presStyleLbl="alignAccFollowNode1" presStyleIdx="0" presStyleCnt="3" custScaleY="148879" custLinFactNeighborX="106" custLinFactNeighborY="10150">
        <dgm:presLayoutVars>
          <dgm:bulletEnabled val="1"/>
        </dgm:presLayoutVars>
      </dgm:prSet>
      <dgm:spPr>
        <a:xfrm>
          <a:off x="3648" y="2058516"/>
          <a:ext cx="3556872" cy="2810880"/>
        </a:xfrm>
        <a:prstGeom prst="rect">
          <a:avLst/>
        </a:prstGeom>
      </dgm:spPr>
    </dgm:pt>
    <dgm:pt modelId="{9AA278DE-5937-4E94-8E00-5807F8FE2DC3}" type="pres">
      <dgm:prSet presAssocID="{FAF888B5-36FF-440A-85CF-DD87D7A84C8F}" presName="space" presStyleCnt="0"/>
      <dgm:spPr/>
    </dgm:pt>
    <dgm:pt modelId="{8C67CF2D-969B-41C6-BB3F-6446C171F3D7}" type="pres">
      <dgm:prSet presAssocID="{93001493-4E4A-4800-A4C8-E9334AE2A7C0}" presName="composite" presStyleCnt="0"/>
      <dgm:spPr/>
    </dgm:pt>
    <dgm:pt modelId="{3520FE47-A1C3-4809-9D41-ADB45EBD75F5}" type="pres">
      <dgm:prSet presAssocID="{93001493-4E4A-4800-A4C8-E9334AE2A7C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6A7F3A8-8E9B-4E3C-AF6F-2AFBAA4D4BD2}" type="pres">
      <dgm:prSet presAssocID="{93001493-4E4A-4800-A4C8-E9334AE2A7C0}" presName="desTx" presStyleLbl="alignAccFollowNode1" presStyleIdx="1" presStyleCnt="3" custScaleY="148822" custLinFactNeighborX="-151" custLinFactNeighborY="17803">
        <dgm:presLayoutVars>
          <dgm:bulletEnabled val="1"/>
        </dgm:presLayoutVars>
      </dgm:prSet>
      <dgm:spPr>
        <a:xfrm>
          <a:off x="4058483" y="475054"/>
          <a:ext cx="3556872" cy="2762842"/>
        </a:xfrm>
        <a:prstGeom prst="rect">
          <a:avLst/>
        </a:prstGeom>
      </dgm:spPr>
    </dgm:pt>
    <dgm:pt modelId="{4F1B0CD9-ED5C-4504-92B0-4EE65EE76B03}" type="pres">
      <dgm:prSet presAssocID="{6A60131C-3DD7-46CF-B9FD-87C0D1218BDB}" presName="space" presStyleCnt="0"/>
      <dgm:spPr/>
    </dgm:pt>
    <dgm:pt modelId="{7B8D7E6F-2AF5-48CF-8DB7-2B0E9E91BD13}" type="pres">
      <dgm:prSet presAssocID="{0B311D1F-0B5E-43A0-8A1F-F7EA71E227A9}" presName="composite" presStyleCnt="0"/>
      <dgm:spPr/>
    </dgm:pt>
    <dgm:pt modelId="{EBA47BC7-830D-4BE8-86F8-271F6B9F6B04}" type="pres">
      <dgm:prSet presAssocID="{0B311D1F-0B5E-43A0-8A1F-F7EA71E227A9}" presName="parTx" presStyleLbl="alignNode1" presStyleIdx="2" presStyleCnt="3" custLinFactNeighborX="-153" custLinFactNeighborY="671">
        <dgm:presLayoutVars>
          <dgm:chMax val="0"/>
          <dgm:chPref val="0"/>
          <dgm:bulletEnabled val="1"/>
        </dgm:presLayoutVars>
      </dgm:prSet>
      <dgm:spPr/>
    </dgm:pt>
    <dgm:pt modelId="{0FA7F605-2305-4A24-A64E-7F06251886E4}" type="pres">
      <dgm:prSet presAssocID="{0B311D1F-0B5E-43A0-8A1F-F7EA71E227A9}" presName="desTx" presStyleLbl="alignAccFollowNode1" presStyleIdx="2" presStyleCnt="3" custScaleY="148822" custLinFactNeighborX="324" custLinFactNeighborY="18374">
        <dgm:presLayoutVars>
          <dgm:bulletEnabled val="1"/>
        </dgm:presLayoutVars>
      </dgm:prSet>
      <dgm:spPr/>
    </dgm:pt>
  </dgm:ptLst>
  <dgm:cxnLst>
    <dgm:cxn modelId="{FAD7D8FF-A4FB-46AB-9FD4-F00D54089C38}" type="presOf" srcId="{031C6B46-80FA-44B4-88F3-73ADC7916059}" destId="{46A7F3A8-8E9B-4E3C-AF6F-2AFBAA4D4BD2}" srcOrd="0" destOrd="0" presId="urn:microsoft.com/office/officeart/2005/8/layout/hList1"/>
    <dgm:cxn modelId="{71919DED-D08C-4449-928F-F49FB441443B}" type="presOf" srcId="{BDA009DE-063C-4A00-99CF-30FD04083619}" destId="{A69140D5-49FC-438D-8E25-87B2D7F35723}" srcOrd="0" destOrd="0" presId="urn:microsoft.com/office/officeart/2005/8/layout/hList1"/>
    <dgm:cxn modelId="{8E42EC1C-DA0B-4350-AFB3-BAB1D565DA9B}" srcId="{05701726-916A-47FC-95EB-7C8C7FF94D11}" destId="{93001493-4E4A-4800-A4C8-E9334AE2A7C0}" srcOrd="1" destOrd="0" parTransId="{AA37C0BE-4AD8-4ADC-B0BF-3C672A6D69D5}" sibTransId="{6A60131C-3DD7-46CF-B9FD-87C0D1218BDB}"/>
    <dgm:cxn modelId="{A53EB37F-951A-4FAA-B6A1-11FF3C72A05C}" srcId="{93001493-4E4A-4800-A4C8-E9334AE2A7C0}" destId="{031C6B46-80FA-44B4-88F3-73ADC7916059}" srcOrd="0" destOrd="0" parTransId="{0ACAE53C-5B7A-40B2-91BD-ADBF7D5833A5}" sibTransId="{083AC2A3-AD7F-44F4-B9AC-826A47AB0A35}"/>
    <dgm:cxn modelId="{791034D8-B1E7-4D39-BEB7-9C9122D92966}" srcId="{0B311D1F-0B5E-43A0-8A1F-F7EA71E227A9}" destId="{239A2ED5-FB1C-4939-8107-2F1781752E4B}" srcOrd="0" destOrd="0" parTransId="{9804D5D1-60F4-44BB-A956-34E3662EFB7D}" sibTransId="{CF920907-1CD1-4167-AA19-363B1456E1BE}"/>
    <dgm:cxn modelId="{63A71794-9916-4CE8-B869-CF13133BB9C1}" type="presOf" srcId="{93001493-4E4A-4800-A4C8-E9334AE2A7C0}" destId="{3520FE47-A1C3-4809-9D41-ADB45EBD75F5}" srcOrd="0" destOrd="0" presId="urn:microsoft.com/office/officeart/2005/8/layout/hList1"/>
    <dgm:cxn modelId="{651A5FE0-9234-45B9-B83D-3DF0E3EA0DC5}" type="presOf" srcId="{05701726-916A-47FC-95EB-7C8C7FF94D11}" destId="{14EA5C2B-4C4D-41A5-AC86-F029FC9B9DA0}" srcOrd="0" destOrd="0" presId="urn:microsoft.com/office/officeart/2005/8/layout/hList1"/>
    <dgm:cxn modelId="{53427511-70CB-45FA-9F51-0C75994F9034}" type="presOf" srcId="{0B311D1F-0B5E-43A0-8A1F-F7EA71E227A9}" destId="{EBA47BC7-830D-4BE8-86F8-271F6B9F6B04}" srcOrd="0" destOrd="0" presId="urn:microsoft.com/office/officeart/2005/8/layout/hList1"/>
    <dgm:cxn modelId="{531202DD-56F9-46A2-87CE-3DB78811AE4A}" srcId="{05701726-916A-47FC-95EB-7C8C7FF94D11}" destId="{5CA1EB27-ADAA-4426-A93E-FD073FC7C005}" srcOrd="0" destOrd="0" parTransId="{5AC3222E-2844-40D5-8BA5-477503881297}" sibTransId="{FAF888B5-36FF-440A-85CF-DD87D7A84C8F}"/>
    <dgm:cxn modelId="{E7D84B5C-2FD6-4AC0-B792-AF9F00E0609F}" type="presOf" srcId="{5CA1EB27-ADAA-4426-A93E-FD073FC7C005}" destId="{6F15E3E3-8AC1-41CE-9591-31C22BFB6082}" srcOrd="0" destOrd="0" presId="urn:microsoft.com/office/officeart/2005/8/layout/hList1"/>
    <dgm:cxn modelId="{C2E3247F-09FC-452F-B0C1-6B7E94502867}" srcId="{05701726-916A-47FC-95EB-7C8C7FF94D11}" destId="{0B311D1F-0B5E-43A0-8A1F-F7EA71E227A9}" srcOrd="2" destOrd="0" parTransId="{0B1AC98A-4D9C-4610-B4BE-E68C9E58CB0F}" sibTransId="{EB5968E9-3D38-4558-BD77-1FA8E88C99D7}"/>
    <dgm:cxn modelId="{6C909F46-D21A-49A2-A3DA-A2E092B3C534}" type="presOf" srcId="{239A2ED5-FB1C-4939-8107-2F1781752E4B}" destId="{0FA7F605-2305-4A24-A64E-7F06251886E4}" srcOrd="0" destOrd="0" presId="urn:microsoft.com/office/officeart/2005/8/layout/hList1"/>
    <dgm:cxn modelId="{ABDEDBCE-F196-4F50-9B14-762E086635DC}" srcId="{5CA1EB27-ADAA-4426-A93E-FD073FC7C005}" destId="{BDA009DE-063C-4A00-99CF-30FD04083619}" srcOrd="0" destOrd="0" parTransId="{575C7A81-8686-4EB5-B4D3-CCCF61A15351}" sibTransId="{A6F4EA45-726C-4F08-A32A-EF9C106670BE}"/>
    <dgm:cxn modelId="{93B8A3CC-164D-4328-8314-FBBE39F3F628}" type="presParOf" srcId="{14EA5C2B-4C4D-41A5-AC86-F029FC9B9DA0}" destId="{C15CE11E-9AD0-4098-839B-A0B6FD3B414D}" srcOrd="0" destOrd="0" presId="urn:microsoft.com/office/officeart/2005/8/layout/hList1"/>
    <dgm:cxn modelId="{94F9B3C8-1DED-4C47-B2B9-AD5D33E0CA99}" type="presParOf" srcId="{C15CE11E-9AD0-4098-839B-A0B6FD3B414D}" destId="{6F15E3E3-8AC1-41CE-9591-31C22BFB6082}" srcOrd="0" destOrd="0" presId="urn:microsoft.com/office/officeart/2005/8/layout/hList1"/>
    <dgm:cxn modelId="{6D77251F-370A-44F6-A5A0-0BEF06DF1920}" type="presParOf" srcId="{C15CE11E-9AD0-4098-839B-A0B6FD3B414D}" destId="{A69140D5-49FC-438D-8E25-87B2D7F35723}" srcOrd="1" destOrd="0" presId="urn:microsoft.com/office/officeart/2005/8/layout/hList1"/>
    <dgm:cxn modelId="{499BCFFA-D0F9-47E7-B684-D13CCABE02EB}" type="presParOf" srcId="{14EA5C2B-4C4D-41A5-AC86-F029FC9B9DA0}" destId="{9AA278DE-5937-4E94-8E00-5807F8FE2DC3}" srcOrd="1" destOrd="0" presId="urn:microsoft.com/office/officeart/2005/8/layout/hList1"/>
    <dgm:cxn modelId="{20838DBD-0807-40CE-A7F7-8498B4D08EAF}" type="presParOf" srcId="{14EA5C2B-4C4D-41A5-AC86-F029FC9B9DA0}" destId="{8C67CF2D-969B-41C6-BB3F-6446C171F3D7}" srcOrd="2" destOrd="0" presId="urn:microsoft.com/office/officeart/2005/8/layout/hList1"/>
    <dgm:cxn modelId="{1FF83014-C1EE-4196-8054-D1A7FF82E4C1}" type="presParOf" srcId="{8C67CF2D-969B-41C6-BB3F-6446C171F3D7}" destId="{3520FE47-A1C3-4809-9D41-ADB45EBD75F5}" srcOrd="0" destOrd="0" presId="urn:microsoft.com/office/officeart/2005/8/layout/hList1"/>
    <dgm:cxn modelId="{FA73B96A-66BE-4F20-9614-26A0266FBA89}" type="presParOf" srcId="{8C67CF2D-969B-41C6-BB3F-6446C171F3D7}" destId="{46A7F3A8-8E9B-4E3C-AF6F-2AFBAA4D4BD2}" srcOrd="1" destOrd="0" presId="urn:microsoft.com/office/officeart/2005/8/layout/hList1"/>
    <dgm:cxn modelId="{14C0BE9D-A574-46DF-9EEE-1B4CC4E8D366}" type="presParOf" srcId="{14EA5C2B-4C4D-41A5-AC86-F029FC9B9DA0}" destId="{4F1B0CD9-ED5C-4504-92B0-4EE65EE76B03}" srcOrd="3" destOrd="0" presId="urn:microsoft.com/office/officeart/2005/8/layout/hList1"/>
    <dgm:cxn modelId="{68C2A623-574D-4C88-A2F9-D2F137D850D0}" type="presParOf" srcId="{14EA5C2B-4C4D-41A5-AC86-F029FC9B9DA0}" destId="{7B8D7E6F-2AF5-48CF-8DB7-2B0E9E91BD13}" srcOrd="4" destOrd="0" presId="urn:microsoft.com/office/officeart/2005/8/layout/hList1"/>
    <dgm:cxn modelId="{71AE7B26-0E12-4245-A079-2852AB19DB5E}" type="presParOf" srcId="{7B8D7E6F-2AF5-48CF-8DB7-2B0E9E91BD13}" destId="{EBA47BC7-830D-4BE8-86F8-271F6B9F6B04}" srcOrd="0" destOrd="0" presId="urn:microsoft.com/office/officeart/2005/8/layout/hList1"/>
    <dgm:cxn modelId="{90DC3CFD-102F-40CD-8ED8-5019A3F83D3C}" type="presParOf" srcId="{7B8D7E6F-2AF5-48CF-8DB7-2B0E9E91BD13}" destId="{0FA7F605-2305-4A24-A64E-7F06251886E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8CE20E-FBA5-4D7D-A5C4-926CC24CDAA5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de-DE"/>
        </a:p>
      </dgm:t>
    </dgm:pt>
    <dgm:pt modelId="{E82F49DF-5277-4D4B-870A-451A9F57A9D9}">
      <dgm:prSet custT="1"/>
      <dgm:spPr/>
      <dgm:t>
        <a:bodyPr/>
        <a:lstStyle/>
        <a:p>
          <a:r>
            <a:rPr lang="de-AT" sz="900" b="0" i="0" dirty="0" err="1">
              <a:solidFill>
                <a:schemeClr val="bg1">
                  <a:lumMod val="85000"/>
                  <a:lumOff val="15000"/>
                </a:schemeClr>
              </a:solidFill>
            </a:rPr>
            <a:t>Overview</a:t>
          </a:r>
          <a:endParaRPr lang="de-AT" sz="900" b="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8672B82D-E724-4647-81F6-C54BD2E0E0E5}" type="parTrans" cxnId="{CC6C93EB-941B-4153-92A6-CA75CAA46A3D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61D7F384-EA7A-4332-8BCD-CF98915FC485}" type="sibTrans" cxnId="{CC6C93EB-941B-4153-92A6-CA75CAA46A3D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980639A2-3EEC-4E37-B2CF-D468D10F8647}">
      <dgm:prSet custT="1"/>
      <dgm:spPr/>
      <dgm:t>
        <a:bodyPr/>
        <a:lstStyle/>
        <a:p>
          <a:r>
            <a:rPr lang="de-AT" sz="900" b="0" i="0" dirty="0">
              <a:solidFill>
                <a:schemeClr val="bg1">
                  <a:lumMod val="85000"/>
                  <a:lumOff val="15000"/>
                </a:schemeClr>
              </a:solidFill>
            </a:rPr>
            <a:t>Architecture</a:t>
          </a:r>
          <a:endParaRPr lang="de-AT" sz="900" b="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25A489DE-BD18-4DEF-B776-D2561BBA53E3}" type="parTrans" cxnId="{0576664C-DDA6-458B-9809-EA6EAFF70A16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60D3E6D2-381E-4879-8061-3163C26F324B}" type="sibTrans" cxnId="{0576664C-DDA6-458B-9809-EA6EAFF70A16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F86A506-BC4C-4F32-BDD2-CFDAA8969E3A}">
      <dgm:prSet custT="1"/>
      <dgm:spPr/>
      <dgm:t>
        <a:bodyPr/>
        <a:lstStyle/>
        <a:p>
          <a:r>
            <a:rPr lang="de-AT" sz="900" b="0" i="0">
              <a:solidFill>
                <a:schemeClr val="bg1">
                  <a:lumMod val="85000"/>
                  <a:lumOff val="15000"/>
                </a:schemeClr>
              </a:solidFill>
            </a:rPr>
            <a:t>Implementation</a:t>
          </a:r>
          <a:endParaRPr lang="de-AT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85098B3-E26D-4249-9BA7-221667C2F989}" type="parTrans" cxnId="{B9EFA897-2D19-4AB2-AA9B-B518D364295B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A8DC0C4-5B44-4AC6-8020-A4B1B760297F}" type="sibTrans" cxnId="{B9EFA897-2D19-4AB2-AA9B-B518D364295B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9919CCB0-50F9-4E92-AA27-C7855E99FE7A}">
      <dgm:prSet custT="1"/>
      <dgm:spPr/>
      <dgm:t>
        <a:bodyPr/>
        <a:lstStyle/>
        <a:p>
          <a:r>
            <a:rPr lang="de-AT" sz="900" b="0" i="0" dirty="0">
              <a:solidFill>
                <a:schemeClr val="bg1">
                  <a:lumMod val="85000"/>
                  <a:lumOff val="15000"/>
                </a:schemeClr>
              </a:solidFill>
            </a:rPr>
            <a:t>Setup</a:t>
          </a:r>
          <a:endParaRPr lang="de-AT" sz="900" b="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71FD37D-00A0-4EB4-938F-271D8BA933D9}" type="parTrans" cxnId="{E50A44B3-E0E8-4497-A902-BC4F3EF7A03C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5259640-24E2-4064-8C10-30912D6998F5}" type="sibTrans" cxnId="{E50A44B3-E0E8-4497-A902-BC4F3EF7A03C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E47A0188-18AD-471F-957D-55F89DB9733C}">
      <dgm:prSet custT="1"/>
      <dgm:spPr/>
      <dgm:t>
        <a:bodyPr/>
        <a:lstStyle/>
        <a:p>
          <a:r>
            <a:rPr lang="de-AT" sz="900" b="1" i="0" dirty="0" err="1">
              <a:solidFill>
                <a:schemeClr val="bg1">
                  <a:lumMod val="85000"/>
                  <a:lumOff val="15000"/>
                </a:schemeClr>
              </a:solidFill>
            </a:rPr>
            <a:t>Results</a:t>
          </a:r>
          <a:endParaRPr lang="de-AT" sz="900" b="1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30D98E12-C10E-4DAA-9F39-CB83AA4C039C}" type="parTrans" cxnId="{2A79336D-2D5C-49D9-8A45-691C2E51122A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CDCFB527-6E37-41CF-9E13-486F80132555}" type="sibTrans" cxnId="{2A79336D-2D5C-49D9-8A45-691C2E51122A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22A7E34C-F351-4454-81EB-9F5D1188345A}" type="pres">
      <dgm:prSet presAssocID="{D88CE20E-FBA5-4D7D-A5C4-926CC24CDAA5}" presName="linear" presStyleCnt="0">
        <dgm:presLayoutVars>
          <dgm:animLvl val="lvl"/>
          <dgm:resizeHandles val="exact"/>
        </dgm:presLayoutVars>
      </dgm:prSet>
      <dgm:spPr/>
    </dgm:pt>
    <dgm:pt modelId="{4D614BB9-7945-48CF-B8BD-9F68DB2EA82F}" type="pres">
      <dgm:prSet presAssocID="{E82F49DF-5277-4D4B-870A-451A9F57A9D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E58741B-B34F-4D85-A482-CA3FB4D28215}" type="pres">
      <dgm:prSet presAssocID="{61D7F384-EA7A-4332-8BCD-CF98915FC485}" presName="spacer" presStyleCnt="0"/>
      <dgm:spPr/>
    </dgm:pt>
    <dgm:pt modelId="{AD325B80-F776-426F-BCFB-52229DA431F6}" type="pres">
      <dgm:prSet presAssocID="{980639A2-3EEC-4E37-B2CF-D468D10F864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5CCDBF7-EAED-43CA-B59C-95D34B6C920C}" type="pres">
      <dgm:prSet presAssocID="{60D3E6D2-381E-4879-8061-3163C26F324B}" presName="spacer" presStyleCnt="0"/>
      <dgm:spPr/>
    </dgm:pt>
    <dgm:pt modelId="{3C65750A-038A-4010-BB78-6AE94E1FD7CA}" type="pres">
      <dgm:prSet presAssocID="{5F86A506-BC4C-4F32-BDD2-CFDAA8969E3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A39E34E-0EB0-4155-BBA5-B47C4DA60D37}" type="pres">
      <dgm:prSet presAssocID="{FA8DC0C4-5B44-4AC6-8020-A4B1B760297F}" presName="spacer" presStyleCnt="0"/>
      <dgm:spPr/>
    </dgm:pt>
    <dgm:pt modelId="{4EE5BEAC-8358-4CBF-9E15-E3A9DD4F5C78}" type="pres">
      <dgm:prSet presAssocID="{9919CCB0-50F9-4E92-AA27-C7855E99FE7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BE6DCBC-7C86-461B-93FB-BC1424FD83FB}" type="pres">
      <dgm:prSet presAssocID="{F5259640-24E2-4064-8C10-30912D6998F5}" presName="spacer" presStyleCnt="0"/>
      <dgm:spPr/>
    </dgm:pt>
    <dgm:pt modelId="{D670B925-305D-4600-9363-710D98AB8459}" type="pres">
      <dgm:prSet presAssocID="{E47A0188-18AD-471F-957D-55F89DB9733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576664C-DDA6-458B-9809-EA6EAFF70A16}" srcId="{D88CE20E-FBA5-4D7D-A5C4-926CC24CDAA5}" destId="{980639A2-3EEC-4E37-B2CF-D468D10F8647}" srcOrd="1" destOrd="0" parTransId="{25A489DE-BD18-4DEF-B776-D2561BBA53E3}" sibTransId="{60D3E6D2-381E-4879-8061-3163C26F324B}"/>
    <dgm:cxn modelId="{95E45C01-5771-414C-97B8-1692B4F25327}" type="presOf" srcId="{5F86A506-BC4C-4F32-BDD2-CFDAA8969E3A}" destId="{3C65750A-038A-4010-BB78-6AE94E1FD7CA}" srcOrd="0" destOrd="0" presId="urn:microsoft.com/office/officeart/2005/8/layout/vList2"/>
    <dgm:cxn modelId="{E50A44B3-E0E8-4497-A902-BC4F3EF7A03C}" srcId="{D88CE20E-FBA5-4D7D-A5C4-926CC24CDAA5}" destId="{9919CCB0-50F9-4E92-AA27-C7855E99FE7A}" srcOrd="3" destOrd="0" parTransId="{571FD37D-00A0-4EB4-938F-271D8BA933D9}" sibTransId="{F5259640-24E2-4064-8C10-30912D6998F5}"/>
    <dgm:cxn modelId="{BF1D61CA-FA1F-4935-84C0-BF66C3C11C19}" type="presOf" srcId="{980639A2-3EEC-4E37-B2CF-D468D10F8647}" destId="{AD325B80-F776-426F-BCFB-52229DA431F6}" srcOrd="0" destOrd="0" presId="urn:microsoft.com/office/officeart/2005/8/layout/vList2"/>
    <dgm:cxn modelId="{AEAD9E2B-B54D-442C-BABB-3A195E743790}" type="presOf" srcId="{D88CE20E-FBA5-4D7D-A5C4-926CC24CDAA5}" destId="{22A7E34C-F351-4454-81EB-9F5D1188345A}" srcOrd="0" destOrd="0" presId="urn:microsoft.com/office/officeart/2005/8/layout/vList2"/>
    <dgm:cxn modelId="{B9EFA897-2D19-4AB2-AA9B-B518D364295B}" srcId="{D88CE20E-FBA5-4D7D-A5C4-926CC24CDAA5}" destId="{5F86A506-BC4C-4F32-BDD2-CFDAA8969E3A}" srcOrd="2" destOrd="0" parTransId="{585098B3-E26D-4249-9BA7-221667C2F989}" sibTransId="{FA8DC0C4-5B44-4AC6-8020-A4B1B760297F}"/>
    <dgm:cxn modelId="{2A79336D-2D5C-49D9-8A45-691C2E51122A}" srcId="{D88CE20E-FBA5-4D7D-A5C4-926CC24CDAA5}" destId="{E47A0188-18AD-471F-957D-55F89DB9733C}" srcOrd="4" destOrd="0" parTransId="{30D98E12-C10E-4DAA-9F39-CB83AA4C039C}" sibTransId="{CDCFB527-6E37-41CF-9E13-486F80132555}"/>
    <dgm:cxn modelId="{E6500ECA-5F0C-4F91-A76F-4A0147C84306}" type="presOf" srcId="{E82F49DF-5277-4D4B-870A-451A9F57A9D9}" destId="{4D614BB9-7945-48CF-B8BD-9F68DB2EA82F}" srcOrd="0" destOrd="0" presId="urn:microsoft.com/office/officeart/2005/8/layout/vList2"/>
    <dgm:cxn modelId="{CC6C93EB-941B-4153-92A6-CA75CAA46A3D}" srcId="{D88CE20E-FBA5-4D7D-A5C4-926CC24CDAA5}" destId="{E82F49DF-5277-4D4B-870A-451A9F57A9D9}" srcOrd="0" destOrd="0" parTransId="{8672B82D-E724-4647-81F6-C54BD2E0E0E5}" sibTransId="{61D7F384-EA7A-4332-8BCD-CF98915FC485}"/>
    <dgm:cxn modelId="{D04F68FF-9BD3-4D2D-A68C-C97A02018313}" type="presOf" srcId="{E47A0188-18AD-471F-957D-55F89DB9733C}" destId="{D670B925-305D-4600-9363-710D98AB8459}" srcOrd="0" destOrd="0" presId="urn:microsoft.com/office/officeart/2005/8/layout/vList2"/>
    <dgm:cxn modelId="{C9D820F8-4441-4451-AFC4-A948FC614049}" type="presOf" srcId="{9919CCB0-50F9-4E92-AA27-C7855E99FE7A}" destId="{4EE5BEAC-8358-4CBF-9E15-E3A9DD4F5C78}" srcOrd="0" destOrd="0" presId="urn:microsoft.com/office/officeart/2005/8/layout/vList2"/>
    <dgm:cxn modelId="{A2459397-8C33-4AC5-9A72-680EF20ADA51}" type="presParOf" srcId="{22A7E34C-F351-4454-81EB-9F5D1188345A}" destId="{4D614BB9-7945-48CF-B8BD-9F68DB2EA82F}" srcOrd="0" destOrd="0" presId="urn:microsoft.com/office/officeart/2005/8/layout/vList2"/>
    <dgm:cxn modelId="{B58E457A-6FB5-4BC6-8922-9A52BDDBB07C}" type="presParOf" srcId="{22A7E34C-F351-4454-81EB-9F5D1188345A}" destId="{0E58741B-B34F-4D85-A482-CA3FB4D28215}" srcOrd="1" destOrd="0" presId="urn:microsoft.com/office/officeart/2005/8/layout/vList2"/>
    <dgm:cxn modelId="{28005F09-0CA2-48D8-8BBE-5F67D9BB1277}" type="presParOf" srcId="{22A7E34C-F351-4454-81EB-9F5D1188345A}" destId="{AD325B80-F776-426F-BCFB-52229DA431F6}" srcOrd="2" destOrd="0" presId="urn:microsoft.com/office/officeart/2005/8/layout/vList2"/>
    <dgm:cxn modelId="{8348F803-355E-4FE4-A1F8-9001810FEC19}" type="presParOf" srcId="{22A7E34C-F351-4454-81EB-9F5D1188345A}" destId="{85CCDBF7-EAED-43CA-B59C-95D34B6C920C}" srcOrd="3" destOrd="0" presId="urn:microsoft.com/office/officeart/2005/8/layout/vList2"/>
    <dgm:cxn modelId="{2A1636C4-9F73-4500-BC9F-48E9CF72E669}" type="presParOf" srcId="{22A7E34C-F351-4454-81EB-9F5D1188345A}" destId="{3C65750A-038A-4010-BB78-6AE94E1FD7CA}" srcOrd="4" destOrd="0" presId="urn:microsoft.com/office/officeart/2005/8/layout/vList2"/>
    <dgm:cxn modelId="{447786A0-7D5B-4395-A1AC-4AF84D42FCA9}" type="presParOf" srcId="{22A7E34C-F351-4454-81EB-9F5D1188345A}" destId="{DA39E34E-0EB0-4155-BBA5-B47C4DA60D37}" srcOrd="5" destOrd="0" presId="urn:microsoft.com/office/officeart/2005/8/layout/vList2"/>
    <dgm:cxn modelId="{06FF4E72-2B55-412E-B52B-21E685C33AA8}" type="presParOf" srcId="{22A7E34C-F351-4454-81EB-9F5D1188345A}" destId="{4EE5BEAC-8358-4CBF-9E15-E3A9DD4F5C78}" srcOrd="6" destOrd="0" presId="urn:microsoft.com/office/officeart/2005/8/layout/vList2"/>
    <dgm:cxn modelId="{5965A571-E8EF-471D-9D9B-211BC2ED2A0C}" type="presParOf" srcId="{22A7E34C-F351-4454-81EB-9F5D1188345A}" destId="{0BE6DCBC-7C86-461B-93FB-BC1424FD83FB}" srcOrd="7" destOrd="0" presId="urn:microsoft.com/office/officeart/2005/8/layout/vList2"/>
    <dgm:cxn modelId="{D2F28F45-512C-46F8-BFCF-4E27526721C7}" type="presParOf" srcId="{22A7E34C-F351-4454-81EB-9F5D1188345A}" destId="{D670B925-305D-4600-9363-710D98AB845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8CE20E-FBA5-4D7D-A5C4-926CC24CDAA5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de-DE"/>
        </a:p>
      </dgm:t>
    </dgm:pt>
    <dgm:pt modelId="{E82F49DF-5277-4D4B-870A-451A9F57A9D9}">
      <dgm:prSet custT="1"/>
      <dgm:spPr/>
      <dgm:t>
        <a:bodyPr/>
        <a:lstStyle/>
        <a:p>
          <a:r>
            <a:rPr lang="de-AT" sz="900" b="0" i="0" dirty="0" err="1">
              <a:solidFill>
                <a:schemeClr val="bg1">
                  <a:lumMod val="85000"/>
                  <a:lumOff val="15000"/>
                </a:schemeClr>
              </a:solidFill>
            </a:rPr>
            <a:t>Overview</a:t>
          </a:r>
          <a:endParaRPr lang="de-AT" sz="900" b="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8672B82D-E724-4647-81F6-C54BD2E0E0E5}" type="parTrans" cxnId="{CC6C93EB-941B-4153-92A6-CA75CAA46A3D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61D7F384-EA7A-4332-8BCD-CF98915FC485}" type="sibTrans" cxnId="{CC6C93EB-941B-4153-92A6-CA75CAA46A3D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980639A2-3EEC-4E37-B2CF-D468D10F8647}">
      <dgm:prSet custT="1"/>
      <dgm:spPr/>
      <dgm:t>
        <a:bodyPr/>
        <a:lstStyle/>
        <a:p>
          <a:r>
            <a:rPr lang="de-AT" sz="900" b="0" i="0" dirty="0">
              <a:solidFill>
                <a:schemeClr val="bg1">
                  <a:lumMod val="85000"/>
                  <a:lumOff val="15000"/>
                </a:schemeClr>
              </a:solidFill>
            </a:rPr>
            <a:t>Architecture</a:t>
          </a:r>
          <a:endParaRPr lang="de-AT" sz="900" b="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25A489DE-BD18-4DEF-B776-D2561BBA53E3}" type="parTrans" cxnId="{0576664C-DDA6-458B-9809-EA6EAFF70A16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60D3E6D2-381E-4879-8061-3163C26F324B}" type="sibTrans" cxnId="{0576664C-DDA6-458B-9809-EA6EAFF70A16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F86A506-BC4C-4F32-BDD2-CFDAA8969E3A}">
      <dgm:prSet custT="1"/>
      <dgm:spPr/>
      <dgm:t>
        <a:bodyPr/>
        <a:lstStyle/>
        <a:p>
          <a:r>
            <a:rPr lang="de-AT" sz="900" b="0" i="0">
              <a:solidFill>
                <a:schemeClr val="bg1">
                  <a:lumMod val="85000"/>
                  <a:lumOff val="15000"/>
                </a:schemeClr>
              </a:solidFill>
            </a:rPr>
            <a:t>Implementation</a:t>
          </a:r>
          <a:endParaRPr lang="de-AT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85098B3-E26D-4249-9BA7-221667C2F989}" type="parTrans" cxnId="{B9EFA897-2D19-4AB2-AA9B-B518D364295B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A8DC0C4-5B44-4AC6-8020-A4B1B760297F}" type="sibTrans" cxnId="{B9EFA897-2D19-4AB2-AA9B-B518D364295B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9919CCB0-50F9-4E92-AA27-C7855E99FE7A}">
      <dgm:prSet custT="1"/>
      <dgm:spPr/>
      <dgm:t>
        <a:bodyPr/>
        <a:lstStyle/>
        <a:p>
          <a:r>
            <a:rPr lang="de-AT" sz="900" b="0" i="0" dirty="0">
              <a:solidFill>
                <a:schemeClr val="bg1">
                  <a:lumMod val="85000"/>
                  <a:lumOff val="15000"/>
                </a:schemeClr>
              </a:solidFill>
            </a:rPr>
            <a:t>Setup</a:t>
          </a:r>
          <a:endParaRPr lang="de-AT" sz="900" b="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71FD37D-00A0-4EB4-938F-271D8BA933D9}" type="parTrans" cxnId="{E50A44B3-E0E8-4497-A902-BC4F3EF7A03C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5259640-24E2-4064-8C10-30912D6998F5}" type="sibTrans" cxnId="{E50A44B3-E0E8-4497-A902-BC4F3EF7A03C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E47A0188-18AD-471F-957D-55F89DB9733C}">
      <dgm:prSet custT="1"/>
      <dgm:spPr/>
      <dgm:t>
        <a:bodyPr/>
        <a:lstStyle/>
        <a:p>
          <a:r>
            <a:rPr lang="de-AT" sz="900" b="1" i="0" dirty="0" err="1">
              <a:solidFill>
                <a:schemeClr val="bg1">
                  <a:lumMod val="85000"/>
                  <a:lumOff val="15000"/>
                </a:schemeClr>
              </a:solidFill>
            </a:rPr>
            <a:t>Results</a:t>
          </a:r>
          <a:endParaRPr lang="de-AT" sz="900" b="1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30D98E12-C10E-4DAA-9F39-CB83AA4C039C}" type="parTrans" cxnId="{2A79336D-2D5C-49D9-8A45-691C2E51122A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CDCFB527-6E37-41CF-9E13-486F80132555}" type="sibTrans" cxnId="{2A79336D-2D5C-49D9-8A45-691C2E51122A}">
      <dgm:prSet/>
      <dgm:spPr/>
      <dgm:t>
        <a:bodyPr/>
        <a:lstStyle/>
        <a:p>
          <a:endParaRPr lang="de-DE" sz="90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22A7E34C-F351-4454-81EB-9F5D1188345A}" type="pres">
      <dgm:prSet presAssocID="{D88CE20E-FBA5-4D7D-A5C4-926CC24CDAA5}" presName="linear" presStyleCnt="0">
        <dgm:presLayoutVars>
          <dgm:animLvl val="lvl"/>
          <dgm:resizeHandles val="exact"/>
        </dgm:presLayoutVars>
      </dgm:prSet>
      <dgm:spPr/>
    </dgm:pt>
    <dgm:pt modelId="{4D614BB9-7945-48CF-B8BD-9F68DB2EA82F}" type="pres">
      <dgm:prSet presAssocID="{E82F49DF-5277-4D4B-870A-451A9F57A9D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E58741B-B34F-4D85-A482-CA3FB4D28215}" type="pres">
      <dgm:prSet presAssocID="{61D7F384-EA7A-4332-8BCD-CF98915FC485}" presName="spacer" presStyleCnt="0"/>
      <dgm:spPr/>
    </dgm:pt>
    <dgm:pt modelId="{AD325B80-F776-426F-BCFB-52229DA431F6}" type="pres">
      <dgm:prSet presAssocID="{980639A2-3EEC-4E37-B2CF-D468D10F864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5CCDBF7-EAED-43CA-B59C-95D34B6C920C}" type="pres">
      <dgm:prSet presAssocID="{60D3E6D2-381E-4879-8061-3163C26F324B}" presName="spacer" presStyleCnt="0"/>
      <dgm:spPr/>
    </dgm:pt>
    <dgm:pt modelId="{3C65750A-038A-4010-BB78-6AE94E1FD7CA}" type="pres">
      <dgm:prSet presAssocID="{5F86A506-BC4C-4F32-BDD2-CFDAA8969E3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A39E34E-0EB0-4155-BBA5-B47C4DA60D37}" type="pres">
      <dgm:prSet presAssocID="{FA8DC0C4-5B44-4AC6-8020-A4B1B760297F}" presName="spacer" presStyleCnt="0"/>
      <dgm:spPr/>
    </dgm:pt>
    <dgm:pt modelId="{4EE5BEAC-8358-4CBF-9E15-E3A9DD4F5C78}" type="pres">
      <dgm:prSet presAssocID="{9919CCB0-50F9-4E92-AA27-C7855E99FE7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BE6DCBC-7C86-461B-93FB-BC1424FD83FB}" type="pres">
      <dgm:prSet presAssocID="{F5259640-24E2-4064-8C10-30912D6998F5}" presName="spacer" presStyleCnt="0"/>
      <dgm:spPr/>
    </dgm:pt>
    <dgm:pt modelId="{D670B925-305D-4600-9363-710D98AB8459}" type="pres">
      <dgm:prSet presAssocID="{E47A0188-18AD-471F-957D-55F89DB9733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576664C-DDA6-458B-9809-EA6EAFF70A16}" srcId="{D88CE20E-FBA5-4D7D-A5C4-926CC24CDAA5}" destId="{980639A2-3EEC-4E37-B2CF-D468D10F8647}" srcOrd="1" destOrd="0" parTransId="{25A489DE-BD18-4DEF-B776-D2561BBA53E3}" sibTransId="{60D3E6D2-381E-4879-8061-3163C26F324B}"/>
    <dgm:cxn modelId="{95E45C01-5771-414C-97B8-1692B4F25327}" type="presOf" srcId="{5F86A506-BC4C-4F32-BDD2-CFDAA8969E3A}" destId="{3C65750A-038A-4010-BB78-6AE94E1FD7CA}" srcOrd="0" destOrd="0" presId="urn:microsoft.com/office/officeart/2005/8/layout/vList2"/>
    <dgm:cxn modelId="{E50A44B3-E0E8-4497-A902-BC4F3EF7A03C}" srcId="{D88CE20E-FBA5-4D7D-A5C4-926CC24CDAA5}" destId="{9919CCB0-50F9-4E92-AA27-C7855E99FE7A}" srcOrd="3" destOrd="0" parTransId="{571FD37D-00A0-4EB4-938F-271D8BA933D9}" sibTransId="{F5259640-24E2-4064-8C10-30912D6998F5}"/>
    <dgm:cxn modelId="{BF1D61CA-FA1F-4935-84C0-BF66C3C11C19}" type="presOf" srcId="{980639A2-3EEC-4E37-B2CF-D468D10F8647}" destId="{AD325B80-F776-426F-BCFB-52229DA431F6}" srcOrd="0" destOrd="0" presId="urn:microsoft.com/office/officeart/2005/8/layout/vList2"/>
    <dgm:cxn modelId="{AEAD9E2B-B54D-442C-BABB-3A195E743790}" type="presOf" srcId="{D88CE20E-FBA5-4D7D-A5C4-926CC24CDAA5}" destId="{22A7E34C-F351-4454-81EB-9F5D1188345A}" srcOrd="0" destOrd="0" presId="urn:microsoft.com/office/officeart/2005/8/layout/vList2"/>
    <dgm:cxn modelId="{B9EFA897-2D19-4AB2-AA9B-B518D364295B}" srcId="{D88CE20E-FBA5-4D7D-A5C4-926CC24CDAA5}" destId="{5F86A506-BC4C-4F32-BDD2-CFDAA8969E3A}" srcOrd="2" destOrd="0" parTransId="{585098B3-E26D-4249-9BA7-221667C2F989}" sibTransId="{FA8DC0C4-5B44-4AC6-8020-A4B1B760297F}"/>
    <dgm:cxn modelId="{2A79336D-2D5C-49D9-8A45-691C2E51122A}" srcId="{D88CE20E-FBA5-4D7D-A5C4-926CC24CDAA5}" destId="{E47A0188-18AD-471F-957D-55F89DB9733C}" srcOrd="4" destOrd="0" parTransId="{30D98E12-C10E-4DAA-9F39-CB83AA4C039C}" sibTransId="{CDCFB527-6E37-41CF-9E13-486F80132555}"/>
    <dgm:cxn modelId="{E6500ECA-5F0C-4F91-A76F-4A0147C84306}" type="presOf" srcId="{E82F49DF-5277-4D4B-870A-451A9F57A9D9}" destId="{4D614BB9-7945-48CF-B8BD-9F68DB2EA82F}" srcOrd="0" destOrd="0" presId="urn:microsoft.com/office/officeart/2005/8/layout/vList2"/>
    <dgm:cxn modelId="{CC6C93EB-941B-4153-92A6-CA75CAA46A3D}" srcId="{D88CE20E-FBA5-4D7D-A5C4-926CC24CDAA5}" destId="{E82F49DF-5277-4D4B-870A-451A9F57A9D9}" srcOrd="0" destOrd="0" parTransId="{8672B82D-E724-4647-81F6-C54BD2E0E0E5}" sibTransId="{61D7F384-EA7A-4332-8BCD-CF98915FC485}"/>
    <dgm:cxn modelId="{D04F68FF-9BD3-4D2D-A68C-C97A02018313}" type="presOf" srcId="{E47A0188-18AD-471F-957D-55F89DB9733C}" destId="{D670B925-305D-4600-9363-710D98AB8459}" srcOrd="0" destOrd="0" presId="urn:microsoft.com/office/officeart/2005/8/layout/vList2"/>
    <dgm:cxn modelId="{C9D820F8-4441-4451-AFC4-A948FC614049}" type="presOf" srcId="{9919CCB0-50F9-4E92-AA27-C7855E99FE7A}" destId="{4EE5BEAC-8358-4CBF-9E15-E3A9DD4F5C78}" srcOrd="0" destOrd="0" presId="urn:microsoft.com/office/officeart/2005/8/layout/vList2"/>
    <dgm:cxn modelId="{A2459397-8C33-4AC5-9A72-680EF20ADA51}" type="presParOf" srcId="{22A7E34C-F351-4454-81EB-9F5D1188345A}" destId="{4D614BB9-7945-48CF-B8BD-9F68DB2EA82F}" srcOrd="0" destOrd="0" presId="urn:microsoft.com/office/officeart/2005/8/layout/vList2"/>
    <dgm:cxn modelId="{B58E457A-6FB5-4BC6-8922-9A52BDDBB07C}" type="presParOf" srcId="{22A7E34C-F351-4454-81EB-9F5D1188345A}" destId="{0E58741B-B34F-4D85-A482-CA3FB4D28215}" srcOrd="1" destOrd="0" presId="urn:microsoft.com/office/officeart/2005/8/layout/vList2"/>
    <dgm:cxn modelId="{28005F09-0CA2-48D8-8BBE-5F67D9BB1277}" type="presParOf" srcId="{22A7E34C-F351-4454-81EB-9F5D1188345A}" destId="{AD325B80-F776-426F-BCFB-52229DA431F6}" srcOrd="2" destOrd="0" presId="urn:microsoft.com/office/officeart/2005/8/layout/vList2"/>
    <dgm:cxn modelId="{8348F803-355E-4FE4-A1F8-9001810FEC19}" type="presParOf" srcId="{22A7E34C-F351-4454-81EB-9F5D1188345A}" destId="{85CCDBF7-EAED-43CA-B59C-95D34B6C920C}" srcOrd="3" destOrd="0" presId="urn:microsoft.com/office/officeart/2005/8/layout/vList2"/>
    <dgm:cxn modelId="{2A1636C4-9F73-4500-BC9F-48E9CF72E669}" type="presParOf" srcId="{22A7E34C-F351-4454-81EB-9F5D1188345A}" destId="{3C65750A-038A-4010-BB78-6AE94E1FD7CA}" srcOrd="4" destOrd="0" presId="urn:microsoft.com/office/officeart/2005/8/layout/vList2"/>
    <dgm:cxn modelId="{447786A0-7D5B-4395-A1AC-4AF84D42FCA9}" type="presParOf" srcId="{22A7E34C-F351-4454-81EB-9F5D1188345A}" destId="{DA39E34E-0EB0-4155-BBA5-B47C4DA60D37}" srcOrd="5" destOrd="0" presId="urn:microsoft.com/office/officeart/2005/8/layout/vList2"/>
    <dgm:cxn modelId="{06FF4E72-2B55-412E-B52B-21E685C33AA8}" type="presParOf" srcId="{22A7E34C-F351-4454-81EB-9F5D1188345A}" destId="{4EE5BEAC-8358-4CBF-9E15-E3A9DD4F5C78}" srcOrd="6" destOrd="0" presId="urn:microsoft.com/office/officeart/2005/8/layout/vList2"/>
    <dgm:cxn modelId="{5965A571-E8EF-471D-9D9B-211BC2ED2A0C}" type="presParOf" srcId="{22A7E34C-F351-4454-81EB-9F5D1188345A}" destId="{0BE6DCBC-7C86-461B-93FB-BC1424FD83FB}" srcOrd="7" destOrd="0" presId="urn:microsoft.com/office/officeart/2005/8/layout/vList2"/>
    <dgm:cxn modelId="{D2F28F45-512C-46F8-BFCF-4E27526721C7}" type="presParOf" srcId="{22A7E34C-F351-4454-81EB-9F5D1188345A}" destId="{D670B925-305D-4600-9363-710D98AB845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14BB9-7945-48CF-B8BD-9F68DB2EA82F}">
      <dsp:nvSpPr>
        <dsp:cNvPr id="0" name=""/>
        <dsp:cNvSpPr/>
      </dsp:nvSpPr>
      <dsp:spPr>
        <a:xfrm>
          <a:off x="0" y="46212"/>
          <a:ext cx="8347045" cy="59904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0" i="0" kern="1200" dirty="0" err="1">
              <a:solidFill>
                <a:schemeClr val="bg1">
                  <a:lumMod val="85000"/>
                  <a:lumOff val="15000"/>
                </a:schemeClr>
              </a:solidFill>
            </a:rPr>
            <a:t>Overview</a:t>
          </a:r>
          <a:endParaRPr lang="de-AT" sz="2000" b="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29243" y="75455"/>
        <a:ext cx="8288559" cy="540554"/>
      </dsp:txXfrm>
    </dsp:sp>
    <dsp:sp modelId="{AD325B80-F776-426F-BCFB-52229DA431F6}">
      <dsp:nvSpPr>
        <dsp:cNvPr id="0" name=""/>
        <dsp:cNvSpPr/>
      </dsp:nvSpPr>
      <dsp:spPr>
        <a:xfrm>
          <a:off x="0" y="737412"/>
          <a:ext cx="8347045" cy="59904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0" i="0" kern="1200">
              <a:solidFill>
                <a:schemeClr val="bg1">
                  <a:lumMod val="85000"/>
                  <a:lumOff val="15000"/>
                </a:schemeClr>
              </a:solidFill>
            </a:rPr>
            <a:t>Architecture</a:t>
          </a:r>
          <a:endParaRPr lang="de-AT" sz="2000" b="0" kern="120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29243" y="766655"/>
        <a:ext cx="8288559" cy="540554"/>
      </dsp:txXfrm>
    </dsp:sp>
    <dsp:sp modelId="{3C65750A-038A-4010-BB78-6AE94E1FD7CA}">
      <dsp:nvSpPr>
        <dsp:cNvPr id="0" name=""/>
        <dsp:cNvSpPr/>
      </dsp:nvSpPr>
      <dsp:spPr>
        <a:xfrm>
          <a:off x="0" y="1428612"/>
          <a:ext cx="8347045" cy="59904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0" i="0" kern="1200">
              <a:solidFill>
                <a:schemeClr val="bg1">
                  <a:lumMod val="85000"/>
                  <a:lumOff val="15000"/>
                </a:schemeClr>
              </a:solidFill>
            </a:rPr>
            <a:t>Implementation</a:t>
          </a:r>
          <a:endParaRPr lang="de-AT" sz="2000" kern="120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29243" y="1457855"/>
        <a:ext cx="8288559" cy="540554"/>
      </dsp:txXfrm>
    </dsp:sp>
    <dsp:sp modelId="{4EE5BEAC-8358-4CBF-9E15-E3A9DD4F5C78}">
      <dsp:nvSpPr>
        <dsp:cNvPr id="0" name=""/>
        <dsp:cNvSpPr/>
      </dsp:nvSpPr>
      <dsp:spPr>
        <a:xfrm>
          <a:off x="0" y="2119812"/>
          <a:ext cx="8347045" cy="59904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0" i="0" kern="1200">
              <a:solidFill>
                <a:schemeClr val="bg1">
                  <a:lumMod val="85000"/>
                  <a:lumOff val="15000"/>
                </a:schemeClr>
              </a:solidFill>
            </a:rPr>
            <a:t>Setup</a:t>
          </a:r>
          <a:endParaRPr lang="de-AT" sz="2000" kern="120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29243" y="2149055"/>
        <a:ext cx="8288559" cy="540554"/>
      </dsp:txXfrm>
    </dsp:sp>
    <dsp:sp modelId="{D670B925-305D-4600-9363-710D98AB8459}">
      <dsp:nvSpPr>
        <dsp:cNvPr id="0" name=""/>
        <dsp:cNvSpPr/>
      </dsp:nvSpPr>
      <dsp:spPr>
        <a:xfrm>
          <a:off x="0" y="2811012"/>
          <a:ext cx="8347045" cy="59904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0" i="0" kern="1200" dirty="0" err="1">
              <a:solidFill>
                <a:schemeClr val="bg1">
                  <a:lumMod val="85000"/>
                  <a:lumOff val="15000"/>
                </a:schemeClr>
              </a:solidFill>
            </a:rPr>
            <a:t>Results</a:t>
          </a:r>
          <a:endParaRPr lang="de-AT" sz="200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29243" y="2840255"/>
        <a:ext cx="8288559" cy="5405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14BB9-7945-48CF-B8BD-9F68DB2EA82F}">
      <dsp:nvSpPr>
        <dsp:cNvPr id="0" name=""/>
        <dsp:cNvSpPr/>
      </dsp:nvSpPr>
      <dsp:spPr>
        <a:xfrm>
          <a:off x="0" y="306"/>
          <a:ext cx="1137902" cy="20820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 dirty="0" err="1">
              <a:solidFill>
                <a:schemeClr val="bg1">
                  <a:lumMod val="85000"/>
                  <a:lumOff val="15000"/>
                </a:schemeClr>
              </a:solidFill>
            </a:rPr>
            <a:t>Overview</a:t>
          </a:r>
          <a:endParaRPr lang="de-AT" sz="900" b="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4" y="10470"/>
        <a:ext cx="1117574" cy="187878"/>
      </dsp:txXfrm>
    </dsp:sp>
    <dsp:sp modelId="{AD325B80-F776-426F-BCFB-52229DA431F6}">
      <dsp:nvSpPr>
        <dsp:cNvPr id="0" name=""/>
        <dsp:cNvSpPr/>
      </dsp:nvSpPr>
      <dsp:spPr>
        <a:xfrm>
          <a:off x="0" y="222363"/>
          <a:ext cx="1137902" cy="20820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 dirty="0">
              <a:solidFill>
                <a:schemeClr val="bg1">
                  <a:lumMod val="85000"/>
                  <a:lumOff val="15000"/>
                </a:schemeClr>
              </a:solidFill>
            </a:rPr>
            <a:t>Architecture</a:t>
          </a:r>
          <a:endParaRPr lang="de-AT" sz="900" b="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4" y="232527"/>
        <a:ext cx="1117574" cy="187878"/>
      </dsp:txXfrm>
    </dsp:sp>
    <dsp:sp modelId="{3C65750A-038A-4010-BB78-6AE94E1FD7CA}">
      <dsp:nvSpPr>
        <dsp:cNvPr id="0" name=""/>
        <dsp:cNvSpPr/>
      </dsp:nvSpPr>
      <dsp:spPr>
        <a:xfrm>
          <a:off x="0" y="444421"/>
          <a:ext cx="1137902" cy="20820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>
              <a:solidFill>
                <a:schemeClr val="bg1">
                  <a:lumMod val="85000"/>
                  <a:lumOff val="15000"/>
                </a:schemeClr>
              </a:solidFill>
            </a:rPr>
            <a:t>Implementation</a:t>
          </a:r>
          <a:endParaRPr lang="de-AT" sz="900" kern="120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4" y="454585"/>
        <a:ext cx="1117574" cy="187878"/>
      </dsp:txXfrm>
    </dsp:sp>
    <dsp:sp modelId="{4EE5BEAC-8358-4CBF-9E15-E3A9DD4F5C78}">
      <dsp:nvSpPr>
        <dsp:cNvPr id="0" name=""/>
        <dsp:cNvSpPr/>
      </dsp:nvSpPr>
      <dsp:spPr>
        <a:xfrm>
          <a:off x="0" y="666479"/>
          <a:ext cx="1137902" cy="20820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 dirty="0">
              <a:solidFill>
                <a:schemeClr val="bg1">
                  <a:lumMod val="85000"/>
                  <a:lumOff val="15000"/>
                </a:schemeClr>
              </a:solidFill>
            </a:rPr>
            <a:t>Setup</a:t>
          </a:r>
          <a:endParaRPr lang="de-AT" sz="900" b="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4" y="676643"/>
        <a:ext cx="1117574" cy="187878"/>
      </dsp:txXfrm>
    </dsp:sp>
    <dsp:sp modelId="{D670B925-305D-4600-9363-710D98AB8459}">
      <dsp:nvSpPr>
        <dsp:cNvPr id="0" name=""/>
        <dsp:cNvSpPr/>
      </dsp:nvSpPr>
      <dsp:spPr>
        <a:xfrm>
          <a:off x="0" y="888537"/>
          <a:ext cx="1137902" cy="20820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1" i="0" kern="1200" dirty="0" err="1">
              <a:solidFill>
                <a:schemeClr val="bg1">
                  <a:lumMod val="85000"/>
                  <a:lumOff val="15000"/>
                </a:schemeClr>
              </a:solidFill>
            </a:rPr>
            <a:t>Results</a:t>
          </a:r>
          <a:endParaRPr lang="de-AT" sz="900" b="1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4" y="898701"/>
        <a:ext cx="1117574" cy="18787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14BB9-7945-48CF-B8BD-9F68DB2EA82F}">
      <dsp:nvSpPr>
        <dsp:cNvPr id="0" name=""/>
        <dsp:cNvSpPr/>
      </dsp:nvSpPr>
      <dsp:spPr>
        <a:xfrm>
          <a:off x="0" y="306"/>
          <a:ext cx="1137902" cy="20820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 dirty="0" err="1">
              <a:solidFill>
                <a:schemeClr val="bg1">
                  <a:lumMod val="85000"/>
                  <a:lumOff val="15000"/>
                </a:schemeClr>
              </a:solidFill>
            </a:rPr>
            <a:t>Overview</a:t>
          </a:r>
          <a:endParaRPr lang="de-AT" sz="900" b="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4" y="10470"/>
        <a:ext cx="1117574" cy="187878"/>
      </dsp:txXfrm>
    </dsp:sp>
    <dsp:sp modelId="{AD325B80-F776-426F-BCFB-52229DA431F6}">
      <dsp:nvSpPr>
        <dsp:cNvPr id="0" name=""/>
        <dsp:cNvSpPr/>
      </dsp:nvSpPr>
      <dsp:spPr>
        <a:xfrm>
          <a:off x="0" y="222363"/>
          <a:ext cx="1137902" cy="20820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 dirty="0">
              <a:solidFill>
                <a:schemeClr val="bg1">
                  <a:lumMod val="85000"/>
                  <a:lumOff val="15000"/>
                </a:schemeClr>
              </a:solidFill>
            </a:rPr>
            <a:t>Architecture</a:t>
          </a:r>
          <a:endParaRPr lang="de-AT" sz="900" b="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4" y="232527"/>
        <a:ext cx="1117574" cy="187878"/>
      </dsp:txXfrm>
    </dsp:sp>
    <dsp:sp modelId="{3C65750A-038A-4010-BB78-6AE94E1FD7CA}">
      <dsp:nvSpPr>
        <dsp:cNvPr id="0" name=""/>
        <dsp:cNvSpPr/>
      </dsp:nvSpPr>
      <dsp:spPr>
        <a:xfrm>
          <a:off x="0" y="444421"/>
          <a:ext cx="1137902" cy="20820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>
              <a:solidFill>
                <a:schemeClr val="bg1">
                  <a:lumMod val="85000"/>
                  <a:lumOff val="15000"/>
                </a:schemeClr>
              </a:solidFill>
            </a:rPr>
            <a:t>Implementation</a:t>
          </a:r>
          <a:endParaRPr lang="de-AT" sz="900" kern="120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4" y="454585"/>
        <a:ext cx="1117574" cy="187878"/>
      </dsp:txXfrm>
    </dsp:sp>
    <dsp:sp modelId="{4EE5BEAC-8358-4CBF-9E15-E3A9DD4F5C78}">
      <dsp:nvSpPr>
        <dsp:cNvPr id="0" name=""/>
        <dsp:cNvSpPr/>
      </dsp:nvSpPr>
      <dsp:spPr>
        <a:xfrm>
          <a:off x="0" y="666479"/>
          <a:ext cx="1137902" cy="20820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 dirty="0">
              <a:solidFill>
                <a:schemeClr val="bg1">
                  <a:lumMod val="85000"/>
                  <a:lumOff val="15000"/>
                </a:schemeClr>
              </a:solidFill>
            </a:rPr>
            <a:t>Setup</a:t>
          </a:r>
          <a:endParaRPr lang="de-AT" sz="900" b="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4" y="676643"/>
        <a:ext cx="1117574" cy="187878"/>
      </dsp:txXfrm>
    </dsp:sp>
    <dsp:sp modelId="{D670B925-305D-4600-9363-710D98AB8459}">
      <dsp:nvSpPr>
        <dsp:cNvPr id="0" name=""/>
        <dsp:cNvSpPr/>
      </dsp:nvSpPr>
      <dsp:spPr>
        <a:xfrm>
          <a:off x="0" y="888537"/>
          <a:ext cx="1137902" cy="20820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1" i="0" kern="1200" dirty="0" err="1">
              <a:solidFill>
                <a:schemeClr val="bg1">
                  <a:lumMod val="85000"/>
                  <a:lumOff val="15000"/>
                </a:schemeClr>
              </a:solidFill>
            </a:rPr>
            <a:t>Results</a:t>
          </a:r>
          <a:endParaRPr lang="de-AT" sz="900" b="1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4" y="898701"/>
        <a:ext cx="1117574" cy="18787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14BB9-7945-48CF-B8BD-9F68DB2EA82F}">
      <dsp:nvSpPr>
        <dsp:cNvPr id="0" name=""/>
        <dsp:cNvSpPr/>
      </dsp:nvSpPr>
      <dsp:spPr>
        <a:xfrm>
          <a:off x="0" y="306"/>
          <a:ext cx="1137902" cy="20820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 dirty="0" err="1">
              <a:solidFill>
                <a:schemeClr val="bg1">
                  <a:lumMod val="85000"/>
                  <a:lumOff val="15000"/>
                </a:schemeClr>
              </a:solidFill>
            </a:rPr>
            <a:t>Overview</a:t>
          </a:r>
          <a:endParaRPr lang="de-AT" sz="900" b="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4" y="10470"/>
        <a:ext cx="1117574" cy="187878"/>
      </dsp:txXfrm>
    </dsp:sp>
    <dsp:sp modelId="{AD325B80-F776-426F-BCFB-52229DA431F6}">
      <dsp:nvSpPr>
        <dsp:cNvPr id="0" name=""/>
        <dsp:cNvSpPr/>
      </dsp:nvSpPr>
      <dsp:spPr>
        <a:xfrm>
          <a:off x="0" y="222363"/>
          <a:ext cx="1137902" cy="20820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 dirty="0">
              <a:solidFill>
                <a:schemeClr val="bg1">
                  <a:lumMod val="85000"/>
                  <a:lumOff val="15000"/>
                </a:schemeClr>
              </a:solidFill>
            </a:rPr>
            <a:t>Architecture</a:t>
          </a:r>
          <a:endParaRPr lang="de-AT" sz="900" b="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4" y="232527"/>
        <a:ext cx="1117574" cy="187878"/>
      </dsp:txXfrm>
    </dsp:sp>
    <dsp:sp modelId="{3C65750A-038A-4010-BB78-6AE94E1FD7CA}">
      <dsp:nvSpPr>
        <dsp:cNvPr id="0" name=""/>
        <dsp:cNvSpPr/>
      </dsp:nvSpPr>
      <dsp:spPr>
        <a:xfrm>
          <a:off x="0" y="444421"/>
          <a:ext cx="1137902" cy="20820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>
              <a:solidFill>
                <a:schemeClr val="bg1">
                  <a:lumMod val="85000"/>
                  <a:lumOff val="15000"/>
                </a:schemeClr>
              </a:solidFill>
            </a:rPr>
            <a:t>Implementation</a:t>
          </a:r>
          <a:endParaRPr lang="de-AT" sz="900" kern="120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4" y="454585"/>
        <a:ext cx="1117574" cy="187878"/>
      </dsp:txXfrm>
    </dsp:sp>
    <dsp:sp modelId="{4EE5BEAC-8358-4CBF-9E15-E3A9DD4F5C78}">
      <dsp:nvSpPr>
        <dsp:cNvPr id="0" name=""/>
        <dsp:cNvSpPr/>
      </dsp:nvSpPr>
      <dsp:spPr>
        <a:xfrm>
          <a:off x="0" y="666479"/>
          <a:ext cx="1137902" cy="20820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 dirty="0">
              <a:solidFill>
                <a:schemeClr val="bg1">
                  <a:lumMod val="85000"/>
                  <a:lumOff val="15000"/>
                </a:schemeClr>
              </a:solidFill>
            </a:rPr>
            <a:t>Setup</a:t>
          </a:r>
          <a:endParaRPr lang="de-AT" sz="900" b="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4" y="676643"/>
        <a:ext cx="1117574" cy="187878"/>
      </dsp:txXfrm>
    </dsp:sp>
    <dsp:sp modelId="{D670B925-305D-4600-9363-710D98AB8459}">
      <dsp:nvSpPr>
        <dsp:cNvPr id="0" name=""/>
        <dsp:cNvSpPr/>
      </dsp:nvSpPr>
      <dsp:spPr>
        <a:xfrm>
          <a:off x="0" y="888537"/>
          <a:ext cx="1137902" cy="20820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1" i="0" kern="1200" dirty="0" err="1">
              <a:solidFill>
                <a:schemeClr val="bg1">
                  <a:lumMod val="85000"/>
                  <a:lumOff val="15000"/>
                </a:schemeClr>
              </a:solidFill>
            </a:rPr>
            <a:t>Results</a:t>
          </a:r>
          <a:endParaRPr lang="de-AT" sz="900" b="1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4" y="898701"/>
        <a:ext cx="1117574" cy="187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14BB9-7945-48CF-B8BD-9F68DB2EA82F}">
      <dsp:nvSpPr>
        <dsp:cNvPr id="0" name=""/>
        <dsp:cNvSpPr/>
      </dsp:nvSpPr>
      <dsp:spPr>
        <a:xfrm>
          <a:off x="0" y="222"/>
          <a:ext cx="1137902" cy="2082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1" i="0" kern="1200" dirty="0" err="1">
              <a:solidFill>
                <a:schemeClr val="bg1">
                  <a:lumMod val="85000"/>
                  <a:lumOff val="15000"/>
                </a:schemeClr>
              </a:solidFill>
            </a:rPr>
            <a:t>Overview</a:t>
          </a:r>
          <a:endParaRPr lang="de-AT" sz="900" b="1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7" y="10389"/>
        <a:ext cx="1117568" cy="187939"/>
      </dsp:txXfrm>
    </dsp:sp>
    <dsp:sp modelId="{AD325B80-F776-426F-BCFB-52229DA431F6}">
      <dsp:nvSpPr>
        <dsp:cNvPr id="0" name=""/>
        <dsp:cNvSpPr/>
      </dsp:nvSpPr>
      <dsp:spPr>
        <a:xfrm>
          <a:off x="0" y="222305"/>
          <a:ext cx="1137902" cy="2082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>
              <a:solidFill>
                <a:schemeClr val="bg1">
                  <a:lumMod val="85000"/>
                  <a:lumOff val="15000"/>
                </a:schemeClr>
              </a:solidFill>
            </a:rPr>
            <a:t>Architecture</a:t>
          </a:r>
          <a:endParaRPr lang="de-AT" sz="900" b="0" kern="120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7" y="232472"/>
        <a:ext cx="1117568" cy="187939"/>
      </dsp:txXfrm>
    </dsp:sp>
    <dsp:sp modelId="{3C65750A-038A-4010-BB78-6AE94E1FD7CA}">
      <dsp:nvSpPr>
        <dsp:cNvPr id="0" name=""/>
        <dsp:cNvSpPr/>
      </dsp:nvSpPr>
      <dsp:spPr>
        <a:xfrm>
          <a:off x="0" y="444388"/>
          <a:ext cx="1137902" cy="2082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 dirty="0">
              <a:solidFill>
                <a:schemeClr val="bg1">
                  <a:lumMod val="85000"/>
                  <a:lumOff val="15000"/>
                </a:schemeClr>
              </a:solidFill>
            </a:rPr>
            <a:t>Implementation</a:t>
          </a:r>
          <a:endParaRPr lang="de-AT" sz="90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7" y="454555"/>
        <a:ext cx="1117568" cy="187939"/>
      </dsp:txXfrm>
    </dsp:sp>
    <dsp:sp modelId="{4EE5BEAC-8358-4CBF-9E15-E3A9DD4F5C78}">
      <dsp:nvSpPr>
        <dsp:cNvPr id="0" name=""/>
        <dsp:cNvSpPr/>
      </dsp:nvSpPr>
      <dsp:spPr>
        <a:xfrm>
          <a:off x="0" y="666471"/>
          <a:ext cx="1137902" cy="2082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>
              <a:solidFill>
                <a:schemeClr val="bg1">
                  <a:lumMod val="85000"/>
                  <a:lumOff val="15000"/>
                </a:schemeClr>
              </a:solidFill>
            </a:rPr>
            <a:t>Setup</a:t>
          </a:r>
          <a:endParaRPr lang="de-AT" sz="900" kern="120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7" y="676638"/>
        <a:ext cx="1117568" cy="187939"/>
      </dsp:txXfrm>
    </dsp:sp>
    <dsp:sp modelId="{D670B925-305D-4600-9363-710D98AB8459}">
      <dsp:nvSpPr>
        <dsp:cNvPr id="0" name=""/>
        <dsp:cNvSpPr/>
      </dsp:nvSpPr>
      <dsp:spPr>
        <a:xfrm>
          <a:off x="0" y="888553"/>
          <a:ext cx="1137902" cy="2082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 dirty="0" err="1">
              <a:solidFill>
                <a:schemeClr val="bg1">
                  <a:lumMod val="85000"/>
                  <a:lumOff val="15000"/>
                </a:schemeClr>
              </a:solidFill>
            </a:rPr>
            <a:t>Results</a:t>
          </a:r>
          <a:endParaRPr lang="de-AT" sz="90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7" y="898720"/>
        <a:ext cx="1117568" cy="1879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14BB9-7945-48CF-B8BD-9F68DB2EA82F}">
      <dsp:nvSpPr>
        <dsp:cNvPr id="0" name=""/>
        <dsp:cNvSpPr/>
      </dsp:nvSpPr>
      <dsp:spPr>
        <a:xfrm>
          <a:off x="0" y="222"/>
          <a:ext cx="1137902" cy="2082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 dirty="0" err="1">
              <a:solidFill>
                <a:schemeClr val="bg1">
                  <a:lumMod val="85000"/>
                  <a:lumOff val="15000"/>
                </a:schemeClr>
              </a:solidFill>
            </a:rPr>
            <a:t>Overview</a:t>
          </a:r>
          <a:endParaRPr lang="de-AT" sz="900" b="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7" y="10389"/>
        <a:ext cx="1117568" cy="187939"/>
      </dsp:txXfrm>
    </dsp:sp>
    <dsp:sp modelId="{AD325B80-F776-426F-BCFB-52229DA431F6}">
      <dsp:nvSpPr>
        <dsp:cNvPr id="0" name=""/>
        <dsp:cNvSpPr/>
      </dsp:nvSpPr>
      <dsp:spPr>
        <a:xfrm>
          <a:off x="0" y="222305"/>
          <a:ext cx="1137902" cy="2082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1" i="0" kern="1200" dirty="0">
              <a:solidFill>
                <a:schemeClr val="bg1">
                  <a:lumMod val="85000"/>
                  <a:lumOff val="15000"/>
                </a:schemeClr>
              </a:solidFill>
            </a:rPr>
            <a:t>Architecture</a:t>
          </a:r>
          <a:endParaRPr lang="de-AT" sz="900" b="1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7" y="232472"/>
        <a:ext cx="1117568" cy="187939"/>
      </dsp:txXfrm>
    </dsp:sp>
    <dsp:sp modelId="{3C65750A-038A-4010-BB78-6AE94E1FD7CA}">
      <dsp:nvSpPr>
        <dsp:cNvPr id="0" name=""/>
        <dsp:cNvSpPr/>
      </dsp:nvSpPr>
      <dsp:spPr>
        <a:xfrm>
          <a:off x="0" y="444388"/>
          <a:ext cx="1137902" cy="2082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>
              <a:solidFill>
                <a:schemeClr val="bg1">
                  <a:lumMod val="85000"/>
                  <a:lumOff val="15000"/>
                </a:schemeClr>
              </a:solidFill>
            </a:rPr>
            <a:t>Implementation</a:t>
          </a:r>
          <a:endParaRPr lang="de-AT" sz="900" kern="120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7" y="454555"/>
        <a:ext cx="1117568" cy="187939"/>
      </dsp:txXfrm>
    </dsp:sp>
    <dsp:sp modelId="{4EE5BEAC-8358-4CBF-9E15-E3A9DD4F5C78}">
      <dsp:nvSpPr>
        <dsp:cNvPr id="0" name=""/>
        <dsp:cNvSpPr/>
      </dsp:nvSpPr>
      <dsp:spPr>
        <a:xfrm>
          <a:off x="0" y="666471"/>
          <a:ext cx="1137902" cy="2082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>
              <a:solidFill>
                <a:schemeClr val="bg1">
                  <a:lumMod val="85000"/>
                  <a:lumOff val="15000"/>
                </a:schemeClr>
              </a:solidFill>
            </a:rPr>
            <a:t>Setup</a:t>
          </a:r>
          <a:endParaRPr lang="de-AT" sz="900" kern="120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7" y="676638"/>
        <a:ext cx="1117568" cy="187939"/>
      </dsp:txXfrm>
    </dsp:sp>
    <dsp:sp modelId="{D670B925-305D-4600-9363-710D98AB8459}">
      <dsp:nvSpPr>
        <dsp:cNvPr id="0" name=""/>
        <dsp:cNvSpPr/>
      </dsp:nvSpPr>
      <dsp:spPr>
        <a:xfrm>
          <a:off x="0" y="888553"/>
          <a:ext cx="1137902" cy="2082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 dirty="0" err="1">
              <a:solidFill>
                <a:schemeClr val="bg1">
                  <a:lumMod val="85000"/>
                  <a:lumOff val="15000"/>
                </a:schemeClr>
              </a:solidFill>
            </a:rPr>
            <a:t>Results</a:t>
          </a:r>
          <a:endParaRPr lang="de-AT" sz="90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7" y="898720"/>
        <a:ext cx="1117568" cy="1879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14BB9-7945-48CF-B8BD-9F68DB2EA82F}">
      <dsp:nvSpPr>
        <dsp:cNvPr id="0" name=""/>
        <dsp:cNvSpPr/>
      </dsp:nvSpPr>
      <dsp:spPr>
        <a:xfrm>
          <a:off x="0" y="222"/>
          <a:ext cx="1137902" cy="2082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 dirty="0" err="1">
              <a:solidFill>
                <a:schemeClr val="bg1">
                  <a:lumMod val="85000"/>
                  <a:lumOff val="15000"/>
                </a:schemeClr>
              </a:solidFill>
            </a:rPr>
            <a:t>Overview</a:t>
          </a:r>
          <a:endParaRPr lang="de-AT" sz="900" b="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7" y="10389"/>
        <a:ext cx="1117568" cy="187939"/>
      </dsp:txXfrm>
    </dsp:sp>
    <dsp:sp modelId="{AD325B80-F776-426F-BCFB-52229DA431F6}">
      <dsp:nvSpPr>
        <dsp:cNvPr id="0" name=""/>
        <dsp:cNvSpPr/>
      </dsp:nvSpPr>
      <dsp:spPr>
        <a:xfrm>
          <a:off x="0" y="222305"/>
          <a:ext cx="1137902" cy="2082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 dirty="0">
              <a:solidFill>
                <a:schemeClr val="bg1">
                  <a:lumMod val="85000"/>
                  <a:lumOff val="15000"/>
                </a:schemeClr>
              </a:solidFill>
            </a:rPr>
            <a:t>Architecture</a:t>
          </a:r>
          <a:endParaRPr lang="de-AT" sz="900" b="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7" y="232472"/>
        <a:ext cx="1117568" cy="187939"/>
      </dsp:txXfrm>
    </dsp:sp>
    <dsp:sp modelId="{3C65750A-038A-4010-BB78-6AE94E1FD7CA}">
      <dsp:nvSpPr>
        <dsp:cNvPr id="0" name=""/>
        <dsp:cNvSpPr/>
      </dsp:nvSpPr>
      <dsp:spPr>
        <a:xfrm>
          <a:off x="0" y="444388"/>
          <a:ext cx="1137902" cy="2082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1" i="0" kern="1200" dirty="0">
              <a:solidFill>
                <a:schemeClr val="bg1">
                  <a:lumMod val="85000"/>
                  <a:lumOff val="15000"/>
                </a:schemeClr>
              </a:solidFill>
            </a:rPr>
            <a:t>Implementation</a:t>
          </a:r>
          <a:endParaRPr lang="de-AT" sz="900" b="1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7" y="454555"/>
        <a:ext cx="1117568" cy="187939"/>
      </dsp:txXfrm>
    </dsp:sp>
    <dsp:sp modelId="{4EE5BEAC-8358-4CBF-9E15-E3A9DD4F5C78}">
      <dsp:nvSpPr>
        <dsp:cNvPr id="0" name=""/>
        <dsp:cNvSpPr/>
      </dsp:nvSpPr>
      <dsp:spPr>
        <a:xfrm>
          <a:off x="0" y="666471"/>
          <a:ext cx="1137902" cy="2082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>
              <a:solidFill>
                <a:schemeClr val="bg1">
                  <a:lumMod val="85000"/>
                  <a:lumOff val="15000"/>
                </a:schemeClr>
              </a:solidFill>
            </a:rPr>
            <a:t>Setup</a:t>
          </a:r>
          <a:endParaRPr lang="de-AT" sz="900" kern="120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7" y="676638"/>
        <a:ext cx="1117568" cy="187939"/>
      </dsp:txXfrm>
    </dsp:sp>
    <dsp:sp modelId="{D670B925-305D-4600-9363-710D98AB8459}">
      <dsp:nvSpPr>
        <dsp:cNvPr id="0" name=""/>
        <dsp:cNvSpPr/>
      </dsp:nvSpPr>
      <dsp:spPr>
        <a:xfrm>
          <a:off x="0" y="888553"/>
          <a:ext cx="1137902" cy="2082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 dirty="0" err="1">
              <a:solidFill>
                <a:schemeClr val="bg1">
                  <a:lumMod val="85000"/>
                  <a:lumOff val="15000"/>
                </a:schemeClr>
              </a:solidFill>
            </a:rPr>
            <a:t>Results</a:t>
          </a:r>
          <a:endParaRPr lang="de-AT" sz="90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7" y="898720"/>
        <a:ext cx="1117568" cy="1879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5E3E3-8AC1-41CE-9591-31C22BFB6082}">
      <dsp:nvSpPr>
        <dsp:cNvPr id="0" name=""/>
        <dsp:cNvSpPr/>
      </dsp:nvSpPr>
      <dsp:spPr>
        <a:xfrm>
          <a:off x="3648" y="189244"/>
          <a:ext cx="3556872" cy="142274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Default</a:t>
          </a:r>
          <a:endParaRPr lang="de-DE" sz="3900" kern="1200" dirty="0"/>
        </a:p>
      </dsp:txBody>
      <dsp:txXfrm>
        <a:off x="3648" y="189244"/>
        <a:ext cx="3556872" cy="1422749"/>
      </dsp:txXfrm>
    </dsp:sp>
    <dsp:sp modelId="{A69140D5-49FC-438D-8E25-87B2D7F35723}">
      <dsp:nvSpPr>
        <dsp:cNvPr id="0" name=""/>
        <dsp:cNvSpPr/>
      </dsp:nvSpPr>
      <dsp:spPr>
        <a:xfrm>
          <a:off x="3648" y="1611994"/>
          <a:ext cx="3556872" cy="30332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gridSize</a:t>
          </a:r>
          <a:r>
            <a:rPr lang="de-AT" sz="1400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 = 5</a:t>
          </a:r>
          <a:endParaRPr lang="de-DE" sz="1400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numberOfDataCenters</a:t>
          </a:r>
          <a:r>
            <a:rPr lang="de-AT" sz="1400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 = 10</a:t>
          </a:r>
          <a:endParaRPr lang="de-DE" sz="1400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numberOfPhysicalMachines</a:t>
          </a:r>
          <a:r>
            <a:rPr lang="de-AT" sz="1400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/DC = 10</a:t>
          </a:r>
          <a:endParaRPr lang="de-DE" sz="1400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basicEnergyUtilization</a:t>
          </a:r>
          <a:r>
            <a:rPr lang="de-AT" sz="1400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 = 5</a:t>
          </a:r>
          <a:endParaRPr lang="de-DE" sz="1400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memoryPerPM</a:t>
          </a:r>
          <a:r>
            <a:rPr lang="de-AT" sz="1400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 = 10</a:t>
          </a:r>
          <a:endParaRPr lang="de-DE" sz="1400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pMmemory</a:t>
          </a:r>
          <a:r>
            <a:rPr lang="de-AT" sz="1400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 = 5000</a:t>
          </a:r>
          <a:endParaRPr lang="de-DE" sz="1400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RestartDuration</a:t>
          </a:r>
          <a:r>
            <a:rPr lang="de-AT" sz="1400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 = 10000</a:t>
          </a:r>
          <a:endParaRPr lang="de-DE" sz="1400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Failure</a:t>
          </a:r>
          <a:r>
            <a:rPr lang="de-DE" sz="1400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 Rate = 2 %</a:t>
          </a:r>
        </a:p>
      </dsp:txBody>
      <dsp:txXfrm>
        <a:off x="3648" y="1611994"/>
        <a:ext cx="3556872" cy="3033224"/>
      </dsp:txXfrm>
    </dsp:sp>
    <dsp:sp modelId="{3520FE47-A1C3-4809-9D41-ADB45EBD75F5}">
      <dsp:nvSpPr>
        <dsp:cNvPr id="0" name=""/>
        <dsp:cNvSpPr/>
      </dsp:nvSpPr>
      <dsp:spPr>
        <a:xfrm>
          <a:off x="4058483" y="189244"/>
          <a:ext cx="3556872" cy="142274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Modified</a:t>
          </a:r>
          <a:r>
            <a:rPr lang="de-DE" sz="2800" kern="1200" dirty="0"/>
            <a:t> </a:t>
          </a:r>
          <a:r>
            <a:rPr lang="de-DE" sz="2800" kern="1200" dirty="0" err="1"/>
            <a:t>Successrate</a:t>
          </a:r>
          <a:endParaRPr lang="de-DE" sz="2800" kern="1200" dirty="0"/>
        </a:p>
      </dsp:txBody>
      <dsp:txXfrm>
        <a:off x="4058483" y="189244"/>
        <a:ext cx="3556872" cy="1422749"/>
      </dsp:txXfrm>
    </dsp:sp>
    <dsp:sp modelId="{46A7F3A8-8E9B-4E3C-AF6F-2AFBAA4D4BD2}">
      <dsp:nvSpPr>
        <dsp:cNvPr id="0" name=""/>
        <dsp:cNvSpPr/>
      </dsp:nvSpPr>
      <dsp:spPr>
        <a:xfrm>
          <a:off x="4058483" y="1611994"/>
          <a:ext cx="3556872" cy="30332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gridSize</a:t>
          </a:r>
          <a:r>
            <a:rPr lang="de-AT" sz="1400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 = 5</a:t>
          </a:r>
          <a:endParaRPr lang="de-DE" sz="1400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spc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numberOfDataCenters = 10</a:t>
          </a:r>
          <a:endParaRPr lang="de-DE" sz="1400" kern="1200" spc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spc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numberOfPhysicalMachines/DC = 10</a:t>
          </a:r>
          <a:endParaRPr lang="de-DE" sz="1400" kern="1200" spc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spc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basicEnergyUtilization = 5</a:t>
          </a:r>
          <a:endParaRPr lang="de-DE" sz="1400" kern="1200" spc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memoryPerPM</a:t>
          </a:r>
          <a:r>
            <a:rPr lang="de-AT" sz="1400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 = 10</a:t>
          </a:r>
          <a:endParaRPr lang="de-DE" sz="1400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spc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pMmemory = 5000</a:t>
          </a:r>
          <a:endParaRPr lang="de-DE" sz="1400" kern="1200" spc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RestartDuration</a:t>
          </a:r>
          <a:r>
            <a:rPr lang="de-AT" sz="1400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 = 10000</a:t>
          </a:r>
          <a:endParaRPr lang="de-DE" sz="1400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1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Failure</a:t>
          </a:r>
          <a:r>
            <a:rPr lang="de-DE" sz="1400" b="1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 Rate = 40 %</a:t>
          </a:r>
        </a:p>
      </dsp:txBody>
      <dsp:txXfrm>
        <a:off x="4058483" y="1611994"/>
        <a:ext cx="3556872" cy="3033224"/>
      </dsp:txXfrm>
    </dsp:sp>
    <dsp:sp modelId="{EBA47BC7-830D-4BE8-86F8-271F6B9F6B04}">
      <dsp:nvSpPr>
        <dsp:cNvPr id="0" name=""/>
        <dsp:cNvSpPr/>
      </dsp:nvSpPr>
      <dsp:spPr>
        <a:xfrm>
          <a:off x="8113318" y="189244"/>
          <a:ext cx="3556872" cy="142274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Modified</a:t>
          </a:r>
          <a:r>
            <a:rPr lang="de-DE" sz="2800" kern="1200" dirty="0"/>
            <a:t> </a:t>
          </a:r>
          <a:r>
            <a:rPr lang="de-DE" sz="2800" kern="1200" dirty="0" err="1"/>
            <a:t>Scale</a:t>
          </a:r>
          <a:endParaRPr lang="de-DE" sz="2800" kern="1200" dirty="0"/>
        </a:p>
      </dsp:txBody>
      <dsp:txXfrm>
        <a:off x="8113318" y="189244"/>
        <a:ext cx="3556872" cy="1422749"/>
      </dsp:txXfrm>
    </dsp:sp>
    <dsp:sp modelId="{0FA7F605-2305-4A24-A64E-7F06251886E4}">
      <dsp:nvSpPr>
        <dsp:cNvPr id="0" name=""/>
        <dsp:cNvSpPr/>
      </dsp:nvSpPr>
      <dsp:spPr>
        <a:xfrm>
          <a:off x="8113318" y="1611994"/>
          <a:ext cx="3556872" cy="30332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b="1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gridSize</a:t>
          </a:r>
          <a:r>
            <a:rPr lang="de-AT" sz="1400" b="1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 = 10</a:t>
          </a:r>
          <a:endParaRPr lang="de-DE" sz="1400" b="1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b="1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numberOfDataCenters</a:t>
          </a:r>
          <a:r>
            <a:rPr lang="de-AT" sz="1400" b="1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 = 25</a:t>
          </a:r>
          <a:endParaRPr lang="de-DE" sz="1400" b="1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b="1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numberOfPhysicalMachines</a:t>
          </a:r>
          <a:r>
            <a:rPr lang="de-AT" sz="1400" b="1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/DC = 25</a:t>
          </a:r>
          <a:endParaRPr lang="de-DE" sz="1400" b="1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basicEnergyUtilization</a:t>
          </a:r>
          <a:r>
            <a:rPr lang="de-AT" sz="1400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 = 5</a:t>
          </a:r>
          <a:endParaRPr lang="de-DE" sz="1400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spc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memoryPerPM = 10</a:t>
          </a:r>
          <a:endParaRPr lang="de-DE" sz="1400" kern="1200" spc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spc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pMmemory = 5000</a:t>
          </a:r>
          <a:endParaRPr lang="de-DE" sz="1400" kern="1200" spc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RestartDuration</a:t>
          </a:r>
          <a:r>
            <a:rPr lang="de-AT" sz="1400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 = 10000</a:t>
          </a:r>
          <a:endParaRPr lang="de-DE" sz="1400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spc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Failure</a:t>
          </a:r>
          <a:r>
            <a:rPr lang="de-DE" sz="1400" kern="1200" spc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/>
              <a:ea typeface="+mn-ea"/>
              <a:cs typeface="+mn-cs"/>
            </a:rPr>
            <a:t> Rate = 2 %</a:t>
          </a:r>
        </a:p>
      </dsp:txBody>
      <dsp:txXfrm>
        <a:off x="8113318" y="1611994"/>
        <a:ext cx="3556872" cy="30332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14BB9-7945-48CF-B8BD-9F68DB2EA82F}">
      <dsp:nvSpPr>
        <dsp:cNvPr id="0" name=""/>
        <dsp:cNvSpPr/>
      </dsp:nvSpPr>
      <dsp:spPr>
        <a:xfrm>
          <a:off x="0" y="222"/>
          <a:ext cx="1137902" cy="2082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 dirty="0" err="1">
              <a:solidFill>
                <a:schemeClr val="bg1">
                  <a:lumMod val="85000"/>
                  <a:lumOff val="15000"/>
                </a:schemeClr>
              </a:solidFill>
            </a:rPr>
            <a:t>Overview</a:t>
          </a:r>
          <a:endParaRPr lang="de-AT" sz="900" b="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7" y="10389"/>
        <a:ext cx="1117568" cy="187939"/>
      </dsp:txXfrm>
    </dsp:sp>
    <dsp:sp modelId="{AD325B80-F776-426F-BCFB-52229DA431F6}">
      <dsp:nvSpPr>
        <dsp:cNvPr id="0" name=""/>
        <dsp:cNvSpPr/>
      </dsp:nvSpPr>
      <dsp:spPr>
        <a:xfrm>
          <a:off x="0" y="222305"/>
          <a:ext cx="1137902" cy="2082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 dirty="0">
              <a:solidFill>
                <a:schemeClr val="bg1">
                  <a:lumMod val="85000"/>
                  <a:lumOff val="15000"/>
                </a:schemeClr>
              </a:solidFill>
            </a:rPr>
            <a:t>Architecture</a:t>
          </a:r>
          <a:endParaRPr lang="de-AT" sz="900" b="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7" y="232472"/>
        <a:ext cx="1117568" cy="187939"/>
      </dsp:txXfrm>
    </dsp:sp>
    <dsp:sp modelId="{3C65750A-038A-4010-BB78-6AE94E1FD7CA}">
      <dsp:nvSpPr>
        <dsp:cNvPr id="0" name=""/>
        <dsp:cNvSpPr/>
      </dsp:nvSpPr>
      <dsp:spPr>
        <a:xfrm>
          <a:off x="0" y="444388"/>
          <a:ext cx="1137902" cy="2082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>
              <a:solidFill>
                <a:schemeClr val="bg1">
                  <a:lumMod val="85000"/>
                  <a:lumOff val="15000"/>
                </a:schemeClr>
              </a:solidFill>
            </a:rPr>
            <a:t>Implementation</a:t>
          </a:r>
          <a:endParaRPr lang="de-AT" sz="900" kern="120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7" y="454555"/>
        <a:ext cx="1117568" cy="187939"/>
      </dsp:txXfrm>
    </dsp:sp>
    <dsp:sp modelId="{4EE5BEAC-8358-4CBF-9E15-E3A9DD4F5C78}">
      <dsp:nvSpPr>
        <dsp:cNvPr id="0" name=""/>
        <dsp:cNvSpPr/>
      </dsp:nvSpPr>
      <dsp:spPr>
        <a:xfrm>
          <a:off x="0" y="666471"/>
          <a:ext cx="1137902" cy="2082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1" i="0" kern="1200" dirty="0">
              <a:solidFill>
                <a:schemeClr val="bg1">
                  <a:lumMod val="85000"/>
                  <a:lumOff val="15000"/>
                </a:schemeClr>
              </a:solidFill>
            </a:rPr>
            <a:t>Setup</a:t>
          </a:r>
          <a:endParaRPr lang="de-AT" sz="900" b="1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7" y="676638"/>
        <a:ext cx="1117568" cy="187939"/>
      </dsp:txXfrm>
    </dsp:sp>
    <dsp:sp modelId="{D670B925-305D-4600-9363-710D98AB8459}">
      <dsp:nvSpPr>
        <dsp:cNvPr id="0" name=""/>
        <dsp:cNvSpPr/>
      </dsp:nvSpPr>
      <dsp:spPr>
        <a:xfrm>
          <a:off x="0" y="888553"/>
          <a:ext cx="1137902" cy="2082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 dirty="0" err="1">
              <a:solidFill>
                <a:schemeClr val="bg1">
                  <a:lumMod val="85000"/>
                  <a:lumOff val="15000"/>
                </a:schemeClr>
              </a:solidFill>
            </a:rPr>
            <a:t>Results</a:t>
          </a:r>
          <a:endParaRPr lang="de-AT" sz="90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7" y="898720"/>
        <a:ext cx="1117568" cy="1879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5E3E3-8AC1-41CE-9591-31C22BFB6082}">
      <dsp:nvSpPr>
        <dsp:cNvPr id="0" name=""/>
        <dsp:cNvSpPr/>
      </dsp:nvSpPr>
      <dsp:spPr>
        <a:xfrm>
          <a:off x="3648" y="292284"/>
          <a:ext cx="3556872" cy="142274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Default</a:t>
          </a:r>
          <a:endParaRPr lang="de-DE" sz="3900" kern="1200" dirty="0"/>
        </a:p>
      </dsp:txBody>
      <dsp:txXfrm>
        <a:off x="3648" y="292284"/>
        <a:ext cx="3556872" cy="1422749"/>
      </dsp:txXfrm>
    </dsp:sp>
    <dsp:sp modelId="{A69140D5-49FC-438D-8E25-87B2D7F35723}">
      <dsp:nvSpPr>
        <dsp:cNvPr id="0" name=""/>
        <dsp:cNvSpPr/>
      </dsp:nvSpPr>
      <dsp:spPr>
        <a:xfrm>
          <a:off x="7418" y="1313372"/>
          <a:ext cx="3556872" cy="4184810"/>
        </a:xfrm>
        <a:prstGeom prst="rect">
          <a:avLst/>
        </a:prstGeom>
        <a:solidFill>
          <a:srgbClr val="F5A408">
            <a:alpha val="90000"/>
            <a:tint val="40000"/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F5A40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400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</dsp:txBody>
      <dsp:txXfrm>
        <a:off x="7418" y="1313372"/>
        <a:ext cx="3556872" cy="4184810"/>
      </dsp:txXfrm>
    </dsp:sp>
    <dsp:sp modelId="{3520FE47-A1C3-4809-9D41-ADB45EBD75F5}">
      <dsp:nvSpPr>
        <dsp:cNvPr id="0" name=""/>
        <dsp:cNvSpPr/>
      </dsp:nvSpPr>
      <dsp:spPr>
        <a:xfrm>
          <a:off x="4058483" y="292684"/>
          <a:ext cx="3556872" cy="142274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Modified</a:t>
          </a:r>
          <a:r>
            <a:rPr lang="de-DE" sz="2400" kern="1200" dirty="0"/>
            <a:t> </a:t>
          </a:r>
          <a:r>
            <a:rPr lang="de-DE" sz="2400" kern="1200" dirty="0" err="1"/>
            <a:t>Successrate</a:t>
          </a:r>
          <a:endParaRPr lang="de-DE" sz="2400" kern="1200" dirty="0"/>
        </a:p>
      </dsp:txBody>
      <dsp:txXfrm>
        <a:off x="4058483" y="292684"/>
        <a:ext cx="3556872" cy="1422749"/>
      </dsp:txXfrm>
    </dsp:sp>
    <dsp:sp modelId="{46A7F3A8-8E9B-4E3C-AF6F-2AFBAA4D4BD2}">
      <dsp:nvSpPr>
        <dsp:cNvPr id="0" name=""/>
        <dsp:cNvSpPr/>
      </dsp:nvSpPr>
      <dsp:spPr>
        <a:xfrm>
          <a:off x="4053112" y="1321955"/>
          <a:ext cx="3556872" cy="41832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400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</dsp:txBody>
      <dsp:txXfrm>
        <a:off x="4053112" y="1321955"/>
        <a:ext cx="3556872" cy="4183207"/>
      </dsp:txXfrm>
    </dsp:sp>
    <dsp:sp modelId="{EBA47BC7-830D-4BE8-86F8-271F6B9F6B04}">
      <dsp:nvSpPr>
        <dsp:cNvPr id="0" name=""/>
        <dsp:cNvSpPr/>
      </dsp:nvSpPr>
      <dsp:spPr>
        <a:xfrm>
          <a:off x="8107876" y="302231"/>
          <a:ext cx="3556872" cy="142274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Modified</a:t>
          </a:r>
          <a:r>
            <a:rPr lang="de-DE" sz="2400" kern="1200" dirty="0"/>
            <a:t> </a:t>
          </a:r>
          <a:r>
            <a:rPr lang="de-DE" sz="2400" kern="1200" dirty="0" err="1"/>
            <a:t>Scale</a:t>
          </a:r>
          <a:endParaRPr lang="de-DE" sz="2400" kern="1200" dirty="0"/>
        </a:p>
      </dsp:txBody>
      <dsp:txXfrm>
        <a:off x="8107876" y="302231"/>
        <a:ext cx="3556872" cy="1422749"/>
      </dsp:txXfrm>
    </dsp:sp>
    <dsp:sp modelId="{0FA7F605-2305-4A24-A64E-7F06251886E4}">
      <dsp:nvSpPr>
        <dsp:cNvPr id="0" name=""/>
        <dsp:cNvSpPr/>
      </dsp:nvSpPr>
      <dsp:spPr>
        <a:xfrm>
          <a:off x="8116966" y="1321955"/>
          <a:ext cx="3556872" cy="41832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400" b="1" kern="1200" spc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/>
            <a:ea typeface="+mn-ea"/>
            <a:cs typeface="+mn-cs"/>
          </a:endParaRPr>
        </a:p>
      </dsp:txBody>
      <dsp:txXfrm>
        <a:off x="8116966" y="1321955"/>
        <a:ext cx="3556872" cy="41832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14BB9-7945-48CF-B8BD-9F68DB2EA82F}">
      <dsp:nvSpPr>
        <dsp:cNvPr id="0" name=""/>
        <dsp:cNvSpPr/>
      </dsp:nvSpPr>
      <dsp:spPr>
        <a:xfrm>
          <a:off x="0" y="222"/>
          <a:ext cx="1137902" cy="2082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 dirty="0" err="1">
              <a:solidFill>
                <a:schemeClr val="bg1">
                  <a:lumMod val="85000"/>
                  <a:lumOff val="15000"/>
                </a:schemeClr>
              </a:solidFill>
            </a:rPr>
            <a:t>Overview</a:t>
          </a:r>
          <a:endParaRPr lang="de-AT" sz="900" b="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7" y="10389"/>
        <a:ext cx="1117568" cy="187939"/>
      </dsp:txXfrm>
    </dsp:sp>
    <dsp:sp modelId="{AD325B80-F776-426F-BCFB-52229DA431F6}">
      <dsp:nvSpPr>
        <dsp:cNvPr id="0" name=""/>
        <dsp:cNvSpPr/>
      </dsp:nvSpPr>
      <dsp:spPr>
        <a:xfrm>
          <a:off x="0" y="222305"/>
          <a:ext cx="1137902" cy="2082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 dirty="0">
              <a:solidFill>
                <a:schemeClr val="bg1">
                  <a:lumMod val="85000"/>
                  <a:lumOff val="15000"/>
                </a:schemeClr>
              </a:solidFill>
            </a:rPr>
            <a:t>Architecture</a:t>
          </a:r>
          <a:endParaRPr lang="de-AT" sz="900" b="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7" y="232472"/>
        <a:ext cx="1117568" cy="187939"/>
      </dsp:txXfrm>
    </dsp:sp>
    <dsp:sp modelId="{3C65750A-038A-4010-BB78-6AE94E1FD7CA}">
      <dsp:nvSpPr>
        <dsp:cNvPr id="0" name=""/>
        <dsp:cNvSpPr/>
      </dsp:nvSpPr>
      <dsp:spPr>
        <a:xfrm>
          <a:off x="0" y="444388"/>
          <a:ext cx="1137902" cy="2082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>
              <a:solidFill>
                <a:schemeClr val="bg1">
                  <a:lumMod val="85000"/>
                  <a:lumOff val="15000"/>
                </a:schemeClr>
              </a:solidFill>
            </a:rPr>
            <a:t>Implementation</a:t>
          </a:r>
          <a:endParaRPr lang="de-AT" sz="900" kern="120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7" y="454555"/>
        <a:ext cx="1117568" cy="187939"/>
      </dsp:txXfrm>
    </dsp:sp>
    <dsp:sp modelId="{4EE5BEAC-8358-4CBF-9E15-E3A9DD4F5C78}">
      <dsp:nvSpPr>
        <dsp:cNvPr id="0" name=""/>
        <dsp:cNvSpPr/>
      </dsp:nvSpPr>
      <dsp:spPr>
        <a:xfrm>
          <a:off x="0" y="666471"/>
          <a:ext cx="1137902" cy="2082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 dirty="0">
              <a:solidFill>
                <a:schemeClr val="bg1">
                  <a:lumMod val="85000"/>
                  <a:lumOff val="15000"/>
                </a:schemeClr>
              </a:solidFill>
            </a:rPr>
            <a:t>Setup</a:t>
          </a:r>
          <a:endParaRPr lang="de-AT" sz="900" b="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7" y="676638"/>
        <a:ext cx="1117568" cy="187939"/>
      </dsp:txXfrm>
    </dsp:sp>
    <dsp:sp modelId="{D670B925-305D-4600-9363-710D98AB8459}">
      <dsp:nvSpPr>
        <dsp:cNvPr id="0" name=""/>
        <dsp:cNvSpPr/>
      </dsp:nvSpPr>
      <dsp:spPr>
        <a:xfrm>
          <a:off x="0" y="888553"/>
          <a:ext cx="1137902" cy="2082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1" i="0" kern="1200" dirty="0" err="1">
              <a:solidFill>
                <a:schemeClr val="bg1">
                  <a:lumMod val="85000"/>
                  <a:lumOff val="15000"/>
                </a:schemeClr>
              </a:solidFill>
            </a:rPr>
            <a:t>Results</a:t>
          </a:r>
          <a:endParaRPr lang="de-AT" sz="900" b="1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7" y="898720"/>
        <a:ext cx="1117568" cy="1879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14BB9-7945-48CF-B8BD-9F68DB2EA82F}">
      <dsp:nvSpPr>
        <dsp:cNvPr id="0" name=""/>
        <dsp:cNvSpPr/>
      </dsp:nvSpPr>
      <dsp:spPr>
        <a:xfrm>
          <a:off x="0" y="306"/>
          <a:ext cx="1137902" cy="20820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 dirty="0" err="1">
              <a:solidFill>
                <a:schemeClr val="bg1">
                  <a:lumMod val="85000"/>
                  <a:lumOff val="15000"/>
                </a:schemeClr>
              </a:solidFill>
            </a:rPr>
            <a:t>Overview</a:t>
          </a:r>
          <a:endParaRPr lang="de-AT" sz="900" b="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4" y="10470"/>
        <a:ext cx="1117574" cy="187878"/>
      </dsp:txXfrm>
    </dsp:sp>
    <dsp:sp modelId="{AD325B80-F776-426F-BCFB-52229DA431F6}">
      <dsp:nvSpPr>
        <dsp:cNvPr id="0" name=""/>
        <dsp:cNvSpPr/>
      </dsp:nvSpPr>
      <dsp:spPr>
        <a:xfrm>
          <a:off x="0" y="222363"/>
          <a:ext cx="1137902" cy="20820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 dirty="0">
              <a:solidFill>
                <a:schemeClr val="bg1">
                  <a:lumMod val="85000"/>
                  <a:lumOff val="15000"/>
                </a:schemeClr>
              </a:solidFill>
            </a:rPr>
            <a:t>Architecture</a:t>
          </a:r>
          <a:endParaRPr lang="de-AT" sz="900" b="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4" y="232527"/>
        <a:ext cx="1117574" cy="187878"/>
      </dsp:txXfrm>
    </dsp:sp>
    <dsp:sp modelId="{3C65750A-038A-4010-BB78-6AE94E1FD7CA}">
      <dsp:nvSpPr>
        <dsp:cNvPr id="0" name=""/>
        <dsp:cNvSpPr/>
      </dsp:nvSpPr>
      <dsp:spPr>
        <a:xfrm>
          <a:off x="0" y="444421"/>
          <a:ext cx="1137902" cy="20820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>
              <a:solidFill>
                <a:schemeClr val="bg1">
                  <a:lumMod val="85000"/>
                  <a:lumOff val="15000"/>
                </a:schemeClr>
              </a:solidFill>
            </a:rPr>
            <a:t>Implementation</a:t>
          </a:r>
          <a:endParaRPr lang="de-AT" sz="900" kern="120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4" y="454585"/>
        <a:ext cx="1117574" cy="187878"/>
      </dsp:txXfrm>
    </dsp:sp>
    <dsp:sp modelId="{4EE5BEAC-8358-4CBF-9E15-E3A9DD4F5C78}">
      <dsp:nvSpPr>
        <dsp:cNvPr id="0" name=""/>
        <dsp:cNvSpPr/>
      </dsp:nvSpPr>
      <dsp:spPr>
        <a:xfrm>
          <a:off x="0" y="666479"/>
          <a:ext cx="1137902" cy="20820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0" i="0" kern="1200" dirty="0">
              <a:solidFill>
                <a:schemeClr val="bg1">
                  <a:lumMod val="85000"/>
                  <a:lumOff val="15000"/>
                </a:schemeClr>
              </a:solidFill>
            </a:rPr>
            <a:t>Setup</a:t>
          </a:r>
          <a:endParaRPr lang="de-AT" sz="900" b="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4" y="676643"/>
        <a:ext cx="1117574" cy="187878"/>
      </dsp:txXfrm>
    </dsp:sp>
    <dsp:sp modelId="{D670B925-305D-4600-9363-710D98AB8459}">
      <dsp:nvSpPr>
        <dsp:cNvPr id="0" name=""/>
        <dsp:cNvSpPr/>
      </dsp:nvSpPr>
      <dsp:spPr>
        <a:xfrm>
          <a:off x="0" y="888537"/>
          <a:ext cx="1137902" cy="20820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900" b="1" i="0" kern="1200" dirty="0" err="1">
              <a:solidFill>
                <a:schemeClr val="bg1">
                  <a:lumMod val="85000"/>
                  <a:lumOff val="15000"/>
                </a:schemeClr>
              </a:solidFill>
            </a:rPr>
            <a:t>Results</a:t>
          </a:r>
          <a:endParaRPr lang="de-AT" sz="900" b="1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164" y="898701"/>
        <a:ext cx="1117574" cy="187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de-DE" smtClean="0"/>
              <a:t>17.01.2017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de-DE" smtClean="0"/>
              <a:t>17.01.2017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59ED-2370-4512-8277-79A22669B8D6}" type="datetime1">
              <a:rPr lang="de-DE" noProof="0" smtClean="0"/>
              <a:t>17.01.2017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7AAF-E80A-47DF-AD20-A0CACA3A1EA7}" type="datetime1">
              <a:rPr lang="de-DE" smtClean="0"/>
              <a:t>17.01.2017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11FD-C292-46E1-886D-52261ECFA5D9}" type="datetime1">
              <a:rPr lang="de-DE" smtClean="0"/>
              <a:t>17.01.2017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98D1-3BF4-4179-9A99-9F892E96C7E8}" type="datetime1">
              <a:rPr lang="de-DE" smtClean="0"/>
              <a:t>17.01.2017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98295" y="971253"/>
            <a:ext cx="80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de-DE" sz="1800" b="0" i="0" dirty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“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9330490" y="2613787"/>
            <a:ext cx="80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de-DE" sz="1800" b="0" i="0" dirty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latz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80B-1EB8-4A0F-96EC-B218F12607DC}" type="datetime1">
              <a:rPr lang="de-DE" smtClean="0"/>
              <a:t>17.01.2017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Platz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77D5-3C94-4870-AE58-9551CD4B17D0}" type="datetime1">
              <a:rPr lang="de-DE" smtClean="0"/>
              <a:t>17.01.2017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334033" y="3316513"/>
            <a:ext cx="80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de-DE" sz="1800" b="0" i="0" dirty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”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898295" y="971253"/>
            <a:ext cx="80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de-DE" sz="1800" b="0" i="0" dirty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7E42-2798-4D9A-AD31-4A3BB06945A5}" type="datetime1">
              <a:rPr lang="de-DE" smtClean="0"/>
              <a:t>17.01.2017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Gerader Verbinde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0FF-12F9-455E-9E12-8CECBACB0AB6}" type="datetime1">
              <a:rPr lang="de-DE" smtClean="0"/>
              <a:t>17.01.2017</a:t>
            </a:fld>
            <a:endParaRPr lang="de-DE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,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platzhalt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0" name="Bildplatzhalt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1" name="Bildplatzhalt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cxnSp>
        <p:nvCxnSpPr>
          <p:cNvPr id="17" name="Gerader Verbinde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7A8C-5437-439A-A495-947AAC73C6C9}" type="datetime1">
              <a:rPr lang="de-DE" smtClean="0"/>
              <a:t>17.01.2017</a:t>
            </a:fld>
            <a:endParaRPr lang="de-DE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D5F2-11D9-4B5A-950D-88F0EFC67276}" type="datetime1">
              <a:rPr lang="de-DE" smtClean="0"/>
              <a:t>17.01.2017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2103855" cy="4413251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1779-15F2-43F2-91EA-3C7C1F4F540C}" type="datetime1">
              <a:rPr lang="de-DE" smtClean="0"/>
              <a:t>17.01.2017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F70E-09F6-47FA-BCA8-56D13FDC29F4}" type="datetime1">
              <a:rPr lang="de-DE" noProof="0" smtClean="0"/>
              <a:t>17.01.2017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EB9B-A7BF-4C66-AC53-3047886A6D09}" type="datetime1">
              <a:rPr lang="de-DE" smtClean="0"/>
              <a:t>17.01.2017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E5A3-D7CC-4AAD-80E3-4C6FBEA85C4F}" type="datetime1">
              <a:rPr lang="de-DE" smtClean="0"/>
              <a:t>17.01.2017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3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3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B15D-1E9E-4488-B9B3-39A1AE09F13D}" type="datetime1">
              <a:rPr lang="de-DE" noProof="0" smtClean="0"/>
              <a:t>17.01.2017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B78A-7CBF-4370-B41A-F062EF44AF85}" type="datetime1">
              <a:rPr lang="de-DE" smtClean="0"/>
              <a:t>17.01.2017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9860-0E30-4046-99D9-BE43D9F07CE4}" type="datetime1">
              <a:rPr lang="de-DE" smtClean="0"/>
              <a:t>17.01.2017</a:t>
            </a:fld>
            <a:endParaRPr lang="de-DE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21D4-7A8A-43A3-8878-AAE31F8CA865}" type="datetime1">
              <a:rPr lang="de-DE" smtClean="0"/>
              <a:t>17.01.2017</a:t>
            </a:fld>
            <a:endParaRPr lang="de-DE" dirty="0"/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D3C4-735E-460E-921E-769DE6EA1444}" type="datetime1">
              <a:rPr lang="de-DE" smtClean="0"/>
              <a:t>17.01.2017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5" name="Ellipse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6" name="El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7" name="Ellipse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8" name="Ellipse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4" name="Rechteck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469DE6-3E3C-41A1-AD34-3EF56BAD5C13}" type="datetime1">
              <a:rPr lang="de-DE" noProof="0" smtClean="0"/>
              <a:t>17.01.2017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5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4.png"/><Relationship Id="rId9" Type="http://schemas.openxmlformats.org/officeDocument/2006/relationships/diagramLayout" Target="../diagrams/layout2.xm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image" Target="../media/image12.PNG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1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z="4800" b="1" dirty="0"/>
              <a:t>Extended Task </a:t>
            </a:r>
            <a:r>
              <a:rPr lang="de-AT" sz="4800" b="1" dirty="0" err="1"/>
              <a:t>Resubmission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A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James Salazar 	1269132</a:t>
            </a:r>
          </a:p>
          <a:p>
            <a:r>
              <a:rPr lang="de-A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Mateusz </a:t>
            </a:r>
            <a:r>
              <a:rPr lang="de-AT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Gren</a:t>
            </a:r>
            <a:r>
              <a:rPr lang="de-A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		1025504</a:t>
            </a:r>
          </a:p>
          <a:p>
            <a:r>
              <a:rPr lang="de-A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Michael Lazarus 	1206994</a:t>
            </a: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8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de-AT" dirty="0" err="1"/>
              <a:t>Results</a:t>
            </a:r>
            <a:endParaRPr lang="de-AT" dirty="0"/>
          </a:p>
        </p:txBody>
      </p:sp>
      <p:graphicFrame>
        <p:nvGraphicFramePr>
          <p:cNvPr id="7" name="Inhaltsplatzhalter 10"/>
          <p:cNvGraphicFramePr>
            <a:graphicFrameLocks/>
          </p:cNvGraphicFramePr>
          <p:nvPr/>
        </p:nvGraphicFramePr>
        <p:xfrm>
          <a:off x="9214638" y="69020"/>
          <a:ext cx="1137902" cy="109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33310"/>
              </p:ext>
            </p:extLst>
          </p:nvPr>
        </p:nvGraphicFramePr>
        <p:xfrm>
          <a:off x="510535" y="1634066"/>
          <a:ext cx="10927084" cy="37151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61012">
                  <a:extLst>
                    <a:ext uri="{9D8B030D-6E8A-4147-A177-3AD203B41FA5}">
                      <a16:colId xmlns:a16="http://schemas.microsoft.com/office/drawing/2014/main" val="3792344929"/>
                    </a:ext>
                  </a:extLst>
                </a:gridCol>
                <a:gridCol w="1561012">
                  <a:extLst>
                    <a:ext uri="{9D8B030D-6E8A-4147-A177-3AD203B41FA5}">
                      <a16:colId xmlns:a16="http://schemas.microsoft.com/office/drawing/2014/main" val="419862289"/>
                    </a:ext>
                  </a:extLst>
                </a:gridCol>
                <a:gridCol w="1561012">
                  <a:extLst>
                    <a:ext uri="{9D8B030D-6E8A-4147-A177-3AD203B41FA5}">
                      <a16:colId xmlns:a16="http://schemas.microsoft.com/office/drawing/2014/main" val="389979746"/>
                    </a:ext>
                  </a:extLst>
                </a:gridCol>
                <a:gridCol w="1561012">
                  <a:extLst>
                    <a:ext uri="{9D8B030D-6E8A-4147-A177-3AD203B41FA5}">
                      <a16:colId xmlns:a16="http://schemas.microsoft.com/office/drawing/2014/main" val="870554114"/>
                    </a:ext>
                  </a:extLst>
                </a:gridCol>
                <a:gridCol w="1561012">
                  <a:extLst>
                    <a:ext uri="{9D8B030D-6E8A-4147-A177-3AD203B41FA5}">
                      <a16:colId xmlns:a16="http://schemas.microsoft.com/office/drawing/2014/main" val="2589033028"/>
                    </a:ext>
                  </a:extLst>
                </a:gridCol>
                <a:gridCol w="1561012">
                  <a:extLst>
                    <a:ext uri="{9D8B030D-6E8A-4147-A177-3AD203B41FA5}">
                      <a16:colId xmlns:a16="http://schemas.microsoft.com/office/drawing/2014/main" val="3991243118"/>
                    </a:ext>
                  </a:extLst>
                </a:gridCol>
                <a:gridCol w="1561012">
                  <a:extLst>
                    <a:ext uri="{9D8B030D-6E8A-4147-A177-3AD203B41FA5}">
                      <a16:colId xmlns:a16="http://schemas.microsoft.com/office/drawing/2014/main" val="778234447"/>
                    </a:ext>
                  </a:extLst>
                </a:gridCol>
              </a:tblGrid>
              <a:tr h="491318"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Default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Modified</a:t>
                      </a:r>
                      <a:r>
                        <a:rPr lang="de-AT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de-AT" dirty="0" err="1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Successrate</a:t>
                      </a:r>
                      <a:endParaRPr lang="de-AT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/>
                        <a:t>Modified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Scale</a:t>
                      </a:r>
                      <a:endParaRPr lang="de-DE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774220"/>
                  </a:ext>
                </a:extLst>
              </a:tr>
              <a:tr h="491318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Extension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22671"/>
                  </a:ext>
                </a:extLst>
              </a:tr>
              <a:tr h="491318">
                <a:tc>
                  <a:txBody>
                    <a:bodyPr/>
                    <a:lstStyle/>
                    <a:p>
                      <a:r>
                        <a:rPr lang="de-AT" sz="1600" dirty="0" err="1"/>
                        <a:t>Success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89.65 % </a:t>
                      </a:r>
                      <a:r>
                        <a:rPr lang="de-AT" sz="10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(637,689)</a:t>
                      </a:r>
                      <a:endParaRPr lang="de-AT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95.83 % </a:t>
                      </a:r>
                      <a:r>
                        <a:rPr lang="de-AT" sz="10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(685,238)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51.11 % </a:t>
                      </a:r>
                      <a:r>
                        <a:rPr lang="de-AT" sz="10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(182,409)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65.11 % </a:t>
                      </a:r>
                      <a:r>
                        <a:rPr lang="de-AT" sz="10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(233,167)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89.69 % </a:t>
                      </a:r>
                      <a:r>
                        <a:rPr lang="de-AT" sz="1000" dirty="0"/>
                        <a:t>(320,017)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97.82 % </a:t>
                      </a:r>
                      <a:r>
                        <a:rPr lang="de-AT" sz="1000" dirty="0"/>
                        <a:t>(348,530)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6741"/>
                  </a:ext>
                </a:extLst>
              </a:tr>
              <a:tr h="491318">
                <a:tc>
                  <a:txBody>
                    <a:bodyPr/>
                    <a:lstStyle/>
                    <a:p>
                      <a:r>
                        <a:rPr lang="de-AT" sz="1600" dirty="0" err="1"/>
                        <a:t>Failure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10.35 % </a:t>
                      </a:r>
                      <a:r>
                        <a:rPr lang="de-AT" sz="10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(73,646)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4.17 % </a:t>
                      </a:r>
                      <a:r>
                        <a:rPr lang="de-AT" sz="10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(29,795)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48.89 % </a:t>
                      </a:r>
                      <a:r>
                        <a:rPr lang="de-AT" sz="10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(174,512)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34.89 % </a:t>
                      </a:r>
                      <a:r>
                        <a:rPr lang="de-AT" sz="10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(124,948)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10.31 % </a:t>
                      </a:r>
                      <a:r>
                        <a:rPr lang="de-AT" sz="1000" dirty="0"/>
                        <a:t>(36,800)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2.18 % </a:t>
                      </a:r>
                      <a:r>
                        <a:rPr lang="de-AT" sz="1000" dirty="0"/>
                        <a:t>(7,756)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651058"/>
                  </a:ext>
                </a:extLst>
              </a:tr>
              <a:tr h="491318">
                <a:tc>
                  <a:txBody>
                    <a:bodyPr/>
                    <a:lstStyle/>
                    <a:p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32074"/>
                  </a:ext>
                </a:extLst>
              </a:tr>
              <a:tr h="767264">
                <a:tc>
                  <a:txBody>
                    <a:bodyPr/>
                    <a:lstStyle/>
                    <a:p>
                      <a:r>
                        <a:rPr lang="de-AT" sz="1600" dirty="0" err="1"/>
                        <a:t>Energy</a:t>
                      </a:r>
                      <a:r>
                        <a:rPr lang="de-AT" sz="1600" dirty="0"/>
                        <a:t> </a:t>
                      </a:r>
                      <a:r>
                        <a:rPr lang="de-AT" sz="1600" dirty="0" err="1"/>
                        <a:t>Utilization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48,111.99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51,265.53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55,608.66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77,897.07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19,075.82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18,854.14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176045"/>
                  </a:ext>
                </a:extLst>
              </a:tr>
              <a:tr h="491318">
                <a:tc>
                  <a:txBody>
                    <a:bodyPr/>
                    <a:lstStyle/>
                    <a:p>
                      <a:r>
                        <a:rPr lang="de-AT" sz="1600" dirty="0" err="1"/>
                        <a:t>Latency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 </a:t>
                      </a:r>
                      <a:r>
                        <a:rPr lang="de-AT" sz="1600" dirty="0" err="1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ms</a:t>
                      </a:r>
                      <a:endParaRPr lang="de-AT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128 </a:t>
                      </a:r>
                      <a:r>
                        <a:rPr lang="de-AT" sz="1600" dirty="0" err="1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ms</a:t>
                      </a:r>
                      <a:endParaRPr lang="de-AT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 </a:t>
                      </a:r>
                      <a:r>
                        <a:rPr lang="de-AT" sz="1600" dirty="0" err="1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ms</a:t>
                      </a:r>
                      <a:endParaRPr lang="de-AT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248.72 </a:t>
                      </a:r>
                      <a:r>
                        <a:rPr lang="de-AT" sz="1600" dirty="0" err="1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ms</a:t>
                      </a:r>
                      <a:endParaRPr lang="de-AT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0 </a:t>
                      </a:r>
                      <a:r>
                        <a:rPr lang="de-AT" sz="1600" dirty="0" err="1"/>
                        <a:t>ms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0 </a:t>
                      </a:r>
                      <a:r>
                        <a:rPr lang="de-AT" sz="1600" dirty="0" err="1"/>
                        <a:t>ms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23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788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11</a:t>
            </a:fld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de-AT" dirty="0" err="1"/>
              <a:t>Results</a:t>
            </a:r>
            <a:endParaRPr lang="de-AT" dirty="0"/>
          </a:p>
        </p:txBody>
      </p:sp>
      <p:graphicFrame>
        <p:nvGraphicFramePr>
          <p:cNvPr id="7" name="Inhaltsplatzhalter 10"/>
          <p:cNvGraphicFramePr>
            <a:graphicFrameLocks/>
          </p:cNvGraphicFramePr>
          <p:nvPr/>
        </p:nvGraphicFramePr>
        <p:xfrm>
          <a:off x="9214638" y="69020"/>
          <a:ext cx="1137902" cy="109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444742"/>
              </p:ext>
            </p:extLst>
          </p:nvPr>
        </p:nvGraphicFramePr>
        <p:xfrm>
          <a:off x="6507703" y="1710266"/>
          <a:ext cx="4683036" cy="37151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61012">
                  <a:extLst>
                    <a:ext uri="{9D8B030D-6E8A-4147-A177-3AD203B41FA5}">
                      <a16:colId xmlns:a16="http://schemas.microsoft.com/office/drawing/2014/main" val="3792344929"/>
                    </a:ext>
                  </a:extLst>
                </a:gridCol>
                <a:gridCol w="1561012">
                  <a:extLst>
                    <a:ext uri="{9D8B030D-6E8A-4147-A177-3AD203B41FA5}">
                      <a16:colId xmlns:a16="http://schemas.microsoft.com/office/drawing/2014/main" val="419862289"/>
                    </a:ext>
                  </a:extLst>
                </a:gridCol>
                <a:gridCol w="1561012">
                  <a:extLst>
                    <a:ext uri="{9D8B030D-6E8A-4147-A177-3AD203B41FA5}">
                      <a16:colId xmlns:a16="http://schemas.microsoft.com/office/drawing/2014/main" val="389979746"/>
                    </a:ext>
                  </a:extLst>
                </a:gridCol>
              </a:tblGrid>
              <a:tr h="491318"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Default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774220"/>
                  </a:ext>
                </a:extLst>
              </a:tr>
              <a:tr h="491318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Extension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22671"/>
                  </a:ext>
                </a:extLst>
              </a:tr>
              <a:tr h="491318">
                <a:tc>
                  <a:txBody>
                    <a:bodyPr/>
                    <a:lstStyle/>
                    <a:p>
                      <a:r>
                        <a:rPr lang="de-AT" sz="1600" dirty="0" err="1"/>
                        <a:t>Success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89.65 % </a:t>
                      </a:r>
                      <a:r>
                        <a:rPr lang="de-AT" sz="1000" dirty="0"/>
                        <a:t>(637,689)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95.83 % </a:t>
                      </a:r>
                      <a:r>
                        <a:rPr lang="de-AT" sz="1000" dirty="0"/>
                        <a:t>(685,238)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6741"/>
                  </a:ext>
                </a:extLst>
              </a:tr>
              <a:tr h="491318">
                <a:tc>
                  <a:txBody>
                    <a:bodyPr/>
                    <a:lstStyle/>
                    <a:p>
                      <a:r>
                        <a:rPr lang="de-AT" sz="1600" dirty="0" err="1"/>
                        <a:t>Failure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10.35 % </a:t>
                      </a:r>
                      <a:r>
                        <a:rPr lang="de-AT" sz="1000" dirty="0"/>
                        <a:t>(73,646)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4.17 % </a:t>
                      </a:r>
                      <a:r>
                        <a:rPr lang="de-AT" sz="1000" dirty="0"/>
                        <a:t>(29,795)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651058"/>
                  </a:ext>
                </a:extLst>
              </a:tr>
              <a:tr h="491318">
                <a:tc>
                  <a:txBody>
                    <a:bodyPr/>
                    <a:lstStyle/>
                    <a:p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32074"/>
                  </a:ext>
                </a:extLst>
              </a:tr>
              <a:tr h="767264">
                <a:tc>
                  <a:txBody>
                    <a:bodyPr/>
                    <a:lstStyle/>
                    <a:p>
                      <a:r>
                        <a:rPr lang="de-AT" sz="1600" dirty="0" err="1"/>
                        <a:t>Energy</a:t>
                      </a:r>
                      <a:r>
                        <a:rPr lang="de-AT" sz="1600" dirty="0"/>
                        <a:t> </a:t>
                      </a:r>
                      <a:r>
                        <a:rPr lang="de-AT" sz="1600" dirty="0" err="1"/>
                        <a:t>Utilization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48,111.99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51,265.53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176045"/>
                  </a:ext>
                </a:extLst>
              </a:tr>
              <a:tr h="491318">
                <a:tc>
                  <a:txBody>
                    <a:bodyPr/>
                    <a:lstStyle/>
                    <a:p>
                      <a:r>
                        <a:rPr lang="de-AT" sz="1600" dirty="0" err="1"/>
                        <a:t>Latency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0 </a:t>
                      </a:r>
                      <a:r>
                        <a:rPr lang="de-AT" sz="1600" dirty="0" err="1"/>
                        <a:t>ms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128 </a:t>
                      </a:r>
                      <a:r>
                        <a:rPr lang="de-AT" sz="1600" dirty="0" err="1"/>
                        <a:t>ms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23361"/>
                  </a:ext>
                </a:extLst>
              </a:tr>
            </a:tbl>
          </a:graphicData>
        </a:graphic>
      </p:graphicFrame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707073" y="1710267"/>
            <a:ext cx="5724208" cy="37151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 err="1"/>
              <a:t>Compare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SLAs</a:t>
            </a:r>
          </a:p>
          <a:p>
            <a:r>
              <a:rPr lang="de-AT" sz="1600" dirty="0" err="1"/>
              <a:t>Maximize</a:t>
            </a:r>
            <a:r>
              <a:rPr lang="de-AT" sz="1600" dirty="0"/>
              <a:t> </a:t>
            </a:r>
            <a:r>
              <a:rPr lang="de-AT" sz="1600" dirty="0" err="1"/>
              <a:t>Number</a:t>
            </a:r>
            <a:r>
              <a:rPr lang="de-AT" sz="1600" dirty="0"/>
              <a:t> </a:t>
            </a:r>
            <a:r>
              <a:rPr lang="de-AT" sz="1600" dirty="0" err="1"/>
              <a:t>of</a:t>
            </a:r>
            <a:r>
              <a:rPr lang="de-AT" sz="1600" dirty="0"/>
              <a:t> </a:t>
            </a:r>
            <a:r>
              <a:rPr lang="de-AT" sz="1600" dirty="0" err="1"/>
              <a:t>Completed</a:t>
            </a:r>
            <a:r>
              <a:rPr lang="de-AT" sz="1600" dirty="0"/>
              <a:t> Jobs</a:t>
            </a:r>
          </a:p>
          <a:p>
            <a:pPr lvl="1"/>
            <a:r>
              <a:rPr lang="de-AT" sz="1500" dirty="0"/>
              <a:t>The </a:t>
            </a:r>
            <a:r>
              <a:rPr lang="de-AT" sz="1500" dirty="0" err="1"/>
              <a:t>Success</a:t>
            </a:r>
            <a:r>
              <a:rPr lang="de-AT" sz="1500" dirty="0"/>
              <a:t>-Rate </a:t>
            </a:r>
            <a:r>
              <a:rPr lang="de-AT" sz="1500" dirty="0" err="1"/>
              <a:t>of</a:t>
            </a:r>
            <a:r>
              <a:rPr lang="de-AT" sz="1500" dirty="0"/>
              <a:t> Distributed Jobs Must </a:t>
            </a:r>
            <a:r>
              <a:rPr lang="de-AT" sz="1500" dirty="0" err="1"/>
              <a:t>be</a:t>
            </a:r>
            <a:r>
              <a:rPr lang="de-AT" sz="1500" dirty="0"/>
              <a:t> Higher </a:t>
            </a:r>
            <a:r>
              <a:rPr lang="de-AT" sz="1500" dirty="0" err="1"/>
              <a:t>Than</a:t>
            </a:r>
            <a:r>
              <a:rPr lang="de-AT" sz="1500" dirty="0"/>
              <a:t> 80%</a:t>
            </a:r>
          </a:p>
          <a:p>
            <a:pPr marL="457200" lvl="1" indent="0">
              <a:buNone/>
            </a:pPr>
            <a:endParaRPr lang="de-AT" sz="1500" dirty="0"/>
          </a:p>
          <a:p>
            <a:r>
              <a:rPr lang="de-AT" sz="1600" dirty="0" err="1"/>
              <a:t>Minimize</a:t>
            </a:r>
            <a:r>
              <a:rPr lang="de-AT" sz="1600" dirty="0"/>
              <a:t> </a:t>
            </a:r>
            <a:r>
              <a:rPr lang="de-AT" sz="1600" dirty="0" err="1"/>
              <a:t>Latency</a:t>
            </a:r>
            <a:endParaRPr lang="de-AT" sz="1600" dirty="0"/>
          </a:p>
          <a:p>
            <a:pPr lvl="1"/>
            <a:r>
              <a:rPr lang="de-AT" sz="1500" dirty="0"/>
              <a:t>A Job </a:t>
            </a:r>
            <a:r>
              <a:rPr lang="de-AT" sz="1500" dirty="0" err="1"/>
              <a:t>is</a:t>
            </a:r>
            <a:r>
              <a:rPr lang="de-AT" sz="1500" dirty="0"/>
              <a:t> </a:t>
            </a:r>
            <a:r>
              <a:rPr lang="de-AT" sz="1500" dirty="0" err="1"/>
              <a:t>Always</a:t>
            </a:r>
            <a:r>
              <a:rPr lang="de-AT" sz="1500" dirty="0"/>
              <a:t> </a:t>
            </a:r>
            <a:r>
              <a:rPr lang="de-AT" sz="1500" dirty="0" err="1"/>
              <a:t>Transferred</a:t>
            </a:r>
            <a:r>
              <a:rPr lang="de-AT" sz="1500" dirty="0"/>
              <a:t> </a:t>
            </a:r>
            <a:r>
              <a:rPr lang="de-AT" sz="1500" dirty="0" err="1"/>
              <a:t>to</a:t>
            </a:r>
            <a:r>
              <a:rPr lang="de-AT" sz="1500" dirty="0"/>
              <a:t> </a:t>
            </a:r>
            <a:r>
              <a:rPr lang="de-AT" sz="1500" dirty="0" err="1"/>
              <a:t>the</a:t>
            </a:r>
            <a:r>
              <a:rPr lang="de-AT" sz="1500" dirty="0"/>
              <a:t> Next Best PM</a:t>
            </a:r>
          </a:p>
          <a:p>
            <a:pPr lvl="1"/>
            <a:r>
              <a:rPr lang="de-AT" sz="1500" dirty="0"/>
              <a:t>The Average </a:t>
            </a:r>
            <a:r>
              <a:rPr lang="de-AT" sz="1500" dirty="0" err="1"/>
              <a:t>Latency</a:t>
            </a:r>
            <a:r>
              <a:rPr lang="de-AT" sz="1500" dirty="0"/>
              <a:t> Must </a:t>
            </a:r>
            <a:r>
              <a:rPr lang="de-AT" sz="1500" dirty="0" err="1"/>
              <a:t>be</a:t>
            </a:r>
            <a:r>
              <a:rPr lang="de-AT" sz="1500" dirty="0"/>
              <a:t> </a:t>
            </a:r>
            <a:r>
              <a:rPr lang="de-AT" sz="1500" dirty="0" err="1"/>
              <a:t>Lower</a:t>
            </a:r>
            <a:r>
              <a:rPr lang="de-AT" sz="1500" dirty="0"/>
              <a:t> </a:t>
            </a:r>
            <a:r>
              <a:rPr lang="de-AT" sz="1500" dirty="0" err="1"/>
              <a:t>Than</a:t>
            </a:r>
            <a:r>
              <a:rPr lang="de-AT" sz="1500" dirty="0"/>
              <a:t> 500 </a:t>
            </a:r>
            <a:r>
              <a:rPr lang="de-AT" sz="1500" dirty="0" err="1"/>
              <a:t>ms</a:t>
            </a:r>
            <a:endParaRPr lang="de-AT" sz="1500" dirty="0"/>
          </a:p>
          <a:p>
            <a:pPr marL="457200" lvl="1" indent="0">
              <a:buNone/>
            </a:pPr>
            <a:endParaRPr lang="de-AT" sz="1500" dirty="0"/>
          </a:p>
          <a:p>
            <a:r>
              <a:rPr lang="de-AT" sz="1600" dirty="0"/>
              <a:t>Keep </a:t>
            </a:r>
            <a:r>
              <a:rPr lang="de-AT" sz="1600" dirty="0" err="1"/>
              <a:t>Energy</a:t>
            </a:r>
            <a:r>
              <a:rPr lang="de-AT" sz="1600" dirty="0"/>
              <a:t> </a:t>
            </a:r>
            <a:r>
              <a:rPr lang="de-AT" sz="1600" dirty="0" err="1"/>
              <a:t>Utilization</a:t>
            </a:r>
            <a:r>
              <a:rPr lang="de-AT" sz="1600" dirty="0"/>
              <a:t> in </a:t>
            </a:r>
            <a:r>
              <a:rPr lang="de-AT" sz="1600" dirty="0" err="1"/>
              <a:t>Suitable</a:t>
            </a:r>
            <a:r>
              <a:rPr lang="de-AT" sz="1600" dirty="0"/>
              <a:t> Area</a:t>
            </a:r>
          </a:p>
          <a:p>
            <a:pPr lvl="1"/>
            <a:r>
              <a:rPr lang="de-AT" sz="1500" dirty="0" err="1"/>
              <a:t>Energy</a:t>
            </a:r>
            <a:r>
              <a:rPr lang="de-AT" sz="1500" dirty="0"/>
              <a:t> </a:t>
            </a:r>
            <a:r>
              <a:rPr lang="de-AT" sz="1500" dirty="0" err="1"/>
              <a:t>Consumption</a:t>
            </a:r>
            <a:r>
              <a:rPr lang="de-AT" sz="1500" dirty="0"/>
              <a:t> Must </a:t>
            </a:r>
            <a:r>
              <a:rPr lang="de-AT" sz="1500" dirty="0" err="1"/>
              <a:t>be</a:t>
            </a:r>
            <a:r>
              <a:rPr lang="de-AT" sz="1500" dirty="0"/>
              <a:t> </a:t>
            </a:r>
            <a:r>
              <a:rPr lang="de-AT" sz="1500" dirty="0" err="1"/>
              <a:t>Lower</a:t>
            </a:r>
            <a:r>
              <a:rPr lang="de-AT" sz="1500" dirty="0"/>
              <a:t> </a:t>
            </a:r>
            <a:r>
              <a:rPr lang="de-AT" sz="1500" dirty="0" err="1"/>
              <a:t>Than</a:t>
            </a:r>
            <a:r>
              <a:rPr lang="de-AT" sz="1500" dirty="0"/>
              <a:t> 80.000</a:t>
            </a:r>
          </a:p>
          <a:p>
            <a:endParaRPr lang="de-AT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64" y="2779943"/>
            <a:ext cx="255957" cy="251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557" y="4144623"/>
            <a:ext cx="255957" cy="251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343" y="5100947"/>
            <a:ext cx="255957" cy="251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170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Content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010745"/>
              </p:ext>
            </p:extLst>
          </p:nvPr>
        </p:nvGraphicFramePr>
        <p:xfrm>
          <a:off x="1854642" y="1912689"/>
          <a:ext cx="8347045" cy="3456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5709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Overview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52608" cy="4195481"/>
          </a:xfrm>
        </p:spPr>
        <p:txBody>
          <a:bodyPr/>
          <a:lstStyle/>
          <a:p>
            <a:r>
              <a:rPr lang="de-AT" dirty="0"/>
              <a:t>Baseline: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698226" y="2052918"/>
            <a:ext cx="43526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AT" dirty="0"/>
              <a:t>Extension:</a:t>
            </a:r>
          </a:p>
        </p:txBody>
      </p:sp>
      <p:pic>
        <p:nvPicPr>
          <p:cNvPr id="1026" name="Picture 2" descr="https://lh3.googleusercontent.com/i0FJjsNMETPRu6jxvuDnIyYNTH0T_cS87KTv2KfN4RXhPIwkpmaMsAgCsGa9eLoBlwogUPUOwtS2UNJ8A5lqUldrErcwhN6asIHGKzV-YvMjFDEQz39mpbKO9NotWXIdU9x4mqYGti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63" y="3819726"/>
            <a:ext cx="992629" cy="99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72YscagwBY2Sp7Ddeud8TCNFoPmq-12pRSRbF3pqqBTYG8ssTc-7nBVNON3LDYPwRgK_sXFCD_YwaPnZjBFwErmkLi7-5cMhbpoLPl2VN-arTiJNPpUkXWm-hEAiitzJzg5aGzwOO9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550" y="3817379"/>
            <a:ext cx="992629" cy="99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5.googleusercontent.com/p4BAN8vsgydeEPPCUQVTq3WF-jVvIIR6Vhh4aDSCjuohgUbbQ0fcwBQXLjGBNpKaAPABGzIw-P8mkpOVjgFYD3ixakbY-VlbxygUyzDfE0LxEARhQU6kCRBIuffsLRYfjaOGTre4Ku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106" y="4075825"/>
            <a:ext cx="431524" cy="48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 flipH="1">
            <a:off x="1832492" y="4174596"/>
            <a:ext cx="6136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1832492" y="4415980"/>
            <a:ext cx="6344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030" idx="3"/>
            <a:endCxn id="1028" idx="1"/>
          </p:cNvCxnSpPr>
          <p:nvPr/>
        </p:nvCxnSpPr>
        <p:spPr>
          <a:xfrm flipV="1">
            <a:off x="2877630" y="4316035"/>
            <a:ext cx="549920" cy="1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013178" y="3847993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b="1" dirty="0"/>
              <a:t>1)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1981831" y="4404030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b="1" dirty="0"/>
              <a:t>2)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2941728" y="3977481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b="1" dirty="0"/>
              <a:t>3)</a:t>
            </a:r>
          </a:p>
        </p:txBody>
      </p:sp>
      <p:pic>
        <p:nvPicPr>
          <p:cNvPr id="40" name="Picture 2" descr="https://lh3.googleusercontent.com/i0FJjsNMETPRu6jxvuDnIyYNTH0T_cS87KTv2KfN4RXhPIwkpmaMsAgCsGa9eLoBlwogUPUOwtS2UNJ8A5lqUldrErcwhN6asIHGKzV-YvMjFDEQz39mpbKO9NotWXIdU9x4mqYGtiQ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944" y="3127089"/>
            <a:ext cx="547719" cy="54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uppieren 34"/>
          <p:cNvGrpSpPr/>
          <p:nvPr/>
        </p:nvGrpSpPr>
        <p:grpSpPr>
          <a:xfrm>
            <a:off x="5873011" y="3028182"/>
            <a:ext cx="210312" cy="240850"/>
            <a:chOff x="5890626" y="2919123"/>
            <a:chExt cx="420095" cy="436491"/>
          </a:xfrm>
        </p:grpSpPr>
        <p:sp>
          <p:nvSpPr>
            <p:cNvPr id="32" name="Bogen 31"/>
            <p:cNvSpPr/>
            <p:nvPr/>
          </p:nvSpPr>
          <p:spPr>
            <a:xfrm rot="5998940">
              <a:off x="5913441" y="2974299"/>
              <a:ext cx="358500" cy="404129"/>
            </a:xfrm>
            <a:prstGeom prst="arc">
              <a:avLst>
                <a:gd name="adj1" fmla="val 16200000"/>
                <a:gd name="adj2" fmla="val 5433058"/>
              </a:avLst>
            </a:prstGeom>
            <a:ln w="57150">
              <a:solidFill>
                <a:schemeClr val="accent6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sz="1200" dirty="0"/>
            </a:p>
          </p:txBody>
        </p:sp>
        <p:sp>
          <p:nvSpPr>
            <p:cNvPr id="41" name="Bogen 40"/>
            <p:cNvSpPr/>
            <p:nvPr/>
          </p:nvSpPr>
          <p:spPr>
            <a:xfrm rot="17232332">
              <a:off x="5929407" y="2896308"/>
              <a:ext cx="358500" cy="404129"/>
            </a:xfrm>
            <a:prstGeom prst="arc">
              <a:avLst>
                <a:gd name="adj1" fmla="val 16200000"/>
                <a:gd name="adj2" fmla="val 5433058"/>
              </a:avLst>
            </a:prstGeom>
            <a:ln w="57150">
              <a:solidFill>
                <a:schemeClr val="accent6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sz="1200" dirty="0"/>
            </a:p>
          </p:txBody>
        </p:sp>
      </p:grpSp>
      <p:pic>
        <p:nvPicPr>
          <p:cNvPr id="43" name="Picture 6" descr="https://lh5.googleusercontent.com/p4BAN8vsgydeEPPCUQVTq3WF-jVvIIR6Vhh4aDSCjuohgUbbQ0fcwBQXLjGBNpKaAPABGzIw-P8mkpOVjgFYD3ixakbY-VlbxygUyzDfE0LxEARhQU6kCRBIuffsLRYfjaOGTre4Ku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785" y="3222211"/>
            <a:ext cx="238109" cy="26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Gerade Verbindung mit Pfeil 43"/>
          <p:cNvCxnSpPr/>
          <p:nvPr/>
        </p:nvCxnSpPr>
        <p:spPr>
          <a:xfrm flipH="1" flipV="1">
            <a:off x="6536647" y="3307167"/>
            <a:ext cx="280258" cy="1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6519611" y="3016758"/>
            <a:ext cx="36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1)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6526168" y="3411267"/>
            <a:ext cx="36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2)</a:t>
            </a:r>
          </a:p>
        </p:txBody>
      </p:sp>
      <p:cxnSp>
        <p:nvCxnSpPr>
          <p:cNvPr id="49" name="Gerade Verbindung mit Pfeil 48"/>
          <p:cNvCxnSpPr/>
          <p:nvPr/>
        </p:nvCxnSpPr>
        <p:spPr>
          <a:xfrm>
            <a:off x="6568595" y="3449580"/>
            <a:ext cx="280964" cy="1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2" name="Picture 4" descr="https://lh5.googleusercontent.com/72YscagwBY2Sp7Ddeud8TCNFoPmq-12pRSRbF3pqqBTYG8ssTc-7nBVNON3LDYPwRgK_sXFCD_YwaPnZjBFwErmkLi7-5cMhbpoLPl2VN-arTiJNPpUkXWm-hEAiitzJzg5aGzwOO9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837" y="2731488"/>
            <a:ext cx="547719" cy="5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4.googleusercontent.com/ayfZV-MDQDzoowB05NOI5lSQ6Svh43fIMvSZ0MUki8Zx974r_aPuN3m1DMt4pHqQKLf_nTWQDf9FpP0fxDjYvZx12LhCZMH5Lb8IbpDJ4DJHKkqOVhBBVAlniCk0GPhCs5q_-f_DxR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684" y="3355403"/>
            <a:ext cx="547719" cy="5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Gerade Verbindung mit Pfeil 53"/>
          <p:cNvCxnSpPr>
            <a:stCxn id="43" idx="3"/>
            <a:endCxn id="52" idx="1"/>
          </p:cNvCxnSpPr>
          <p:nvPr/>
        </p:nvCxnSpPr>
        <p:spPr>
          <a:xfrm flipV="1">
            <a:off x="7116894" y="3006640"/>
            <a:ext cx="341943" cy="348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43" idx="3"/>
            <a:endCxn id="1032" idx="1"/>
          </p:cNvCxnSpPr>
          <p:nvPr/>
        </p:nvCxnSpPr>
        <p:spPr>
          <a:xfrm>
            <a:off x="7116894" y="3355404"/>
            <a:ext cx="346790" cy="275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7074968" y="3483289"/>
            <a:ext cx="358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3)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3</a:t>
            </a:fld>
            <a:endParaRPr lang="de-DE" noProof="0" dirty="0"/>
          </a:p>
        </p:txBody>
      </p:sp>
      <p:graphicFrame>
        <p:nvGraphicFramePr>
          <p:cNvPr id="30" name="Inhaltsplatzhalt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854400"/>
              </p:ext>
            </p:extLst>
          </p:nvPr>
        </p:nvGraphicFramePr>
        <p:xfrm>
          <a:off x="9214638" y="69020"/>
          <a:ext cx="1137902" cy="109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36" name="Gerade Verbindung mit Pfeil 35"/>
          <p:cNvCxnSpPr/>
          <p:nvPr/>
        </p:nvCxnSpPr>
        <p:spPr>
          <a:xfrm>
            <a:off x="8276021" y="4186547"/>
            <a:ext cx="815847" cy="11412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2" name="Grafik 2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059" y="3127089"/>
            <a:ext cx="255957" cy="251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485" y="4359482"/>
            <a:ext cx="283061" cy="2830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Gerade Verbindung mit Pfeil 49"/>
          <p:cNvCxnSpPr/>
          <p:nvPr/>
        </p:nvCxnSpPr>
        <p:spPr>
          <a:xfrm flipV="1">
            <a:off x="8493636" y="3483289"/>
            <a:ext cx="1196464" cy="593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6676776" y="4214363"/>
            <a:ext cx="0" cy="92391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3" name="Grafik 5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217" y="3144295"/>
            <a:ext cx="255957" cy="251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5" name="Grafik 5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184" y="4186547"/>
            <a:ext cx="255957" cy="251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6" name="Grafik 5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907" y="4308060"/>
            <a:ext cx="283061" cy="2830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8" name="Grafik 5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00" y="4673160"/>
            <a:ext cx="283061" cy="2830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9" name="Picture 4" descr="https://lh5.googleusercontent.com/72YscagwBY2Sp7Ddeud8TCNFoPmq-12pRSRbF3pqqBTYG8ssTc-7nBVNON3LDYPwRgK_sXFCD_YwaPnZjBFwErmkLi7-5cMhbpoLPl2VN-arTiJNPpUkXWm-hEAiitzJzg5aGzwOO9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08" y="5360044"/>
            <a:ext cx="547719" cy="5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https://lh4.googleusercontent.com/ayfZV-MDQDzoowB05NOI5lSQ6Svh43fIMvSZ0MUki8Zx974r_aPuN3m1DMt4pHqQKLf_nTWQDf9FpP0fxDjYvZx12LhCZMH5Lb8IbpDJ4DJHKkqOVhBBVAlniCk0GPhCs5q_-f_DxR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680" y="5360044"/>
            <a:ext cx="547719" cy="5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https://lh5.googleusercontent.com/72YscagwBY2Sp7Ddeud8TCNFoPmq-12pRSRbF3pqqBTYG8ssTc-7nBVNON3LDYPwRgK_sXFCD_YwaPnZjBFwErmkLi7-5cMhbpoLPl2VN-arTiJNPpUkXWm-hEAiitzJzg5aGzwOO9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510" y="3208137"/>
            <a:ext cx="547719" cy="5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https://lh4.googleusercontent.com/ayfZV-MDQDzoowB05NOI5lSQ6Svh43fIMvSZ0MUki8Zx974r_aPuN3m1DMt4pHqQKLf_nTWQDf9FpP0fxDjYvZx12LhCZMH5Lb8IbpDJ4DJHKkqOVhBBVAlniCk0GPhCs5q_-f_DxR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846" y="3208136"/>
            <a:ext cx="547719" cy="5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https://lh5.googleusercontent.com/72YscagwBY2Sp7Ddeud8TCNFoPmq-12pRSRbF3pqqBTYG8ssTc-7nBVNON3LDYPwRgK_sXFCD_YwaPnZjBFwErmkLi7-5cMhbpoLPl2VN-arTiJNPpUkXWm-hEAiitzJzg5aGzwOO9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945" y="5355865"/>
            <a:ext cx="547719" cy="5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8" descr="https://lh4.googleusercontent.com/ayfZV-MDQDzoowB05NOI5lSQ6Svh43fIMvSZ0MUki8Zx974r_aPuN3m1DMt4pHqQKLf_nTWQDf9FpP0fxDjYvZx12LhCZMH5Lb8IbpDJ4DJHKkqOVhBBVAlniCk0GPhCs5q_-f_DxR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146" y="5355865"/>
            <a:ext cx="547719" cy="5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Grafik 6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250" y="3082461"/>
            <a:ext cx="255957" cy="251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7" name="Grafik 6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586" y="3094023"/>
            <a:ext cx="255957" cy="251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8" name="Grafik 6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44" y="5218512"/>
            <a:ext cx="255957" cy="251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9" name="Grafik 6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229" y="5218512"/>
            <a:ext cx="283061" cy="2830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0" name="Grafik 6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730" y="5237669"/>
            <a:ext cx="283061" cy="2830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1" name="Grafik 7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443" y="5225495"/>
            <a:ext cx="283061" cy="2830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72" name="Gruppieren 71"/>
          <p:cNvGrpSpPr/>
          <p:nvPr/>
        </p:nvGrpSpPr>
        <p:grpSpPr>
          <a:xfrm>
            <a:off x="10026348" y="5252010"/>
            <a:ext cx="210312" cy="240850"/>
            <a:chOff x="5890626" y="2919123"/>
            <a:chExt cx="420095" cy="436491"/>
          </a:xfrm>
        </p:grpSpPr>
        <p:sp>
          <p:nvSpPr>
            <p:cNvPr id="73" name="Bogen 72"/>
            <p:cNvSpPr/>
            <p:nvPr/>
          </p:nvSpPr>
          <p:spPr>
            <a:xfrm rot="5998940">
              <a:off x="5913441" y="2974299"/>
              <a:ext cx="358500" cy="404129"/>
            </a:xfrm>
            <a:prstGeom prst="arc">
              <a:avLst>
                <a:gd name="adj1" fmla="val 16200000"/>
                <a:gd name="adj2" fmla="val 5433058"/>
              </a:avLst>
            </a:prstGeom>
            <a:ln w="57150">
              <a:solidFill>
                <a:schemeClr val="accent6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sz="1200" dirty="0"/>
            </a:p>
          </p:txBody>
        </p:sp>
        <p:sp>
          <p:nvSpPr>
            <p:cNvPr id="74" name="Bogen 73"/>
            <p:cNvSpPr/>
            <p:nvPr/>
          </p:nvSpPr>
          <p:spPr>
            <a:xfrm rot="17232332">
              <a:off x="5929407" y="2896308"/>
              <a:ext cx="358500" cy="404129"/>
            </a:xfrm>
            <a:prstGeom prst="arc">
              <a:avLst>
                <a:gd name="adj1" fmla="val 16200000"/>
                <a:gd name="adj2" fmla="val 5433058"/>
              </a:avLst>
            </a:prstGeom>
            <a:ln w="57150">
              <a:solidFill>
                <a:schemeClr val="accent6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sz="1200" dirty="0"/>
            </a:p>
          </p:txBody>
        </p:sp>
      </p:grpSp>
      <p:sp>
        <p:nvSpPr>
          <p:cNvPr id="27" name="Textfeld 26"/>
          <p:cNvSpPr txBox="1"/>
          <p:nvPr/>
        </p:nvSpPr>
        <p:spPr>
          <a:xfrm>
            <a:off x="6172186" y="5976211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Failure</a:t>
            </a:r>
            <a:r>
              <a:rPr lang="de-AT" dirty="0"/>
              <a:t> +1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9898127" y="3827717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Success</a:t>
            </a:r>
            <a:r>
              <a:rPr lang="de-AT" dirty="0"/>
              <a:t> +1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9281128" y="5983917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Success</a:t>
            </a:r>
            <a:r>
              <a:rPr lang="de-AT" dirty="0"/>
              <a:t> +1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9281128" y="6317676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Retransmit</a:t>
            </a:r>
            <a:endParaRPr lang="de-AT" dirty="0"/>
          </a:p>
        </p:txBody>
      </p:sp>
      <p:sp>
        <p:nvSpPr>
          <p:cNvPr id="78" name="Textfeld 77"/>
          <p:cNvSpPr txBox="1"/>
          <p:nvPr/>
        </p:nvSpPr>
        <p:spPr>
          <a:xfrm>
            <a:off x="6172186" y="6253653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Retransmit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553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75" grpId="0"/>
      <p:bldP spid="76" grpId="0"/>
      <p:bldP spid="77" grpId="0"/>
      <p:bldP spid="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Architecture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AT" dirty="0" err="1"/>
              <a:t>Grid</a:t>
            </a:r>
            <a:endParaRPr lang="de-AT" dirty="0"/>
          </a:p>
          <a:p>
            <a:pPr lvl="1"/>
            <a:r>
              <a:rPr lang="de-AT" dirty="0"/>
              <a:t>Fixed Size</a:t>
            </a:r>
          </a:p>
          <a:p>
            <a:r>
              <a:rPr lang="de-AT" dirty="0"/>
              <a:t>Datacenter </a:t>
            </a:r>
            <a:r>
              <a:rPr lang="de-AT" sz="1500" dirty="0"/>
              <a:t>(DC)</a:t>
            </a:r>
          </a:p>
          <a:p>
            <a:pPr lvl="1"/>
            <a:r>
              <a:rPr lang="de-AT" dirty="0" err="1"/>
              <a:t>Randomly</a:t>
            </a:r>
            <a:r>
              <a:rPr lang="de-AT" dirty="0"/>
              <a:t> Distributed</a:t>
            </a:r>
          </a:p>
          <a:p>
            <a:r>
              <a:rPr lang="de-AT" dirty="0" err="1"/>
              <a:t>Physical</a:t>
            </a:r>
            <a:r>
              <a:rPr lang="de-AT" dirty="0"/>
              <a:t> </a:t>
            </a:r>
            <a:r>
              <a:rPr lang="de-AT" dirty="0" err="1"/>
              <a:t>Machine</a:t>
            </a:r>
            <a:r>
              <a:rPr lang="de-AT" dirty="0"/>
              <a:t> </a:t>
            </a:r>
            <a:r>
              <a:rPr lang="de-AT" sz="1500" dirty="0"/>
              <a:t>(PM)</a:t>
            </a:r>
          </a:p>
          <a:p>
            <a:pPr lvl="1"/>
            <a:r>
              <a:rPr lang="de-AT" dirty="0"/>
              <a:t>Fixed </a:t>
            </a:r>
            <a:r>
              <a:rPr lang="de-AT" dirty="0" err="1"/>
              <a:t>Number</a:t>
            </a:r>
            <a:r>
              <a:rPr lang="de-AT" dirty="0"/>
              <a:t> / DC</a:t>
            </a:r>
          </a:p>
          <a:p>
            <a:pPr lvl="1"/>
            <a:r>
              <a:rPr lang="de-AT" dirty="0"/>
              <a:t>CPU, Memory, </a:t>
            </a:r>
            <a:r>
              <a:rPr lang="de-AT" dirty="0" err="1"/>
              <a:t>Bandwith</a:t>
            </a:r>
            <a:endParaRPr lang="de-AT" dirty="0"/>
          </a:p>
          <a:p>
            <a:r>
              <a:rPr lang="de-AT" dirty="0"/>
              <a:t>Virtual </a:t>
            </a:r>
            <a:r>
              <a:rPr lang="de-AT" dirty="0" err="1"/>
              <a:t>Machine</a:t>
            </a:r>
            <a:r>
              <a:rPr lang="de-AT" dirty="0"/>
              <a:t> </a:t>
            </a:r>
            <a:r>
              <a:rPr lang="de-AT" sz="1500" dirty="0"/>
              <a:t>(VM)</a:t>
            </a:r>
          </a:p>
          <a:p>
            <a:pPr lvl="1"/>
            <a:r>
              <a:rPr lang="de-AT" dirty="0"/>
              <a:t>Shares Memory </a:t>
            </a:r>
            <a:r>
              <a:rPr lang="de-AT" dirty="0" err="1"/>
              <a:t>of</a:t>
            </a:r>
            <a:r>
              <a:rPr lang="de-AT" dirty="0"/>
              <a:t> a PM</a:t>
            </a:r>
          </a:p>
          <a:p>
            <a:pPr lvl="1"/>
            <a:r>
              <a:rPr lang="de-AT" dirty="0"/>
              <a:t>1 Job at a Time</a:t>
            </a:r>
          </a:p>
          <a:p>
            <a:r>
              <a:rPr lang="de-AT" dirty="0"/>
              <a:t>Job</a:t>
            </a:r>
          </a:p>
          <a:p>
            <a:pPr lvl="1"/>
            <a:r>
              <a:rPr lang="de-AT" dirty="0" err="1"/>
              <a:t>Gaussian</a:t>
            </a:r>
            <a:r>
              <a:rPr lang="de-AT" dirty="0"/>
              <a:t> Distributed </a:t>
            </a:r>
            <a:r>
              <a:rPr lang="de-AT" dirty="0" err="1"/>
              <a:t>Execution</a:t>
            </a:r>
            <a:r>
              <a:rPr lang="de-AT" dirty="0"/>
              <a:t> Time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394" y="1853248"/>
            <a:ext cx="3657600" cy="3714750"/>
          </a:xfrm>
          <a:prstGeom prst="rect">
            <a:avLst/>
          </a:prstGeom>
        </p:spPr>
      </p:pic>
      <p:sp>
        <p:nvSpPr>
          <p:cNvPr id="5" name="Geschweifte Klammer rechts 4"/>
          <p:cNvSpPr/>
          <p:nvPr/>
        </p:nvSpPr>
        <p:spPr>
          <a:xfrm rot="10800000">
            <a:off x="6270078" y="1853248"/>
            <a:ext cx="263371" cy="3714750"/>
          </a:xfrm>
          <a:prstGeom prst="rightBrace">
            <a:avLst>
              <a:gd name="adj1" fmla="val 8333"/>
              <a:gd name="adj2" fmla="val 91326"/>
            </a:avLst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8" name="Gerader Verbinder 7"/>
          <p:cNvCxnSpPr>
            <a:stCxn id="5" idx="1"/>
          </p:cNvCxnSpPr>
          <p:nvPr/>
        </p:nvCxnSpPr>
        <p:spPr>
          <a:xfrm flipH="1">
            <a:off x="2164360" y="2175465"/>
            <a:ext cx="4105718" cy="308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H="1" flipV="1">
            <a:off x="3246539" y="2919369"/>
            <a:ext cx="3909270" cy="1426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H="1" flipV="1">
            <a:off x="3246539" y="2934982"/>
            <a:ext cx="3909270" cy="5380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H="1">
            <a:off x="3246539" y="2837145"/>
            <a:ext cx="3917660" cy="822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4</a:t>
            </a:fld>
            <a:endParaRPr lang="de-DE" noProof="0" dirty="0"/>
          </a:p>
        </p:txBody>
      </p:sp>
      <p:graphicFrame>
        <p:nvGraphicFramePr>
          <p:cNvPr id="16" name="Inhaltsplatzhalt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9483068"/>
              </p:ext>
            </p:extLst>
          </p:nvPr>
        </p:nvGraphicFramePr>
        <p:xfrm>
          <a:off x="9214638" y="69020"/>
          <a:ext cx="1137902" cy="109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942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Implementation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/>
              <a:t>Job</a:t>
            </a:r>
          </a:p>
          <a:p>
            <a:pPr lvl="1"/>
            <a:r>
              <a:rPr lang="de-AT" dirty="0"/>
              <a:t>Single Thread </a:t>
            </a:r>
            <a:r>
              <a:rPr lang="de-AT" dirty="0" err="1"/>
              <a:t>Using</a:t>
            </a:r>
            <a:r>
              <a:rPr lang="de-AT" dirty="0"/>
              <a:t> </a:t>
            </a:r>
            <a:r>
              <a:rPr lang="de-AT" i="1" dirty="0" err="1"/>
              <a:t>Thread.sleep</a:t>
            </a:r>
            <a:r>
              <a:rPr lang="de-AT" i="1" dirty="0"/>
              <a:t>()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„Operating Time“</a:t>
            </a:r>
          </a:p>
          <a:p>
            <a:pPr lvl="1"/>
            <a:r>
              <a:rPr lang="de-AT" dirty="0" err="1"/>
              <a:t>Probability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Failing</a:t>
            </a:r>
            <a:r>
              <a:rPr lang="de-AT" dirty="0"/>
              <a:t> </a:t>
            </a:r>
            <a:r>
              <a:rPr lang="de-AT" dirty="0" err="1"/>
              <a:t>Determined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Job &amp; VM</a:t>
            </a:r>
          </a:p>
          <a:p>
            <a:pPr lvl="1"/>
            <a:r>
              <a:rPr lang="de-AT" dirty="0" err="1"/>
              <a:t>Assigned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Controller </a:t>
            </a:r>
            <a:r>
              <a:rPr lang="de-AT" dirty="0" err="1"/>
              <a:t>without</a:t>
            </a:r>
            <a:r>
              <a:rPr lang="de-AT" dirty="0"/>
              <a:t> </a:t>
            </a:r>
            <a:r>
              <a:rPr lang="de-AT" dirty="0" err="1"/>
              <a:t>latency</a:t>
            </a:r>
            <a:endParaRPr lang="de-AT" dirty="0"/>
          </a:p>
          <a:p>
            <a:r>
              <a:rPr lang="de-AT" dirty="0" err="1"/>
              <a:t>Migrations</a:t>
            </a:r>
            <a:endParaRPr lang="de-AT" dirty="0"/>
          </a:p>
          <a:p>
            <a:pPr lvl="1"/>
            <a:r>
              <a:rPr lang="de-AT" dirty="0" err="1"/>
              <a:t>Minimize</a:t>
            </a:r>
            <a:r>
              <a:rPr lang="de-AT" dirty="0"/>
              <a:t> </a:t>
            </a:r>
            <a:r>
              <a:rPr lang="de-AT" dirty="0" err="1"/>
              <a:t>Latency</a:t>
            </a:r>
            <a:endParaRPr lang="de-AT" dirty="0"/>
          </a:p>
          <a:p>
            <a:pPr lvl="2"/>
            <a:r>
              <a:rPr lang="de-AT" dirty="0" err="1"/>
              <a:t>Checking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„Free“ PM in Same DC</a:t>
            </a:r>
          </a:p>
          <a:p>
            <a:pPr lvl="2"/>
            <a:r>
              <a:rPr lang="de-AT" dirty="0" err="1"/>
              <a:t>Choosing</a:t>
            </a:r>
            <a:r>
              <a:rPr lang="de-AT" dirty="0"/>
              <a:t> Next DC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Comparing</a:t>
            </a:r>
            <a:r>
              <a:rPr lang="de-AT" dirty="0"/>
              <a:t> </a:t>
            </a:r>
            <a:r>
              <a:rPr lang="de-AT" dirty="0" err="1"/>
              <a:t>Bandwith</a:t>
            </a:r>
            <a:endParaRPr lang="de-AT" dirty="0"/>
          </a:p>
          <a:p>
            <a:pPr lvl="2"/>
            <a:r>
              <a:rPr lang="de-AT" dirty="0"/>
              <a:t>Job </a:t>
            </a:r>
            <a:r>
              <a:rPr lang="de-AT" dirty="0" err="1"/>
              <a:t>transfer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new</a:t>
            </a:r>
            <a:r>
              <a:rPr lang="de-AT" dirty="0"/>
              <a:t> DC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Latency</a:t>
            </a:r>
            <a:endParaRPr lang="de-AT" dirty="0"/>
          </a:p>
          <a:p>
            <a:r>
              <a:rPr lang="de-AT" dirty="0" err="1"/>
              <a:t>Increasing</a:t>
            </a:r>
            <a:r>
              <a:rPr lang="de-AT" dirty="0"/>
              <a:t> </a:t>
            </a:r>
            <a:r>
              <a:rPr lang="de-AT" dirty="0" err="1"/>
              <a:t>Failure</a:t>
            </a:r>
            <a:r>
              <a:rPr lang="de-AT" dirty="0"/>
              <a:t> Rate</a:t>
            </a:r>
          </a:p>
          <a:p>
            <a:pPr lvl="1"/>
            <a:r>
              <a:rPr lang="de-AT" dirty="0"/>
              <a:t>After Every Job </a:t>
            </a:r>
            <a:r>
              <a:rPr lang="de-AT" dirty="0" err="1"/>
              <a:t>to</a:t>
            </a:r>
            <a:r>
              <a:rPr lang="de-AT" dirty="0"/>
              <a:t> a </a:t>
            </a:r>
            <a:r>
              <a:rPr lang="de-AT" dirty="0" err="1"/>
              <a:t>Given</a:t>
            </a:r>
            <a:r>
              <a:rPr lang="de-AT" dirty="0"/>
              <a:t> Limit</a:t>
            </a:r>
          </a:p>
          <a:p>
            <a:pPr lvl="1"/>
            <a:r>
              <a:rPr lang="de-AT" dirty="0" err="1"/>
              <a:t>Reset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„0“ After </a:t>
            </a:r>
            <a:r>
              <a:rPr lang="de-AT" dirty="0" err="1"/>
              <a:t>Reboot</a:t>
            </a:r>
            <a:r>
              <a:rPr lang="de-AT" dirty="0"/>
              <a:t> (Not </a:t>
            </a:r>
            <a:r>
              <a:rPr lang="de-AT" dirty="0" err="1"/>
              <a:t>available</a:t>
            </a:r>
            <a:r>
              <a:rPr lang="de-AT" dirty="0"/>
              <a:t> in Baseline)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5</a:t>
            </a:fld>
            <a:endParaRPr lang="de-DE" noProof="0" dirty="0"/>
          </a:p>
        </p:txBody>
      </p:sp>
      <p:graphicFrame>
        <p:nvGraphicFramePr>
          <p:cNvPr id="5" name="Inhaltsplatzhalt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9638443"/>
              </p:ext>
            </p:extLst>
          </p:nvPr>
        </p:nvGraphicFramePr>
        <p:xfrm>
          <a:off x="9214638" y="69020"/>
          <a:ext cx="1137902" cy="109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092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Setup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6</a:t>
            </a:fld>
            <a:endParaRPr lang="de-DE" noProof="0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987870475"/>
              </p:ext>
            </p:extLst>
          </p:nvPr>
        </p:nvGraphicFramePr>
        <p:xfrm>
          <a:off x="289560" y="1063416"/>
          <a:ext cx="11673839" cy="4834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9560" y="6253075"/>
            <a:ext cx="9921240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numberOfVirtualMachines = </a:t>
            </a:r>
            <a:r>
              <a:rPr lang="de-DE" altLang="de-DE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RandomNumber.nextGaussian(pMmemory);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de-DE" altLang="de-DE" sz="1400" b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memoryPerPM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Inhaltsplatzhalt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861870"/>
              </p:ext>
            </p:extLst>
          </p:nvPr>
        </p:nvGraphicFramePr>
        <p:xfrm>
          <a:off x="9214638" y="69020"/>
          <a:ext cx="1137902" cy="109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1696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m 16"/>
          <p:cNvGraphicFramePr/>
          <p:nvPr>
            <p:extLst>
              <p:ext uri="{D42A27DB-BD31-4B8C-83A1-F6EECF244321}">
                <p14:modId xmlns:p14="http://schemas.microsoft.com/office/powerpoint/2010/main" val="3652112107"/>
              </p:ext>
            </p:extLst>
          </p:nvPr>
        </p:nvGraphicFramePr>
        <p:xfrm>
          <a:off x="298154" y="926255"/>
          <a:ext cx="11673839" cy="5505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7</a:t>
            </a:fld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de-AT" dirty="0" err="1"/>
              <a:t>Results</a:t>
            </a:r>
            <a:endParaRPr lang="de-AT" dirty="0"/>
          </a:p>
        </p:txBody>
      </p:sp>
      <p:graphicFrame>
        <p:nvGraphicFramePr>
          <p:cNvPr id="7" name="Inhaltsplatzhalt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216270"/>
              </p:ext>
            </p:extLst>
          </p:nvPr>
        </p:nvGraphicFramePr>
        <p:xfrm>
          <a:off x="9214638" y="69020"/>
          <a:ext cx="1137902" cy="109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2" t="43120" r="47459" b="18126"/>
          <a:stretch/>
        </p:blipFill>
        <p:spPr>
          <a:xfrm>
            <a:off x="619045" y="4317311"/>
            <a:ext cx="2826452" cy="165854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5" t="43102" r="47752" b="18073"/>
          <a:stretch/>
        </p:blipFill>
        <p:spPr>
          <a:xfrm>
            <a:off x="4774195" y="4316251"/>
            <a:ext cx="2828811" cy="1659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9" t="43265" r="48696" b="17717"/>
          <a:stretch/>
        </p:blipFill>
        <p:spPr>
          <a:xfrm>
            <a:off x="8931704" y="4327455"/>
            <a:ext cx="2730919" cy="1659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9142" r="46253" b="62189"/>
          <a:stretch/>
        </p:blipFill>
        <p:spPr>
          <a:xfrm>
            <a:off x="8406044" y="2367446"/>
            <a:ext cx="3573827" cy="151564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7" t="9643" r="46628" b="61978"/>
          <a:stretch/>
        </p:blipFill>
        <p:spPr>
          <a:xfrm>
            <a:off x="290276" y="2329347"/>
            <a:ext cx="3572169" cy="1523425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8" t="9868" r="46959" b="61631"/>
          <a:stretch/>
        </p:blipFill>
        <p:spPr>
          <a:xfrm>
            <a:off x="4351271" y="2347456"/>
            <a:ext cx="3565947" cy="153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1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8</a:t>
            </a:fld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de-AT" dirty="0" err="1"/>
              <a:t>Results</a:t>
            </a:r>
            <a:endParaRPr lang="de-AT" dirty="0"/>
          </a:p>
        </p:txBody>
      </p:sp>
      <p:graphicFrame>
        <p:nvGraphicFramePr>
          <p:cNvPr id="7" name="Inhaltsplatzhalt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8789358"/>
              </p:ext>
            </p:extLst>
          </p:nvPr>
        </p:nvGraphicFramePr>
        <p:xfrm>
          <a:off x="9214638" y="69020"/>
          <a:ext cx="1137902" cy="109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533148"/>
              </p:ext>
            </p:extLst>
          </p:nvPr>
        </p:nvGraphicFramePr>
        <p:xfrm>
          <a:off x="510535" y="1634066"/>
          <a:ext cx="10927084" cy="37151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61012">
                  <a:extLst>
                    <a:ext uri="{9D8B030D-6E8A-4147-A177-3AD203B41FA5}">
                      <a16:colId xmlns:a16="http://schemas.microsoft.com/office/drawing/2014/main" val="3792344929"/>
                    </a:ext>
                  </a:extLst>
                </a:gridCol>
                <a:gridCol w="1561012">
                  <a:extLst>
                    <a:ext uri="{9D8B030D-6E8A-4147-A177-3AD203B41FA5}">
                      <a16:colId xmlns:a16="http://schemas.microsoft.com/office/drawing/2014/main" val="419862289"/>
                    </a:ext>
                  </a:extLst>
                </a:gridCol>
                <a:gridCol w="1561012">
                  <a:extLst>
                    <a:ext uri="{9D8B030D-6E8A-4147-A177-3AD203B41FA5}">
                      <a16:colId xmlns:a16="http://schemas.microsoft.com/office/drawing/2014/main" val="389979746"/>
                    </a:ext>
                  </a:extLst>
                </a:gridCol>
                <a:gridCol w="1561012">
                  <a:extLst>
                    <a:ext uri="{9D8B030D-6E8A-4147-A177-3AD203B41FA5}">
                      <a16:colId xmlns:a16="http://schemas.microsoft.com/office/drawing/2014/main" val="870554114"/>
                    </a:ext>
                  </a:extLst>
                </a:gridCol>
                <a:gridCol w="1561012">
                  <a:extLst>
                    <a:ext uri="{9D8B030D-6E8A-4147-A177-3AD203B41FA5}">
                      <a16:colId xmlns:a16="http://schemas.microsoft.com/office/drawing/2014/main" val="2589033028"/>
                    </a:ext>
                  </a:extLst>
                </a:gridCol>
                <a:gridCol w="1561012">
                  <a:extLst>
                    <a:ext uri="{9D8B030D-6E8A-4147-A177-3AD203B41FA5}">
                      <a16:colId xmlns:a16="http://schemas.microsoft.com/office/drawing/2014/main" val="3991243118"/>
                    </a:ext>
                  </a:extLst>
                </a:gridCol>
                <a:gridCol w="1561012">
                  <a:extLst>
                    <a:ext uri="{9D8B030D-6E8A-4147-A177-3AD203B41FA5}">
                      <a16:colId xmlns:a16="http://schemas.microsoft.com/office/drawing/2014/main" val="778234447"/>
                    </a:ext>
                  </a:extLst>
                </a:gridCol>
              </a:tblGrid>
              <a:tr h="491318"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Default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Modified</a:t>
                      </a:r>
                      <a:r>
                        <a:rPr lang="de-AT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de-AT" dirty="0" err="1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Successrate</a:t>
                      </a:r>
                      <a:endParaRPr lang="de-AT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Modified</a:t>
                      </a:r>
                      <a:r>
                        <a:rPr lang="de-DE" sz="18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de-DE" sz="1800" dirty="0" err="1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Scale</a:t>
                      </a:r>
                      <a:endParaRPr lang="de-DE" sz="18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774220"/>
                  </a:ext>
                </a:extLst>
              </a:tr>
              <a:tr h="491318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Extension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22671"/>
                  </a:ext>
                </a:extLst>
              </a:tr>
              <a:tr h="491318">
                <a:tc>
                  <a:txBody>
                    <a:bodyPr/>
                    <a:lstStyle/>
                    <a:p>
                      <a:r>
                        <a:rPr lang="de-AT" sz="1600" dirty="0" err="1"/>
                        <a:t>Success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89.65 % </a:t>
                      </a:r>
                      <a:r>
                        <a:rPr lang="de-AT" sz="1000" dirty="0"/>
                        <a:t>(637,689)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95.83 % </a:t>
                      </a:r>
                      <a:r>
                        <a:rPr lang="de-AT" sz="1000" dirty="0"/>
                        <a:t>(685,238)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51.11 % </a:t>
                      </a:r>
                      <a:r>
                        <a:rPr lang="de-AT" sz="10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(182,409)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65.11 % </a:t>
                      </a:r>
                      <a:r>
                        <a:rPr lang="de-AT" sz="10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(233,167)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89.69 % </a:t>
                      </a:r>
                      <a:r>
                        <a:rPr lang="de-AT" sz="10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(320,017)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97.82 % </a:t>
                      </a:r>
                      <a:r>
                        <a:rPr lang="de-AT" sz="10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(348,530)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6741"/>
                  </a:ext>
                </a:extLst>
              </a:tr>
              <a:tr h="491318">
                <a:tc>
                  <a:txBody>
                    <a:bodyPr/>
                    <a:lstStyle/>
                    <a:p>
                      <a:r>
                        <a:rPr lang="de-AT" sz="1600" dirty="0" err="1"/>
                        <a:t>Failure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10.35 % </a:t>
                      </a:r>
                      <a:r>
                        <a:rPr lang="de-AT" sz="1000" dirty="0"/>
                        <a:t>(73,646)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4.17 % </a:t>
                      </a:r>
                      <a:r>
                        <a:rPr lang="de-AT" sz="1000" dirty="0"/>
                        <a:t>(29,795)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48.89 % </a:t>
                      </a:r>
                      <a:r>
                        <a:rPr lang="de-AT" sz="10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(174,512)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34.89 % </a:t>
                      </a:r>
                      <a:r>
                        <a:rPr lang="de-AT" sz="10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(124,948)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10.31 % </a:t>
                      </a:r>
                      <a:r>
                        <a:rPr lang="de-AT" sz="10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(36,800)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2.18 % </a:t>
                      </a:r>
                      <a:r>
                        <a:rPr lang="de-AT" sz="10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(7,756)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651058"/>
                  </a:ext>
                </a:extLst>
              </a:tr>
              <a:tr h="491318">
                <a:tc>
                  <a:txBody>
                    <a:bodyPr/>
                    <a:lstStyle/>
                    <a:p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32074"/>
                  </a:ext>
                </a:extLst>
              </a:tr>
              <a:tr h="767264">
                <a:tc>
                  <a:txBody>
                    <a:bodyPr/>
                    <a:lstStyle/>
                    <a:p>
                      <a:r>
                        <a:rPr lang="de-AT" sz="1600" dirty="0" err="1"/>
                        <a:t>Energy</a:t>
                      </a:r>
                      <a:r>
                        <a:rPr lang="de-AT" sz="1600" dirty="0"/>
                        <a:t> </a:t>
                      </a:r>
                      <a:r>
                        <a:rPr lang="de-AT" sz="1600" dirty="0" err="1"/>
                        <a:t>Utilization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48,111.99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51,265.53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55,608.66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77,897.07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19,075.82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18,854.14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176045"/>
                  </a:ext>
                </a:extLst>
              </a:tr>
              <a:tr h="491318">
                <a:tc>
                  <a:txBody>
                    <a:bodyPr/>
                    <a:lstStyle/>
                    <a:p>
                      <a:r>
                        <a:rPr lang="de-AT" sz="1600" dirty="0" err="1"/>
                        <a:t>Latency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0 </a:t>
                      </a:r>
                      <a:r>
                        <a:rPr lang="de-AT" sz="1600" dirty="0" err="1"/>
                        <a:t>ms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128 </a:t>
                      </a:r>
                      <a:r>
                        <a:rPr lang="de-AT" sz="1600" dirty="0" err="1"/>
                        <a:t>ms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 </a:t>
                      </a:r>
                      <a:r>
                        <a:rPr lang="de-AT" sz="1600" dirty="0" err="1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ms</a:t>
                      </a:r>
                      <a:endParaRPr lang="de-AT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248.72 </a:t>
                      </a:r>
                      <a:r>
                        <a:rPr lang="de-AT" sz="1600" dirty="0" err="1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ms</a:t>
                      </a:r>
                      <a:endParaRPr lang="de-AT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 </a:t>
                      </a:r>
                      <a:r>
                        <a:rPr lang="de-AT" sz="1600" dirty="0" err="1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ms</a:t>
                      </a:r>
                      <a:endParaRPr lang="de-AT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 </a:t>
                      </a:r>
                      <a:r>
                        <a:rPr lang="de-AT" sz="1600" dirty="0" err="1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ms</a:t>
                      </a:r>
                      <a:endParaRPr lang="de-AT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23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47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8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de-AT" dirty="0" err="1"/>
              <a:t>Results</a:t>
            </a:r>
            <a:endParaRPr lang="de-AT" dirty="0"/>
          </a:p>
        </p:txBody>
      </p:sp>
      <p:graphicFrame>
        <p:nvGraphicFramePr>
          <p:cNvPr id="7" name="Inhaltsplatzhalter 10"/>
          <p:cNvGraphicFramePr>
            <a:graphicFrameLocks/>
          </p:cNvGraphicFramePr>
          <p:nvPr/>
        </p:nvGraphicFramePr>
        <p:xfrm>
          <a:off x="9214638" y="69020"/>
          <a:ext cx="1137902" cy="109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614335"/>
              </p:ext>
            </p:extLst>
          </p:nvPr>
        </p:nvGraphicFramePr>
        <p:xfrm>
          <a:off x="510535" y="1634066"/>
          <a:ext cx="10927084" cy="37151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61012">
                  <a:extLst>
                    <a:ext uri="{9D8B030D-6E8A-4147-A177-3AD203B41FA5}">
                      <a16:colId xmlns:a16="http://schemas.microsoft.com/office/drawing/2014/main" val="3792344929"/>
                    </a:ext>
                  </a:extLst>
                </a:gridCol>
                <a:gridCol w="1561012">
                  <a:extLst>
                    <a:ext uri="{9D8B030D-6E8A-4147-A177-3AD203B41FA5}">
                      <a16:colId xmlns:a16="http://schemas.microsoft.com/office/drawing/2014/main" val="419862289"/>
                    </a:ext>
                  </a:extLst>
                </a:gridCol>
                <a:gridCol w="1561012">
                  <a:extLst>
                    <a:ext uri="{9D8B030D-6E8A-4147-A177-3AD203B41FA5}">
                      <a16:colId xmlns:a16="http://schemas.microsoft.com/office/drawing/2014/main" val="389979746"/>
                    </a:ext>
                  </a:extLst>
                </a:gridCol>
                <a:gridCol w="1561012">
                  <a:extLst>
                    <a:ext uri="{9D8B030D-6E8A-4147-A177-3AD203B41FA5}">
                      <a16:colId xmlns:a16="http://schemas.microsoft.com/office/drawing/2014/main" val="870554114"/>
                    </a:ext>
                  </a:extLst>
                </a:gridCol>
                <a:gridCol w="1561012">
                  <a:extLst>
                    <a:ext uri="{9D8B030D-6E8A-4147-A177-3AD203B41FA5}">
                      <a16:colId xmlns:a16="http://schemas.microsoft.com/office/drawing/2014/main" val="2589033028"/>
                    </a:ext>
                  </a:extLst>
                </a:gridCol>
                <a:gridCol w="1561012">
                  <a:extLst>
                    <a:ext uri="{9D8B030D-6E8A-4147-A177-3AD203B41FA5}">
                      <a16:colId xmlns:a16="http://schemas.microsoft.com/office/drawing/2014/main" val="3991243118"/>
                    </a:ext>
                  </a:extLst>
                </a:gridCol>
                <a:gridCol w="1561012">
                  <a:extLst>
                    <a:ext uri="{9D8B030D-6E8A-4147-A177-3AD203B41FA5}">
                      <a16:colId xmlns:a16="http://schemas.microsoft.com/office/drawing/2014/main" val="778234447"/>
                    </a:ext>
                  </a:extLst>
                </a:gridCol>
              </a:tblGrid>
              <a:tr h="491318"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Default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Modified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Successrate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Modified</a:t>
                      </a:r>
                      <a:r>
                        <a:rPr lang="de-DE" sz="18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de-DE" sz="1800" dirty="0" err="1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Scale</a:t>
                      </a:r>
                      <a:endParaRPr lang="de-DE" sz="18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774220"/>
                  </a:ext>
                </a:extLst>
              </a:tr>
              <a:tr h="491318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Extension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22671"/>
                  </a:ext>
                </a:extLst>
              </a:tr>
              <a:tr h="491318">
                <a:tc>
                  <a:txBody>
                    <a:bodyPr/>
                    <a:lstStyle/>
                    <a:p>
                      <a:r>
                        <a:rPr lang="de-AT" sz="1600" dirty="0" err="1"/>
                        <a:t>Success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89.65 % </a:t>
                      </a:r>
                      <a:r>
                        <a:rPr lang="de-AT" sz="10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(637,689)</a:t>
                      </a:r>
                      <a:endParaRPr lang="de-AT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95.83 % </a:t>
                      </a:r>
                      <a:r>
                        <a:rPr lang="de-AT" sz="10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(685,238)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51.11 % </a:t>
                      </a:r>
                      <a:r>
                        <a:rPr lang="de-AT" sz="1000" dirty="0"/>
                        <a:t>(182,409)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65.11 % </a:t>
                      </a:r>
                      <a:r>
                        <a:rPr lang="de-AT" sz="1000" dirty="0"/>
                        <a:t>(233,167)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89.69 % </a:t>
                      </a:r>
                      <a:r>
                        <a:rPr lang="de-AT" sz="10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(320,017)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97.82 % </a:t>
                      </a:r>
                      <a:r>
                        <a:rPr lang="de-AT" sz="10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(348,530)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6741"/>
                  </a:ext>
                </a:extLst>
              </a:tr>
              <a:tr h="491318">
                <a:tc>
                  <a:txBody>
                    <a:bodyPr/>
                    <a:lstStyle/>
                    <a:p>
                      <a:r>
                        <a:rPr lang="de-AT" sz="1600" dirty="0" err="1"/>
                        <a:t>Failure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10.35 % </a:t>
                      </a:r>
                      <a:r>
                        <a:rPr lang="de-AT" sz="10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(73,646)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4.17 % </a:t>
                      </a:r>
                      <a:r>
                        <a:rPr lang="de-AT" sz="10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(29,795)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48.89 % </a:t>
                      </a:r>
                      <a:r>
                        <a:rPr lang="de-AT" sz="1000" dirty="0"/>
                        <a:t>(174,512)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34.89 % </a:t>
                      </a:r>
                      <a:r>
                        <a:rPr lang="de-AT" sz="1000" dirty="0"/>
                        <a:t>(124,948)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10.31 % </a:t>
                      </a:r>
                      <a:r>
                        <a:rPr lang="de-AT" sz="10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(36,800)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2.18 % </a:t>
                      </a:r>
                      <a:r>
                        <a:rPr lang="de-AT" sz="10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(7,756)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651058"/>
                  </a:ext>
                </a:extLst>
              </a:tr>
              <a:tr h="491318">
                <a:tc>
                  <a:txBody>
                    <a:bodyPr/>
                    <a:lstStyle/>
                    <a:p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32074"/>
                  </a:ext>
                </a:extLst>
              </a:tr>
              <a:tr h="767264">
                <a:tc>
                  <a:txBody>
                    <a:bodyPr/>
                    <a:lstStyle/>
                    <a:p>
                      <a:r>
                        <a:rPr lang="de-AT" sz="1600" dirty="0" err="1"/>
                        <a:t>Energy</a:t>
                      </a:r>
                      <a:r>
                        <a:rPr lang="de-AT" sz="1600" dirty="0"/>
                        <a:t> </a:t>
                      </a:r>
                      <a:r>
                        <a:rPr lang="de-AT" sz="1600" dirty="0" err="1"/>
                        <a:t>Utilization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48,111.99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51,265.53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/>
                        <a:t>55,608.66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/>
                        <a:t>77,897.07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19,075.82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18,854.14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176045"/>
                  </a:ext>
                </a:extLst>
              </a:tr>
              <a:tr h="491318">
                <a:tc>
                  <a:txBody>
                    <a:bodyPr/>
                    <a:lstStyle/>
                    <a:p>
                      <a:r>
                        <a:rPr lang="de-AT" sz="1600" dirty="0" err="1"/>
                        <a:t>Latency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 </a:t>
                      </a:r>
                      <a:r>
                        <a:rPr lang="de-AT" sz="1600" dirty="0" err="1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ms</a:t>
                      </a:r>
                      <a:endParaRPr lang="de-AT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128 </a:t>
                      </a:r>
                      <a:r>
                        <a:rPr lang="de-AT" sz="1600" dirty="0" err="1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ms</a:t>
                      </a:r>
                      <a:endParaRPr lang="de-AT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0 </a:t>
                      </a:r>
                      <a:r>
                        <a:rPr lang="de-AT" sz="1600" dirty="0" err="1"/>
                        <a:t>ms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/>
                        <a:t>248.72 </a:t>
                      </a:r>
                      <a:r>
                        <a:rPr lang="de-AT" sz="1600" dirty="0" err="1"/>
                        <a:t>ms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 </a:t>
                      </a:r>
                      <a:r>
                        <a:rPr lang="de-AT" sz="1600" dirty="0" err="1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ms</a:t>
                      </a:r>
                      <a:endParaRPr lang="de-AT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 </a:t>
                      </a:r>
                      <a:r>
                        <a:rPr lang="de-AT" sz="1600" dirty="0" err="1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ms</a:t>
                      </a:r>
                      <a:endParaRPr lang="de-AT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23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300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Übersicht über einen Hochschulkurs</Template>
  <TotalTime>0</TotalTime>
  <Words>684</Words>
  <Application>Microsoft Office PowerPoint</Application>
  <PresentationFormat>Breitbild</PresentationFormat>
  <Paragraphs>278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Wingdings</vt:lpstr>
      <vt:lpstr>Wingdings 3</vt:lpstr>
      <vt:lpstr>Ion</vt:lpstr>
      <vt:lpstr>Extended Task Resubmission</vt:lpstr>
      <vt:lpstr>Content</vt:lpstr>
      <vt:lpstr>Overview</vt:lpstr>
      <vt:lpstr>Architecture</vt:lpstr>
      <vt:lpstr>Implementation</vt:lpstr>
      <vt:lpstr>Setup</vt:lpstr>
      <vt:lpstr>Results</vt:lpstr>
      <vt:lpstr>Results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2016-11-15T11:43:01Z</dcterms:created>
  <dcterms:modified xsi:type="dcterms:W3CDTF">2017-01-17T15:37:04Z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