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58" r:id="rId6"/>
    <p:sldId id="264" r:id="rId7"/>
    <p:sldId id="268" r:id="rId8"/>
    <p:sldId id="260" r:id="rId9"/>
    <p:sldId id="290" r:id="rId10"/>
    <p:sldId id="310" r:id="rId11"/>
    <p:sldId id="27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Bahiana" panose="020B0604020202020204" charset="0"/>
      <p:regular r:id="rId15"/>
    </p:embeddedFont>
    <p:embeddedFont>
      <p:font typeface="Didact Gothic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5E8BA-72F3-4663-83B6-CDC1B8CBD5B1}">
  <a:tblStyle styleId="{7C15E8BA-72F3-4663-83B6-CDC1B8CBD5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5" name="Google Shape;7385;gc2dbc2f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6" name="Google Shape;7386;gc2dbc2f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4" name="Google Shape;4544;gc589e134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5" name="Google Shape;4545;gc589e1341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c52ef24844_0_19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c52ef24844_0_19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c323b4e32e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c323b4e32e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c52ef24844_0_17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c52ef24844_0_17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c589e1341e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c589e1341e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c2dbc2f8ba_0_9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4" name="Google Shape;3134;gc2dbc2f8ba_0_9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c52ef24844_0_17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c52ef24844_0_17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5" name="Google Shape;7385;gc2dbc2f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6" name="Google Shape;7386;gc2dbc2f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10" name="Google Shape;10;p2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826875" y="757050"/>
            <a:ext cx="5572200" cy="37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750675" y="680841"/>
            <a:ext cx="5572200" cy="370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293900" y="740925"/>
            <a:ext cx="4567500" cy="29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293775" y="3755875"/>
            <a:ext cx="456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bg>
      <p:bgPr>
        <a:solidFill>
          <a:schemeClr val="accent6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25"/>
          <p:cNvGrpSpPr/>
          <p:nvPr/>
        </p:nvGrpSpPr>
        <p:grpSpPr>
          <a:xfrm>
            <a:off x="-97264" y="-111212"/>
            <a:ext cx="9517944" cy="7737118"/>
            <a:chOff x="-97264" y="-111212"/>
            <a:chExt cx="9517944" cy="7737118"/>
          </a:xfrm>
        </p:grpSpPr>
        <p:sp>
          <p:nvSpPr>
            <p:cNvPr id="732" name="Google Shape;732;p25"/>
            <p:cNvSpPr/>
            <p:nvPr/>
          </p:nvSpPr>
          <p:spPr>
            <a:xfrm rot="10800000" flipH="1">
              <a:off x="-89101" y="6162298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 rot="10800000" flipH="1">
              <a:off x="-89221" y="4243086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 rot="10800000" flipH="1">
              <a:off x="-89101" y="4643126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 rot="10800000" flipH="1">
              <a:off x="-89101" y="3286257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 rot="10800000" flipH="1">
              <a:off x="-88861" y="2867214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 rot="10800000" flipH="1">
              <a:off x="-89101" y="1457331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 rot="10800000" flipH="1">
              <a:off x="-89101" y="1339902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 rot="10800000" flipH="1">
              <a:off x="4312517" y="466828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 rot="10800000" flipH="1">
              <a:off x="-89101" y="-110955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 rot="10800000" flipH="1">
              <a:off x="2774626" y="-110972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 rot="10800000" flipH="1">
              <a:off x="8048796" y="-111212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 rot="10800000" flipH="1">
              <a:off x="4946282" y="-11104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 rot="10800000" flipH="1">
              <a:off x="5076700" y="6675805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 rot="10800000" flipH="1">
              <a:off x="-97224" y="6218723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25"/>
            <p:cNvGrpSpPr/>
            <p:nvPr/>
          </p:nvGrpSpPr>
          <p:grpSpPr>
            <a:xfrm>
              <a:off x="-97224" y="5478166"/>
              <a:ext cx="9377821" cy="2147740"/>
              <a:chOff x="-97224" y="3080778"/>
              <a:chExt cx="9377821" cy="2147740"/>
            </a:xfrm>
          </p:grpSpPr>
          <p:sp>
            <p:nvSpPr>
              <p:cNvPr id="747" name="Google Shape;747;p25"/>
              <p:cNvSpPr/>
              <p:nvPr/>
            </p:nvSpPr>
            <p:spPr>
              <a:xfrm rot="10800000" flipH="1">
                <a:off x="-89101" y="30807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 rot="10800000" flipH="1">
                <a:off x="-97224" y="31378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9" name="Google Shape;749;p25"/>
            <p:cNvSpPr/>
            <p:nvPr/>
          </p:nvSpPr>
          <p:spPr>
            <a:xfrm rot="10800000" flipH="1">
              <a:off x="-97224" y="4299431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 rot="10800000" flipH="1">
              <a:off x="-97184" y="4699471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 rot="10800000" flipH="1">
              <a:off x="-97104" y="3339961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 rot="10800000" flipH="1">
              <a:off x="-97264" y="2923520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 rot="10800000" flipH="1">
              <a:off x="-97184" y="1396488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 rot="10800000" flipH="1">
              <a:off x="4303273" y="495842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 rot="10800000" flipH="1">
              <a:off x="-97184" y="-54810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 rot="10800000" flipH="1">
              <a:off x="2768223" y="-54827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 rot="10800000" flipH="1">
              <a:off x="4932235" y="-54856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 rot="10800000" flipH="1">
              <a:off x="5065015" y="6716277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25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5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5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5"/>
          <p:cNvSpPr txBox="1">
            <a:spLocks noGrp="1"/>
          </p:cNvSpPr>
          <p:nvPr>
            <p:ph type="subTitle" idx="2"/>
          </p:nvPr>
        </p:nvSpPr>
        <p:spPr>
          <a:xfrm>
            <a:off x="3831913" y="1429775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hiana"/>
              <a:buNone/>
              <a:defRPr sz="24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63" name="Google Shape;763;p25"/>
          <p:cNvSpPr txBox="1">
            <a:spLocks noGrp="1"/>
          </p:cNvSpPr>
          <p:nvPr>
            <p:ph type="subTitle" idx="3"/>
          </p:nvPr>
        </p:nvSpPr>
        <p:spPr>
          <a:xfrm>
            <a:off x="3831913" y="1883904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5"/>
          <p:cNvSpPr txBox="1">
            <a:spLocks noGrp="1"/>
          </p:cNvSpPr>
          <p:nvPr>
            <p:ph type="subTitle" idx="4"/>
          </p:nvPr>
        </p:nvSpPr>
        <p:spPr>
          <a:xfrm>
            <a:off x="3831913" y="3699550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hiana"/>
              <a:buNone/>
              <a:defRPr sz="24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65" name="Google Shape;765;p25"/>
          <p:cNvSpPr txBox="1">
            <a:spLocks noGrp="1"/>
          </p:cNvSpPr>
          <p:nvPr>
            <p:ph type="subTitle" idx="5"/>
          </p:nvPr>
        </p:nvSpPr>
        <p:spPr>
          <a:xfrm>
            <a:off x="3831913" y="4153679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5"/>
          <p:cNvSpPr txBox="1">
            <a:spLocks noGrp="1"/>
          </p:cNvSpPr>
          <p:nvPr>
            <p:ph type="subTitle" idx="6"/>
          </p:nvPr>
        </p:nvSpPr>
        <p:spPr>
          <a:xfrm>
            <a:off x="3831913" y="2564650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hiana"/>
              <a:buNone/>
              <a:defRPr sz="24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67" name="Google Shape;767;p25"/>
          <p:cNvSpPr txBox="1">
            <a:spLocks noGrp="1"/>
          </p:cNvSpPr>
          <p:nvPr>
            <p:ph type="subTitle" idx="7"/>
          </p:nvPr>
        </p:nvSpPr>
        <p:spPr>
          <a:xfrm>
            <a:off x="3831913" y="3018779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6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1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988" name="Google Shape;988;p31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2" name="Google Shape;1002;p31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1003" name="Google Shape;1003;p31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" name="Google Shape;1005;p31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lt1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32"/>
          <p:cNvGrpSpPr/>
          <p:nvPr/>
        </p:nvGrpSpPr>
        <p:grpSpPr>
          <a:xfrm>
            <a:off x="-249664" y="-2432400"/>
            <a:ext cx="9517944" cy="7737118"/>
            <a:chOff x="-249664" y="-2432400"/>
            <a:chExt cx="9517944" cy="7737118"/>
          </a:xfrm>
        </p:grpSpPr>
        <p:sp>
          <p:nvSpPr>
            <p:cNvPr id="1017" name="Google Shape;1017;p32"/>
            <p:cNvSpPr/>
            <p:nvPr/>
          </p:nvSpPr>
          <p:spPr>
            <a:xfrm flipH="1">
              <a:off x="5274613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flipH="1">
              <a:off x="873769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flipH="1">
              <a:off x="8440438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 flipH="1">
              <a:off x="-101578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 flipH="1">
              <a:off x="4106062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 flipH="1">
              <a:off x="831018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 flipH="1">
              <a:off x="-101698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 flipH="1">
              <a:off x="-101671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 flipH="1">
              <a:off x="4680754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 flipH="1">
              <a:off x="2076941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 flipH="1">
              <a:off x="463812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 flipH="1">
              <a:off x="-101598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 flipH="1">
              <a:off x="-241581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 flipH="1">
              <a:off x="5272212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32"/>
            <p:cNvGrpSpPr/>
            <p:nvPr/>
          </p:nvGrpSpPr>
          <p:grpSpPr>
            <a:xfrm>
              <a:off x="-109581" y="-2432400"/>
              <a:ext cx="9377821" cy="2147740"/>
              <a:chOff x="-109581" y="-2432400"/>
              <a:chExt cx="9377821" cy="2147740"/>
            </a:xfrm>
          </p:grpSpPr>
          <p:sp>
            <p:nvSpPr>
              <p:cNvPr id="1032" name="Google Shape;1032;p32"/>
              <p:cNvSpPr/>
              <p:nvPr/>
            </p:nvSpPr>
            <p:spPr>
              <a:xfrm flipH="1">
                <a:off x="-101698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 flipH="1">
                <a:off x="-109581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32"/>
            <p:cNvSpPr/>
            <p:nvPr/>
          </p:nvSpPr>
          <p:spPr>
            <a:xfrm flipH="1">
              <a:off x="900741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 flipH="1">
              <a:off x="8460887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-109741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 flipH="1">
              <a:off x="4096338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 flipH="1">
              <a:off x="-109821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 flipH="1">
              <a:off x="-109714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 flipH="1">
              <a:off x="4794603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 flipH="1">
              <a:off x="2067336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 flipH="1">
              <a:off x="-109641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 flipH="1">
              <a:off x="-249664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bg>
      <p:bgPr>
        <a:solidFill>
          <a:schemeClr val="accent4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oogle Shape;1045;p33"/>
          <p:cNvGrpSpPr/>
          <p:nvPr/>
        </p:nvGrpSpPr>
        <p:grpSpPr>
          <a:xfrm>
            <a:off x="-97264" y="-2356200"/>
            <a:ext cx="9517944" cy="7737118"/>
            <a:chOff x="-97264" y="-2356200"/>
            <a:chExt cx="9517944" cy="7737118"/>
          </a:xfrm>
        </p:grpSpPr>
        <p:sp>
          <p:nvSpPr>
            <p:cNvPr id="1046" name="Google Shape;1046;p33"/>
            <p:cNvSpPr/>
            <p:nvPr/>
          </p:nvSpPr>
          <p:spPr>
            <a:xfrm rot="10800000" flipH="1">
              <a:off x="-89101" y="39173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 rot="10800000" flipH="1">
              <a:off x="-89221" y="19980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 rot="10800000" flipH="1">
              <a:off x="-89101" y="23981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 rot="10800000" flipH="1">
              <a:off x="-89101" y="10412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 rot="10800000" flipH="1">
              <a:off x="-88861" y="6222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 rot="10800000" flipH="1">
              <a:off x="-89101" y="-7876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 rot="10800000" flipH="1">
              <a:off x="-89101" y="-9050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 rot="10800000" flipH="1">
              <a:off x="4312517" y="-17781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 rot="10800000" flipH="1">
              <a:off x="-89101" y="-23559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 rot="10800000" flipH="1">
              <a:off x="2774626" y="-23559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 rot="10800000" flipH="1">
              <a:off x="8048796" y="-23562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 rot="10800000" flipH="1">
              <a:off x="4946282" y="-23560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 rot="10800000" flipH="1">
              <a:off x="5076700" y="44308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 rot="10800000" flipH="1">
              <a:off x="-97224" y="39737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33"/>
            <p:cNvGrpSpPr/>
            <p:nvPr/>
          </p:nvGrpSpPr>
          <p:grpSpPr>
            <a:xfrm>
              <a:off x="-97224" y="3233178"/>
              <a:ext cx="9377821" cy="2147740"/>
              <a:chOff x="-97224" y="3233178"/>
              <a:chExt cx="9377821" cy="2147740"/>
            </a:xfrm>
          </p:grpSpPr>
          <p:sp>
            <p:nvSpPr>
              <p:cNvPr id="1061" name="Google Shape;1061;p33"/>
              <p:cNvSpPr/>
              <p:nvPr/>
            </p:nvSpPr>
            <p:spPr>
              <a:xfrm rot="10800000" flipH="1">
                <a:off x="-89101" y="32331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C44253">
                  <a:alpha val="35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 rot="10800000" flipH="1">
                <a:off x="-97224" y="32902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33"/>
            <p:cNvSpPr/>
            <p:nvPr/>
          </p:nvSpPr>
          <p:spPr>
            <a:xfrm rot="10800000" flipH="1">
              <a:off x="-97224" y="20544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 rot="10800000" flipH="1">
              <a:off x="-97184" y="24544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 rot="10800000" flipH="1">
              <a:off x="-97104" y="10949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 rot="10800000" flipH="1">
              <a:off x="-97264" y="6785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 rot="10800000" flipH="1">
              <a:off x="-97184" y="-8485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 rot="10800000" flipH="1">
              <a:off x="4303273" y="-17491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 rot="10800000" flipH="1">
              <a:off x="-97184" y="-22997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 rot="10800000" flipH="1">
              <a:off x="2768223" y="-22998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 rot="10800000" flipH="1">
              <a:off x="4932235" y="-22998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 rot="10800000" flipH="1">
              <a:off x="5065015" y="44712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">
    <p:bg>
      <p:bgPr>
        <a:solidFill>
          <a:schemeClr val="accent1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4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1075" name="Google Shape;1075;p34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34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1090" name="Google Shape;1090;p34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34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-97264" y="-2356200"/>
            <a:ext cx="9517944" cy="7737118"/>
            <a:chOff x="-97264" y="-2356200"/>
            <a:chExt cx="9517944" cy="7737118"/>
          </a:xfrm>
        </p:grpSpPr>
        <p:sp>
          <p:nvSpPr>
            <p:cNvPr id="43" name="Google Shape;43;p3"/>
            <p:cNvSpPr/>
            <p:nvPr/>
          </p:nvSpPr>
          <p:spPr>
            <a:xfrm rot="10800000" flipH="1">
              <a:off x="-89101" y="39173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 flipH="1">
              <a:off x="-89221" y="19980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 flipH="1">
              <a:off x="-89101" y="23981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 flipH="1">
              <a:off x="-89101" y="10412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 flipH="1">
              <a:off x="-88861" y="6222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0800000" flipH="1">
              <a:off x="-89101" y="-7876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-89101" y="-9050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10800000" flipH="1">
              <a:off x="4312517" y="-17781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0800000" flipH="1">
              <a:off x="-89101" y="-23559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10800000" flipH="1">
              <a:off x="2774626" y="-23559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10800000" flipH="1">
              <a:off x="8048796" y="-23562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10800000" flipH="1">
              <a:off x="4946282" y="-23560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10800000" flipH="1">
              <a:off x="5076700" y="44308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10800000" flipH="1">
              <a:off x="-97224" y="39737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3"/>
            <p:cNvGrpSpPr/>
            <p:nvPr/>
          </p:nvGrpSpPr>
          <p:grpSpPr>
            <a:xfrm>
              <a:off x="-97224" y="3233178"/>
              <a:ext cx="9377821" cy="2147740"/>
              <a:chOff x="-97224" y="3233178"/>
              <a:chExt cx="9377821" cy="2147740"/>
            </a:xfrm>
          </p:grpSpPr>
          <p:sp>
            <p:nvSpPr>
              <p:cNvPr id="58" name="Google Shape;58;p3"/>
              <p:cNvSpPr/>
              <p:nvPr/>
            </p:nvSpPr>
            <p:spPr>
              <a:xfrm rot="10800000" flipH="1">
                <a:off x="-89101" y="32331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C44253">
                  <a:alpha val="35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rot="10800000" flipH="1">
                <a:off x="-97224" y="32902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60;p3"/>
            <p:cNvSpPr/>
            <p:nvPr/>
          </p:nvSpPr>
          <p:spPr>
            <a:xfrm rot="10800000" flipH="1">
              <a:off x="-97224" y="20544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10800000" flipH="1">
              <a:off x="-97184" y="24544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10800000" flipH="1">
              <a:off x="-97104" y="10949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 flipH="1">
              <a:off x="-97264" y="6785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 flipH="1">
              <a:off x="-97184" y="-8485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 flipH="1">
              <a:off x="4303273" y="-17491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 flipH="1">
              <a:off x="-97184" y="-22997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 flipH="1">
              <a:off x="2768223" y="-22998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 flipH="1">
              <a:off x="4932235" y="-22998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 flipH="1">
              <a:off x="5065015" y="44712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1418350" y="362750"/>
            <a:ext cx="64140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1311650" y="271625"/>
            <a:ext cx="64140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2391888" y="2228650"/>
            <a:ext cx="4360200" cy="21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 hasCustomPrompt="1"/>
          </p:nvPr>
        </p:nvSpPr>
        <p:spPr>
          <a:xfrm>
            <a:off x="3664200" y="872975"/>
            <a:ext cx="181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391913" y="4083900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"/>
          <p:cNvGrpSpPr/>
          <p:nvPr/>
        </p:nvGrpSpPr>
        <p:grpSpPr>
          <a:xfrm>
            <a:off x="-249664" y="-2432400"/>
            <a:ext cx="9517944" cy="7737118"/>
            <a:chOff x="-249664" y="-2432400"/>
            <a:chExt cx="9517944" cy="7737118"/>
          </a:xfrm>
        </p:grpSpPr>
        <p:sp>
          <p:nvSpPr>
            <p:cNvPr id="77" name="Google Shape;77;p4"/>
            <p:cNvSpPr/>
            <p:nvPr/>
          </p:nvSpPr>
          <p:spPr>
            <a:xfrm flipH="1">
              <a:off x="5274613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flipH="1">
              <a:off x="873769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flipH="1">
              <a:off x="8440438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-101578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flipH="1">
              <a:off x="4106062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31018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-101698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flipH="1">
              <a:off x="-101671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4680754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flipH="1">
              <a:off x="2076941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flipH="1">
              <a:off x="463812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>
              <a:off x="-101598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flipH="1">
              <a:off x="-241581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5272212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4"/>
            <p:cNvGrpSpPr/>
            <p:nvPr/>
          </p:nvGrpSpPr>
          <p:grpSpPr>
            <a:xfrm>
              <a:off x="-109581" y="-2432400"/>
              <a:ext cx="9377821" cy="2147740"/>
              <a:chOff x="-109581" y="-2432400"/>
              <a:chExt cx="9377821" cy="2147740"/>
            </a:xfrm>
          </p:grpSpPr>
          <p:sp>
            <p:nvSpPr>
              <p:cNvPr id="92" name="Google Shape;92;p4"/>
              <p:cNvSpPr/>
              <p:nvPr/>
            </p:nvSpPr>
            <p:spPr>
              <a:xfrm flipH="1">
                <a:off x="-101698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flipH="1">
                <a:off x="-109581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4"/>
            <p:cNvSpPr/>
            <p:nvPr/>
          </p:nvSpPr>
          <p:spPr>
            <a:xfrm flipH="1">
              <a:off x="900741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8460887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flipH="1">
              <a:off x="-109741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flipH="1">
              <a:off x="4096338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flipH="1">
              <a:off x="-109821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flipH="1">
              <a:off x="-109714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4794603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flipH="1">
              <a:off x="2067336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flipH="1">
              <a:off x="-109641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flipH="1">
              <a:off x="-249664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"/>
          <p:cNvGrpSpPr/>
          <p:nvPr/>
        </p:nvGrpSpPr>
        <p:grpSpPr>
          <a:xfrm>
            <a:off x="-97264" y="-1670400"/>
            <a:ext cx="9517944" cy="7737118"/>
            <a:chOff x="-97264" y="-1670400"/>
            <a:chExt cx="9517944" cy="7737118"/>
          </a:xfrm>
        </p:grpSpPr>
        <p:sp>
          <p:nvSpPr>
            <p:cNvPr id="110" name="Google Shape;110;p5"/>
            <p:cNvSpPr/>
            <p:nvPr/>
          </p:nvSpPr>
          <p:spPr>
            <a:xfrm rot="10800000" flipH="1">
              <a:off x="-89101" y="46031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10800000" flipH="1">
              <a:off x="-89221" y="26838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10800000" flipH="1">
              <a:off x="-89101" y="30839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rot="10800000" flipH="1">
              <a:off x="-89101" y="17270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rot="10800000" flipH="1">
              <a:off x="-88861" y="13080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rot="10800000" flipH="1">
              <a:off x="-89101" y="-1018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rot="10800000" flipH="1">
              <a:off x="-89101" y="-2192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10800000" flipH="1">
              <a:off x="4312517" y="-10923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 rot="10800000" flipH="1">
              <a:off x="-89101" y="-16701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rot="10800000" flipH="1">
              <a:off x="2774626" y="-16701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rot="10800000" flipH="1">
              <a:off x="8048796" y="-16704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rot="10800000" flipH="1">
              <a:off x="4946282" y="-16702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rot="10800000" flipH="1">
              <a:off x="5076700" y="51166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rot="10800000" flipH="1">
              <a:off x="-97224" y="46595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5"/>
            <p:cNvGrpSpPr/>
            <p:nvPr/>
          </p:nvGrpSpPr>
          <p:grpSpPr>
            <a:xfrm>
              <a:off x="-97224" y="3918978"/>
              <a:ext cx="9377821" cy="2147740"/>
              <a:chOff x="-97224" y="3918978"/>
              <a:chExt cx="9377821" cy="2147740"/>
            </a:xfrm>
          </p:grpSpPr>
          <p:sp>
            <p:nvSpPr>
              <p:cNvPr id="125" name="Google Shape;125;p5"/>
              <p:cNvSpPr/>
              <p:nvPr/>
            </p:nvSpPr>
            <p:spPr>
              <a:xfrm rot="10800000" flipH="1">
                <a:off x="-89101" y="39189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 rot="10800000" flipH="1">
                <a:off x="-97224" y="39760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5"/>
            <p:cNvSpPr/>
            <p:nvPr/>
          </p:nvSpPr>
          <p:spPr>
            <a:xfrm rot="10800000" flipH="1">
              <a:off x="-97224" y="27402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10800000" flipH="1">
              <a:off x="-97184" y="31402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10800000" flipH="1">
              <a:off x="-97104" y="17807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rot="10800000" flipH="1">
              <a:off x="-97264" y="13643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rot="10800000" flipH="1">
              <a:off x="-97184" y="-1627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rot="10800000" flipH="1">
              <a:off x="4303273" y="-10633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rot="10800000" flipH="1">
              <a:off x="-97184" y="-16139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rot="10800000" flipH="1">
              <a:off x="2768223" y="-16140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rot="10800000" flipH="1">
              <a:off x="4932235" y="-16140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10800000" flipH="1">
              <a:off x="5065015" y="51570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5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1"/>
          </p:nvPr>
        </p:nvSpPr>
        <p:spPr>
          <a:xfrm>
            <a:off x="720000" y="16216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hiana"/>
              <a:buNone/>
              <a:defRPr sz="2400"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2"/>
          </p:nvPr>
        </p:nvSpPr>
        <p:spPr>
          <a:xfrm>
            <a:off x="720000" y="32760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hiana"/>
              <a:buNone/>
              <a:defRPr sz="2400"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2075761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720000" y="3730211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5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8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213" name="Google Shape;213;p8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8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" name="Google Shape;230;p8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8"/>
          <p:cNvSpPr/>
          <p:nvPr/>
        </p:nvSpPr>
        <p:spPr>
          <a:xfrm>
            <a:off x="1826875" y="757050"/>
            <a:ext cx="5572200" cy="37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750675" y="680841"/>
            <a:ext cx="5572200" cy="370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737800" y="1307100"/>
            <a:ext cx="3668400" cy="25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4775" dir="282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9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245" name="Google Shape;245;p9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9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" name="Google Shape;262;p9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9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9"/>
          <p:cNvSpPr txBox="1">
            <a:spLocks noGrp="1"/>
          </p:cNvSpPr>
          <p:nvPr>
            <p:ph type="title"/>
          </p:nvPr>
        </p:nvSpPr>
        <p:spPr>
          <a:xfrm>
            <a:off x="1861650" y="1146000"/>
            <a:ext cx="5420700" cy="22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6" name="Google Shape;276;p9"/>
          <p:cNvSpPr txBox="1">
            <a:spLocks noGrp="1"/>
          </p:cNvSpPr>
          <p:nvPr>
            <p:ph type="subTitle" idx="2"/>
          </p:nvPr>
        </p:nvSpPr>
        <p:spPr>
          <a:xfrm>
            <a:off x="2545650" y="3378900"/>
            <a:ext cx="4052700" cy="61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6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16"/>
          <p:cNvGrpSpPr/>
          <p:nvPr/>
        </p:nvGrpSpPr>
        <p:grpSpPr>
          <a:xfrm>
            <a:off x="-97264" y="-111212"/>
            <a:ext cx="9517944" cy="7737118"/>
            <a:chOff x="-97264" y="-111212"/>
            <a:chExt cx="9517944" cy="7737118"/>
          </a:xfrm>
        </p:grpSpPr>
        <p:sp>
          <p:nvSpPr>
            <p:cNvPr id="416" name="Google Shape;416;p16"/>
            <p:cNvSpPr/>
            <p:nvPr/>
          </p:nvSpPr>
          <p:spPr>
            <a:xfrm rot="10800000" flipH="1">
              <a:off x="-89101" y="6162298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10800000" flipH="1">
              <a:off x="-89221" y="4243086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10800000" flipH="1">
              <a:off x="-89101" y="4643126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10800000" flipH="1">
              <a:off x="-89101" y="3286257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10800000" flipH="1">
              <a:off x="-88861" y="2867214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10800000" flipH="1">
              <a:off x="-89101" y="1457331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0800000" flipH="1">
              <a:off x="-89101" y="1339902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0800000" flipH="1">
              <a:off x="4312517" y="466828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0800000" flipH="1">
              <a:off x="-89101" y="-110955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0800000" flipH="1">
              <a:off x="2774626" y="-110972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0800000" flipH="1">
              <a:off x="8048796" y="-111212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0800000" flipH="1">
              <a:off x="4946282" y="-11104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0800000" flipH="1">
              <a:off x="5076700" y="6675805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0800000" flipH="1">
              <a:off x="-97224" y="6218723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6"/>
            <p:cNvGrpSpPr/>
            <p:nvPr/>
          </p:nvGrpSpPr>
          <p:grpSpPr>
            <a:xfrm>
              <a:off x="-97224" y="5478166"/>
              <a:ext cx="9377821" cy="2147740"/>
              <a:chOff x="-97224" y="3080778"/>
              <a:chExt cx="9377821" cy="2147740"/>
            </a:xfrm>
          </p:grpSpPr>
          <p:sp>
            <p:nvSpPr>
              <p:cNvPr id="431" name="Google Shape;431;p16"/>
              <p:cNvSpPr/>
              <p:nvPr/>
            </p:nvSpPr>
            <p:spPr>
              <a:xfrm rot="10800000" flipH="1">
                <a:off x="-89101" y="30807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 rot="10800000" flipH="1">
                <a:off x="-97224" y="31378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" name="Google Shape;433;p16"/>
            <p:cNvSpPr/>
            <p:nvPr/>
          </p:nvSpPr>
          <p:spPr>
            <a:xfrm rot="10800000" flipH="1">
              <a:off x="-97224" y="4299431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0800000" flipH="1">
              <a:off x="-97184" y="4699471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0800000" flipH="1">
              <a:off x="-97104" y="3339961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0800000" flipH="1">
              <a:off x="-97264" y="2923520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0800000" flipH="1">
              <a:off x="-97184" y="1396488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0800000" flipH="1">
              <a:off x="4303273" y="495842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0800000" flipH="1">
              <a:off x="-97184" y="-54810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0800000" flipH="1">
              <a:off x="2768223" y="-54827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0800000" flipH="1">
              <a:off x="4932235" y="-54856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0800000" flipH="1">
              <a:off x="5065015" y="6716277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16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/>
          </p:nvPr>
        </p:nvSpPr>
        <p:spPr>
          <a:xfrm>
            <a:off x="719988" y="17662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title" idx="2" hasCustomPrompt="1"/>
          </p:nvPr>
        </p:nvSpPr>
        <p:spPr>
          <a:xfrm>
            <a:off x="3684413" y="184007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7" name="Google Shape;447;p16"/>
          <p:cNvSpPr txBox="1">
            <a:spLocks noGrp="1"/>
          </p:cNvSpPr>
          <p:nvPr>
            <p:ph type="subTitle" idx="1"/>
          </p:nvPr>
        </p:nvSpPr>
        <p:spPr>
          <a:xfrm>
            <a:off x="719988" y="220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title" idx="3"/>
          </p:nvPr>
        </p:nvSpPr>
        <p:spPr>
          <a:xfrm>
            <a:off x="719988" y="31570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title" idx="4" hasCustomPrompt="1"/>
          </p:nvPr>
        </p:nvSpPr>
        <p:spPr>
          <a:xfrm>
            <a:off x="3684413" y="323222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5"/>
          </p:nvPr>
        </p:nvSpPr>
        <p:spPr>
          <a:xfrm>
            <a:off x="719988" y="35911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title" idx="6"/>
          </p:nvPr>
        </p:nvSpPr>
        <p:spPr>
          <a:xfrm>
            <a:off x="6087588" y="17662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title" idx="7" hasCustomPrompt="1"/>
          </p:nvPr>
        </p:nvSpPr>
        <p:spPr>
          <a:xfrm>
            <a:off x="4823438" y="184007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8"/>
          </p:nvPr>
        </p:nvSpPr>
        <p:spPr>
          <a:xfrm>
            <a:off x="6087588" y="220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title" idx="9"/>
          </p:nvPr>
        </p:nvSpPr>
        <p:spPr>
          <a:xfrm>
            <a:off x="6087588" y="31570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5" name="Google Shape;455;p16"/>
          <p:cNvSpPr txBox="1">
            <a:spLocks noGrp="1"/>
          </p:cNvSpPr>
          <p:nvPr>
            <p:ph type="title" idx="13" hasCustomPrompt="1"/>
          </p:nvPr>
        </p:nvSpPr>
        <p:spPr>
          <a:xfrm>
            <a:off x="4823438" y="323222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6"/>
          <p:cNvSpPr txBox="1">
            <a:spLocks noGrp="1"/>
          </p:cNvSpPr>
          <p:nvPr>
            <p:ph type="subTitle" idx="14"/>
          </p:nvPr>
        </p:nvSpPr>
        <p:spPr>
          <a:xfrm>
            <a:off x="6087588" y="35911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dk2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2_1_1">
    <p:bg>
      <p:bgPr>
        <a:solidFill>
          <a:schemeClr val="accent6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4"/>
          <p:cNvGrpSpPr/>
          <p:nvPr/>
        </p:nvGrpSpPr>
        <p:grpSpPr>
          <a:xfrm>
            <a:off x="-97264" y="-2432400"/>
            <a:ext cx="9517944" cy="7737118"/>
            <a:chOff x="-97264" y="-2432400"/>
            <a:chExt cx="9517944" cy="7737118"/>
          </a:xfrm>
        </p:grpSpPr>
        <p:sp>
          <p:nvSpPr>
            <p:cNvPr id="698" name="Google Shape;698;p24"/>
            <p:cNvSpPr/>
            <p:nvPr/>
          </p:nvSpPr>
          <p:spPr>
            <a:xfrm>
              <a:off x="-89101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-89221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-89101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-89101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-88861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8910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89101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4312517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-89101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774626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8048796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4946282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76700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-97224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4"/>
            <p:cNvGrpSpPr/>
            <p:nvPr/>
          </p:nvGrpSpPr>
          <p:grpSpPr>
            <a:xfrm>
              <a:off x="-97224" y="-2432400"/>
              <a:ext cx="9377821" cy="2147740"/>
              <a:chOff x="-97224" y="-2432400"/>
              <a:chExt cx="9377821" cy="2147740"/>
            </a:xfrm>
          </p:grpSpPr>
          <p:sp>
            <p:nvSpPr>
              <p:cNvPr id="713" name="Google Shape;713;p24"/>
              <p:cNvSpPr/>
              <p:nvPr/>
            </p:nvSpPr>
            <p:spPr>
              <a:xfrm>
                <a:off x="-89101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-97224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5" name="Google Shape;715;p24"/>
            <p:cNvSpPr/>
            <p:nvPr/>
          </p:nvSpPr>
          <p:spPr>
            <a:xfrm>
              <a:off x="-97224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-97184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-97104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-97264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-97184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4303273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-97184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768223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4932235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5065015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24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4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4"/>
          <p:cNvSpPr txBox="1">
            <a:spLocks noGrp="1"/>
          </p:cNvSpPr>
          <p:nvPr>
            <p:ph type="subTitle" idx="1"/>
          </p:nvPr>
        </p:nvSpPr>
        <p:spPr>
          <a:xfrm>
            <a:off x="2677950" y="2182725"/>
            <a:ext cx="37881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subTitle" idx="2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hiana"/>
              <a:buNone/>
              <a:defRPr sz="36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62" r:id="rId8"/>
    <p:sldLayoutId id="2147483670" r:id="rId9"/>
    <p:sldLayoutId id="2147483671" r:id="rId10"/>
    <p:sldLayoutId id="2147483677" r:id="rId11"/>
    <p:sldLayoutId id="2147483678" r:id="rId12"/>
    <p:sldLayoutId id="2147483679" r:id="rId13"/>
    <p:sldLayoutId id="214748368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9"/>
          <p:cNvSpPr txBox="1">
            <a:spLocks noGrp="1"/>
          </p:cNvSpPr>
          <p:nvPr>
            <p:ph type="ctrTitle"/>
          </p:nvPr>
        </p:nvSpPr>
        <p:spPr>
          <a:xfrm>
            <a:off x="2262576" y="419313"/>
            <a:ext cx="4567500" cy="29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/>
              <a:t>B</a:t>
            </a:r>
            <a:r>
              <a:rPr lang="en" sz="8000" b="1" dirty="0" smtClean="0"/>
              <a:t>ilangan bulat </a:t>
            </a:r>
            <a:r>
              <a:rPr lang="en" sz="8000" dirty="0" smtClean="0">
                <a:solidFill>
                  <a:schemeClr val="accent4"/>
                </a:solidFill>
              </a:rPr>
              <a:t>&amp; pecahan</a:t>
            </a:r>
            <a:endParaRPr sz="8000" dirty="0">
              <a:solidFill>
                <a:schemeClr val="accent4"/>
              </a:solidFill>
            </a:endParaRPr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1"/>
          </p:nvPr>
        </p:nvSpPr>
        <p:spPr>
          <a:xfrm>
            <a:off x="2347291" y="3423712"/>
            <a:ext cx="456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BAB 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Semester 1</a:t>
            </a:r>
            <a:endParaRPr dirty="0"/>
          </a:p>
        </p:txBody>
      </p:sp>
      <p:grpSp>
        <p:nvGrpSpPr>
          <p:cNvPr id="1116" name="Google Shape;1116;p39"/>
          <p:cNvGrpSpPr/>
          <p:nvPr/>
        </p:nvGrpSpPr>
        <p:grpSpPr>
          <a:xfrm>
            <a:off x="8326875" y="3208575"/>
            <a:ext cx="500925" cy="995200"/>
            <a:chOff x="8326875" y="3208575"/>
            <a:chExt cx="500925" cy="995200"/>
          </a:xfrm>
        </p:grpSpPr>
        <p:sp>
          <p:nvSpPr>
            <p:cNvPr id="1117" name="Google Shape;1117;p39"/>
            <p:cNvSpPr/>
            <p:nvPr/>
          </p:nvSpPr>
          <p:spPr>
            <a:xfrm>
              <a:off x="8609175" y="3231375"/>
              <a:ext cx="218575" cy="195050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8609250" y="3265400"/>
              <a:ext cx="218550" cy="161025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8708400" y="3231375"/>
              <a:ext cx="87725" cy="65350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8339650" y="3980300"/>
              <a:ext cx="251725" cy="223475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372450" y="4101375"/>
              <a:ext cx="81825" cy="71300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8455250" y="4158000"/>
              <a:ext cx="15000" cy="13325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8356525" y="3346425"/>
              <a:ext cx="468400" cy="780950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8436325" y="3374575"/>
              <a:ext cx="308800" cy="72465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8596425" y="3242575"/>
              <a:ext cx="226875" cy="168800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8696050" y="3208575"/>
              <a:ext cx="95900" cy="73100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8326875" y="4032075"/>
              <a:ext cx="239875" cy="156700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8343950" y="3323600"/>
              <a:ext cx="476725" cy="788650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8424150" y="3351825"/>
              <a:ext cx="316750" cy="73232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>
            <a:off x="340400" y="2027350"/>
            <a:ext cx="373125" cy="345125"/>
            <a:chOff x="340400" y="2027350"/>
            <a:chExt cx="373125" cy="345125"/>
          </a:xfrm>
        </p:grpSpPr>
        <p:sp>
          <p:nvSpPr>
            <p:cNvPr id="1131" name="Google Shape;1131;p39"/>
            <p:cNvSpPr/>
            <p:nvPr/>
          </p:nvSpPr>
          <p:spPr>
            <a:xfrm>
              <a:off x="340400" y="203175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358050" y="202735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832338" y="4160888"/>
            <a:ext cx="491350" cy="799475"/>
            <a:chOff x="6865275" y="5874163"/>
            <a:chExt cx="491350" cy="799475"/>
          </a:xfrm>
        </p:grpSpPr>
        <p:sp>
          <p:nvSpPr>
            <p:cNvPr id="1134" name="Google Shape;1134;p39"/>
            <p:cNvSpPr/>
            <p:nvPr/>
          </p:nvSpPr>
          <p:spPr>
            <a:xfrm>
              <a:off x="6884025" y="5877463"/>
              <a:ext cx="472600" cy="791700"/>
            </a:xfrm>
            <a:custGeom>
              <a:avLst/>
              <a:gdLst/>
              <a:ahLst/>
              <a:cxnLst/>
              <a:rect l="l" t="t" r="r" b="b"/>
              <a:pathLst>
                <a:path w="18904" h="31668" extrusionOk="0">
                  <a:moveTo>
                    <a:pt x="11591" y="1"/>
                  </a:moveTo>
                  <a:lnTo>
                    <a:pt x="0" y="2953"/>
                  </a:lnTo>
                  <a:lnTo>
                    <a:pt x="7313" y="31668"/>
                  </a:lnTo>
                  <a:lnTo>
                    <a:pt x="18904" y="28716"/>
                  </a:lnTo>
                  <a:lnTo>
                    <a:pt x="115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915025" y="5903638"/>
              <a:ext cx="413200" cy="735875"/>
            </a:xfrm>
            <a:custGeom>
              <a:avLst/>
              <a:gdLst/>
              <a:ahLst/>
              <a:cxnLst/>
              <a:rect l="l" t="t" r="r" b="b"/>
              <a:pathLst>
                <a:path w="16528" h="29435" extrusionOk="0">
                  <a:moveTo>
                    <a:pt x="9656" y="1"/>
                  </a:moveTo>
                  <a:lnTo>
                    <a:pt x="0" y="2461"/>
                  </a:lnTo>
                  <a:lnTo>
                    <a:pt x="0" y="5815"/>
                  </a:lnTo>
                  <a:lnTo>
                    <a:pt x="6016" y="29435"/>
                  </a:lnTo>
                  <a:lnTo>
                    <a:pt x="6870" y="29435"/>
                  </a:lnTo>
                  <a:lnTo>
                    <a:pt x="16528" y="26977"/>
                  </a:lnTo>
                  <a:lnTo>
                    <a:pt x="16528" y="23622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7037175" y="6478513"/>
              <a:ext cx="296200" cy="98850"/>
            </a:xfrm>
            <a:custGeom>
              <a:avLst/>
              <a:gdLst/>
              <a:ahLst/>
              <a:cxnLst/>
              <a:rect l="l" t="t" r="r" b="b"/>
              <a:pathLst>
                <a:path w="11848" h="3954" extrusionOk="0">
                  <a:moveTo>
                    <a:pt x="11592" y="0"/>
                  </a:moveTo>
                  <a:lnTo>
                    <a:pt x="1" y="2952"/>
                  </a:lnTo>
                  <a:lnTo>
                    <a:pt x="255" y="3954"/>
                  </a:lnTo>
                  <a:lnTo>
                    <a:pt x="11847" y="1002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7049725" y="6528088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3" y="0"/>
                  </a:moveTo>
                  <a:lnTo>
                    <a:pt x="1" y="2952"/>
                  </a:lnTo>
                  <a:lnTo>
                    <a:pt x="256" y="3952"/>
                  </a:lnTo>
                  <a:lnTo>
                    <a:pt x="11847" y="1000"/>
                  </a:lnTo>
                  <a:lnTo>
                    <a:pt x="115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893350" y="5914513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1" y="0"/>
                  </a:moveTo>
                  <a:lnTo>
                    <a:pt x="0" y="2952"/>
                  </a:lnTo>
                  <a:lnTo>
                    <a:pt x="254" y="3952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905850" y="5964313"/>
              <a:ext cx="296175" cy="98850"/>
            </a:xfrm>
            <a:custGeom>
              <a:avLst/>
              <a:gdLst/>
              <a:ahLst/>
              <a:cxnLst/>
              <a:rect l="l" t="t" r="r" b="b"/>
              <a:pathLst>
                <a:path w="11847" h="3954" extrusionOk="0">
                  <a:moveTo>
                    <a:pt x="11591" y="0"/>
                  </a:moveTo>
                  <a:lnTo>
                    <a:pt x="0" y="2953"/>
                  </a:lnTo>
                  <a:lnTo>
                    <a:pt x="256" y="3954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865275" y="5874163"/>
              <a:ext cx="480675" cy="799475"/>
            </a:xfrm>
            <a:custGeom>
              <a:avLst/>
              <a:gdLst/>
              <a:ahLst/>
              <a:cxnLst/>
              <a:rect l="l" t="t" r="r" b="b"/>
              <a:pathLst>
                <a:path w="19227" h="31979" extrusionOk="0">
                  <a:moveTo>
                    <a:pt x="11638" y="344"/>
                  </a:moveTo>
                  <a:lnTo>
                    <a:pt x="18875" y="28761"/>
                  </a:lnTo>
                  <a:lnTo>
                    <a:pt x="7584" y="31635"/>
                  </a:lnTo>
                  <a:lnTo>
                    <a:pt x="347" y="3220"/>
                  </a:lnTo>
                  <a:lnTo>
                    <a:pt x="11638" y="344"/>
                  </a:lnTo>
                  <a:close/>
                  <a:moveTo>
                    <a:pt x="11751" y="1"/>
                  </a:moveTo>
                  <a:cubicBezTo>
                    <a:pt x="11738" y="1"/>
                    <a:pt x="11725" y="2"/>
                    <a:pt x="11712" y="5"/>
                  </a:cubicBezTo>
                  <a:lnTo>
                    <a:pt x="123" y="2957"/>
                  </a:lnTo>
                  <a:cubicBezTo>
                    <a:pt x="83" y="2967"/>
                    <a:pt x="50" y="2993"/>
                    <a:pt x="29" y="3029"/>
                  </a:cubicBezTo>
                  <a:cubicBezTo>
                    <a:pt x="7" y="3065"/>
                    <a:pt x="0" y="3107"/>
                    <a:pt x="10" y="3146"/>
                  </a:cubicBezTo>
                  <a:lnTo>
                    <a:pt x="7324" y="31863"/>
                  </a:lnTo>
                  <a:cubicBezTo>
                    <a:pt x="7341" y="31933"/>
                    <a:pt x="7404" y="31978"/>
                    <a:pt x="7474" y="31978"/>
                  </a:cubicBezTo>
                  <a:cubicBezTo>
                    <a:pt x="7487" y="31978"/>
                    <a:pt x="7499" y="31977"/>
                    <a:pt x="7513" y="31975"/>
                  </a:cubicBezTo>
                  <a:lnTo>
                    <a:pt x="19103" y="29023"/>
                  </a:lnTo>
                  <a:cubicBezTo>
                    <a:pt x="19142" y="29012"/>
                    <a:pt x="19176" y="28988"/>
                    <a:pt x="19198" y="28952"/>
                  </a:cubicBezTo>
                  <a:cubicBezTo>
                    <a:pt x="19219" y="28916"/>
                    <a:pt x="19226" y="28872"/>
                    <a:pt x="19215" y="28833"/>
                  </a:cubicBezTo>
                  <a:lnTo>
                    <a:pt x="11902" y="118"/>
                  </a:lnTo>
                  <a:cubicBezTo>
                    <a:pt x="11884" y="47"/>
                    <a:pt x="11822" y="1"/>
                    <a:pt x="11751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7018325" y="6475213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5"/>
                  </a:moveTo>
                  <a:lnTo>
                    <a:pt x="11818" y="1042"/>
                  </a:lnTo>
                  <a:lnTo>
                    <a:pt x="529" y="3918"/>
                  </a:lnTo>
                  <a:lnTo>
                    <a:pt x="351" y="3220"/>
                  </a:lnTo>
                  <a:lnTo>
                    <a:pt x="11640" y="345"/>
                  </a:lnTo>
                  <a:close/>
                  <a:moveTo>
                    <a:pt x="11751" y="0"/>
                  </a:moveTo>
                  <a:cubicBezTo>
                    <a:pt x="11739" y="0"/>
                    <a:pt x="11726" y="2"/>
                    <a:pt x="11713" y="5"/>
                  </a:cubicBezTo>
                  <a:lnTo>
                    <a:pt x="123" y="2957"/>
                  </a:lnTo>
                  <a:cubicBezTo>
                    <a:pt x="83" y="2968"/>
                    <a:pt x="51" y="2993"/>
                    <a:pt x="29" y="3028"/>
                  </a:cubicBezTo>
                  <a:cubicBezTo>
                    <a:pt x="8" y="3064"/>
                    <a:pt x="1" y="3107"/>
                    <a:pt x="11" y="3147"/>
                  </a:cubicBezTo>
                  <a:lnTo>
                    <a:pt x="266" y="4147"/>
                  </a:lnTo>
                  <a:cubicBezTo>
                    <a:pt x="283" y="4217"/>
                    <a:pt x="346" y="4263"/>
                    <a:pt x="416" y="4263"/>
                  </a:cubicBezTo>
                  <a:cubicBezTo>
                    <a:pt x="429" y="4263"/>
                    <a:pt x="441" y="4261"/>
                    <a:pt x="455" y="4260"/>
                  </a:cubicBezTo>
                  <a:lnTo>
                    <a:pt x="12046" y="1307"/>
                  </a:lnTo>
                  <a:cubicBezTo>
                    <a:pt x="12084" y="1297"/>
                    <a:pt x="12118" y="1271"/>
                    <a:pt x="12140" y="1235"/>
                  </a:cubicBezTo>
                  <a:cubicBezTo>
                    <a:pt x="12161" y="1199"/>
                    <a:pt x="12168" y="1157"/>
                    <a:pt x="12157" y="1118"/>
                  </a:cubicBezTo>
                  <a:lnTo>
                    <a:pt x="11903" y="118"/>
                  </a:lnTo>
                  <a:cubicBezTo>
                    <a:pt x="11885" y="46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7030925" y="6524813"/>
              <a:ext cx="304275" cy="106600"/>
            </a:xfrm>
            <a:custGeom>
              <a:avLst/>
              <a:gdLst/>
              <a:ahLst/>
              <a:cxnLst/>
              <a:rect l="l" t="t" r="r" b="b"/>
              <a:pathLst>
                <a:path w="12171" h="4264" extrusionOk="0">
                  <a:moveTo>
                    <a:pt x="11642" y="344"/>
                  </a:moveTo>
                  <a:lnTo>
                    <a:pt x="11820" y="1043"/>
                  </a:lnTo>
                  <a:lnTo>
                    <a:pt x="530" y="3919"/>
                  </a:lnTo>
                  <a:lnTo>
                    <a:pt x="351" y="3220"/>
                  </a:lnTo>
                  <a:lnTo>
                    <a:pt x="11642" y="344"/>
                  </a:lnTo>
                  <a:close/>
                  <a:moveTo>
                    <a:pt x="11754" y="1"/>
                  </a:moveTo>
                  <a:cubicBezTo>
                    <a:pt x="11741" y="1"/>
                    <a:pt x="11728" y="2"/>
                    <a:pt x="11714" y="6"/>
                  </a:cubicBezTo>
                  <a:lnTo>
                    <a:pt x="125" y="2957"/>
                  </a:lnTo>
                  <a:cubicBezTo>
                    <a:pt x="85" y="2969"/>
                    <a:pt x="51" y="2993"/>
                    <a:pt x="30" y="3029"/>
                  </a:cubicBezTo>
                  <a:cubicBezTo>
                    <a:pt x="8" y="3065"/>
                    <a:pt x="1" y="3107"/>
                    <a:pt x="12" y="3148"/>
                  </a:cubicBezTo>
                  <a:lnTo>
                    <a:pt x="268" y="4148"/>
                  </a:lnTo>
                  <a:cubicBezTo>
                    <a:pt x="285" y="4216"/>
                    <a:pt x="348" y="4263"/>
                    <a:pt x="418" y="4263"/>
                  </a:cubicBezTo>
                  <a:cubicBezTo>
                    <a:pt x="430" y="4263"/>
                    <a:pt x="442" y="4262"/>
                    <a:pt x="457" y="4259"/>
                  </a:cubicBezTo>
                  <a:lnTo>
                    <a:pt x="12046" y="1307"/>
                  </a:lnTo>
                  <a:cubicBezTo>
                    <a:pt x="12086" y="1297"/>
                    <a:pt x="12120" y="1271"/>
                    <a:pt x="12142" y="1236"/>
                  </a:cubicBezTo>
                  <a:cubicBezTo>
                    <a:pt x="12163" y="1200"/>
                    <a:pt x="12170" y="1157"/>
                    <a:pt x="12159" y="1119"/>
                  </a:cubicBezTo>
                  <a:lnTo>
                    <a:pt x="11903" y="118"/>
                  </a:lnTo>
                  <a:cubicBezTo>
                    <a:pt x="11885" y="47"/>
                    <a:pt x="11824" y="1"/>
                    <a:pt x="1175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874400" y="5911313"/>
              <a:ext cx="304525" cy="106600"/>
            </a:xfrm>
            <a:custGeom>
              <a:avLst/>
              <a:gdLst/>
              <a:ahLst/>
              <a:cxnLst/>
              <a:rect l="l" t="t" r="r" b="b"/>
              <a:pathLst>
                <a:path w="12181" h="4264" extrusionOk="0">
                  <a:moveTo>
                    <a:pt x="11651" y="344"/>
                  </a:moveTo>
                  <a:lnTo>
                    <a:pt x="11830" y="1043"/>
                  </a:lnTo>
                  <a:lnTo>
                    <a:pt x="539" y="3919"/>
                  </a:lnTo>
                  <a:lnTo>
                    <a:pt x="361" y="3220"/>
                  </a:lnTo>
                  <a:lnTo>
                    <a:pt x="11651" y="344"/>
                  </a:lnTo>
                  <a:close/>
                  <a:moveTo>
                    <a:pt x="11764" y="0"/>
                  </a:moveTo>
                  <a:cubicBezTo>
                    <a:pt x="11751" y="0"/>
                    <a:pt x="11738" y="2"/>
                    <a:pt x="11724" y="5"/>
                  </a:cubicBezTo>
                  <a:lnTo>
                    <a:pt x="135" y="2957"/>
                  </a:lnTo>
                  <a:cubicBezTo>
                    <a:pt x="51" y="2979"/>
                    <a:pt x="1" y="3063"/>
                    <a:pt x="22" y="3147"/>
                  </a:cubicBezTo>
                  <a:lnTo>
                    <a:pt x="278" y="4148"/>
                  </a:lnTo>
                  <a:cubicBezTo>
                    <a:pt x="288" y="4186"/>
                    <a:pt x="314" y="4220"/>
                    <a:pt x="349" y="4242"/>
                  </a:cubicBezTo>
                  <a:cubicBezTo>
                    <a:pt x="372" y="4256"/>
                    <a:pt x="401" y="4263"/>
                    <a:pt x="428" y="4263"/>
                  </a:cubicBezTo>
                  <a:cubicBezTo>
                    <a:pt x="439" y="4263"/>
                    <a:pt x="454" y="4262"/>
                    <a:pt x="467" y="4259"/>
                  </a:cubicBezTo>
                  <a:lnTo>
                    <a:pt x="12056" y="1307"/>
                  </a:lnTo>
                  <a:cubicBezTo>
                    <a:pt x="12096" y="1297"/>
                    <a:pt x="12130" y="1271"/>
                    <a:pt x="12152" y="1236"/>
                  </a:cubicBezTo>
                  <a:cubicBezTo>
                    <a:pt x="12173" y="1200"/>
                    <a:pt x="12180" y="1157"/>
                    <a:pt x="12169" y="1118"/>
                  </a:cubicBezTo>
                  <a:lnTo>
                    <a:pt x="11913" y="118"/>
                  </a:lnTo>
                  <a:cubicBezTo>
                    <a:pt x="11895" y="47"/>
                    <a:pt x="11834" y="0"/>
                    <a:pt x="11764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887300" y="5960888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4"/>
                  </a:moveTo>
                  <a:lnTo>
                    <a:pt x="11818" y="1043"/>
                  </a:lnTo>
                  <a:lnTo>
                    <a:pt x="529" y="3918"/>
                  </a:lnTo>
                  <a:lnTo>
                    <a:pt x="351" y="3219"/>
                  </a:lnTo>
                  <a:lnTo>
                    <a:pt x="11640" y="344"/>
                  </a:lnTo>
                  <a:close/>
                  <a:moveTo>
                    <a:pt x="11751" y="0"/>
                  </a:moveTo>
                  <a:cubicBezTo>
                    <a:pt x="11739" y="0"/>
                    <a:pt x="11727" y="1"/>
                    <a:pt x="11714" y="4"/>
                  </a:cubicBezTo>
                  <a:lnTo>
                    <a:pt x="123" y="2958"/>
                  </a:lnTo>
                  <a:cubicBezTo>
                    <a:pt x="85" y="2968"/>
                    <a:pt x="51" y="2993"/>
                    <a:pt x="29" y="3029"/>
                  </a:cubicBezTo>
                  <a:cubicBezTo>
                    <a:pt x="8" y="3065"/>
                    <a:pt x="1" y="3108"/>
                    <a:pt x="12" y="3146"/>
                  </a:cubicBezTo>
                  <a:lnTo>
                    <a:pt x="266" y="4146"/>
                  </a:lnTo>
                  <a:cubicBezTo>
                    <a:pt x="285" y="4216"/>
                    <a:pt x="348" y="4262"/>
                    <a:pt x="416" y="4262"/>
                  </a:cubicBezTo>
                  <a:cubicBezTo>
                    <a:pt x="429" y="4262"/>
                    <a:pt x="442" y="4261"/>
                    <a:pt x="456" y="4259"/>
                  </a:cubicBezTo>
                  <a:lnTo>
                    <a:pt x="12046" y="1307"/>
                  </a:lnTo>
                  <a:cubicBezTo>
                    <a:pt x="12086" y="1296"/>
                    <a:pt x="12119" y="1272"/>
                    <a:pt x="12140" y="1236"/>
                  </a:cubicBezTo>
                  <a:cubicBezTo>
                    <a:pt x="12161" y="1200"/>
                    <a:pt x="12169" y="1157"/>
                    <a:pt x="12159" y="1117"/>
                  </a:cubicBezTo>
                  <a:lnTo>
                    <a:pt x="11903" y="117"/>
                  </a:lnTo>
                  <a:cubicBezTo>
                    <a:pt x="11884" y="45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9"/>
          <p:cNvGrpSpPr/>
          <p:nvPr/>
        </p:nvGrpSpPr>
        <p:grpSpPr>
          <a:xfrm>
            <a:off x="6754175" y="372325"/>
            <a:ext cx="1134950" cy="991675"/>
            <a:chOff x="6754175" y="372325"/>
            <a:chExt cx="1134950" cy="991675"/>
          </a:xfrm>
        </p:grpSpPr>
        <p:sp>
          <p:nvSpPr>
            <p:cNvPr id="1146" name="Google Shape;1146;p39"/>
            <p:cNvSpPr/>
            <p:nvPr/>
          </p:nvSpPr>
          <p:spPr>
            <a:xfrm>
              <a:off x="6755375" y="383600"/>
              <a:ext cx="1133750" cy="979825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6773350" y="372325"/>
              <a:ext cx="1093150" cy="987675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6754175" y="664875"/>
              <a:ext cx="972275" cy="698650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6758575" y="6492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808725" y="684575"/>
              <a:ext cx="40800" cy="53150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775275" y="678500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6790525" y="6892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6858075" y="7194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6824675" y="7133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6839925" y="7240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6907525" y="7541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874075" y="7481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889350" y="758825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6956925" y="78895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923450" y="7828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938750" y="793575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7006300" y="8237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972900" y="8176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988175" y="82842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7055725" y="858575"/>
              <a:ext cx="40825" cy="53125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7022300" y="85245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7037550" y="86320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05100" y="8933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071700" y="8872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086950" y="89800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154525" y="9280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21100" y="9220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6350" y="9327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203925" y="96290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170525" y="95685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185750" y="967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253300" y="997700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219900" y="9916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235175" y="10023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02725" y="103247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269300" y="102640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284550" y="1037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352100" y="10672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18700" y="1061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7333950" y="107195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7401500" y="1102100"/>
              <a:ext cx="40825" cy="53150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7368100" y="10959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7383350" y="11067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7450950" y="1136825"/>
              <a:ext cx="40800" cy="53200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7417475" y="113075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7432750" y="1141500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7500300" y="1171650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7466900" y="1165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7482200" y="117630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7549750" y="1206450"/>
              <a:ext cx="40800" cy="53175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7516300" y="12003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7531550" y="1211075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599100" y="124122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7565700" y="12351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7580975" y="1245875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7648500" y="127600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615100" y="12699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630375" y="1280700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697950" y="131082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664475" y="13047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7679775" y="13154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7348250" y="836025"/>
              <a:ext cx="32625" cy="41525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43200" y="840975"/>
              <a:ext cx="42675" cy="31575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39"/>
          <p:cNvGrpSpPr/>
          <p:nvPr/>
        </p:nvGrpSpPr>
        <p:grpSpPr>
          <a:xfrm>
            <a:off x="2262484" y="4411364"/>
            <a:ext cx="624049" cy="549010"/>
            <a:chOff x="2262484" y="4411364"/>
            <a:chExt cx="624049" cy="549010"/>
          </a:xfrm>
        </p:grpSpPr>
        <p:sp>
          <p:nvSpPr>
            <p:cNvPr id="1210" name="Google Shape;1210;p39"/>
            <p:cNvSpPr/>
            <p:nvPr/>
          </p:nvSpPr>
          <p:spPr>
            <a:xfrm rot="1020749">
              <a:off x="2508104" y="4443750"/>
              <a:ext cx="288192" cy="446665"/>
            </a:xfrm>
            <a:custGeom>
              <a:avLst/>
              <a:gdLst/>
              <a:ahLst/>
              <a:cxnLst/>
              <a:rect l="l" t="t" r="r" b="b"/>
              <a:pathLst>
                <a:path w="17640" h="27340" extrusionOk="0">
                  <a:moveTo>
                    <a:pt x="17090" y="1"/>
                  </a:moveTo>
                  <a:cubicBezTo>
                    <a:pt x="16970" y="1"/>
                    <a:pt x="16849" y="54"/>
                    <a:pt x="16765" y="182"/>
                  </a:cubicBezTo>
                  <a:cubicBezTo>
                    <a:pt x="11082" y="8942"/>
                    <a:pt x="5555" y="17801"/>
                    <a:pt x="181" y="26753"/>
                  </a:cubicBezTo>
                  <a:cubicBezTo>
                    <a:pt x="0" y="27056"/>
                    <a:pt x="272" y="27339"/>
                    <a:pt x="543" y="27339"/>
                  </a:cubicBezTo>
                  <a:cubicBezTo>
                    <a:pt x="662" y="27339"/>
                    <a:pt x="781" y="27284"/>
                    <a:pt x="861" y="27151"/>
                  </a:cubicBezTo>
                  <a:cubicBezTo>
                    <a:pt x="6234" y="18197"/>
                    <a:pt x="11762" y="9338"/>
                    <a:pt x="17445" y="580"/>
                  </a:cubicBezTo>
                  <a:cubicBezTo>
                    <a:pt x="17639" y="283"/>
                    <a:pt x="17366" y="1"/>
                    <a:pt x="17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 rot="1020749">
              <a:off x="2777551" y="4483121"/>
              <a:ext cx="14442" cy="443953"/>
            </a:xfrm>
            <a:custGeom>
              <a:avLst/>
              <a:gdLst/>
              <a:ahLst/>
              <a:cxnLst/>
              <a:rect l="l" t="t" r="r" b="b"/>
              <a:pathLst>
                <a:path w="884" h="27174" extrusionOk="0">
                  <a:moveTo>
                    <a:pt x="392" y="1"/>
                  </a:moveTo>
                  <a:cubicBezTo>
                    <a:pt x="196" y="1"/>
                    <a:pt x="0" y="127"/>
                    <a:pt x="3" y="381"/>
                  </a:cubicBezTo>
                  <a:cubicBezTo>
                    <a:pt x="96" y="9182"/>
                    <a:pt x="25" y="17991"/>
                    <a:pt x="3" y="26793"/>
                  </a:cubicBezTo>
                  <a:cubicBezTo>
                    <a:pt x="3" y="27046"/>
                    <a:pt x="200" y="27173"/>
                    <a:pt x="397" y="27173"/>
                  </a:cubicBezTo>
                  <a:cubicBezTo>
                    <a:pt x="593" y="27173"/>
                    <a:pt x="790" y="27047"/>
                    <a:pt x="791" y="26793"/>
                  </a:cubicBezTo>
                  <a:cubicBezTo>
                    <a:pt x="812" y="17991"/>
                    <a:pt x="884" y="9182"/>
                    <a:pt x="791" y="381"/>
                  </a:cubicBezTo>
                  <a:cubicBezTo>
                    <a:pt x="788" y="128"/>
                    <a:pt x="589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 rot="1020749">
              <a:off x="2442396" y="4883314"/>
              <a:ext cx="416539" cy="16484"/>
            </a:xfrm>
            <a:custGeom>
              <a:avLst/>
              <a:gdLst/>
              <a:ahLst/>
              <a:cxnLst/>
              <a:rect l="l" t="t" r="r" b="b"/>
              <a:pathLst>
                <a:path w="25496" h="1009" extrusionOk="0">
                  <a:moveTo>
                    <a:pt x="24992" y="1"/>
                  </a:moveTo>
                  <a:cubicBezTo>
                    <a:pt x="24990" y="1"/>
                    <a:pt x="24989" y="1"/>
                    <a:pt x="24988" y="1"/>
                  </a:cubicBezTo>
                  <a:lnTo>
                    <a:pt x="508" y="221"/>
                  </a:lnTo>
                  <a:cubicBezTo>
                    <a:pt x="3" y="226"/>
                    <a:pt x="0" y="1009"/>
                    <a:pt x="504" y="1009"/>
                  </a:cubicBezTo>
                  <a:cubicBezTo>
                    <a:pt x="506" y="1009"/>
                    <a:pt x="507" y="1009"/>
                    <a:pt x="508" y="1009"/>
                  </a:cubicBezTo>
                  <a:lnTo>
                    <a:pt x="24988" y="788"/>
                  </a:lnTo>
                  <a:cubicBezTo>
                    <a:pt x="25493" y="784"/>
                    <a:pt x="25496" y="1"/>
                    <a:pt x="24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 rot="1020749">
              <a:off x="2726617" y="4820370"/>
              <a:ext cx="85494" cy="110130"/>
            </a:xfrm>
            <a:custGeom>
              <a:avLst/>
              <a:gdLst/>
              <a:ahLst/>
              <a:cxnLst/>
              <a:rect l="l" t="t" r="r" b="b"/>
              <a:pathLst>
                <a:path w="5233" h="6741" extrusionOk="0">
                  <a:moveTo>
                    <a:pt x="506" y="1"/>
                  </a:moveTo>
                  <a:cubicBezTo>
                    <a:pt x="1" y="1"/>
                    <a:pt x="1" y="787"/>
                    <a:pt x="507" y="788"/>
                  </a:cubicBezTo>
                  <a:cubicBezTo>
                    <a:pt x="1784" y="792"/>
                    <a:pt x="3058" y="794"/>
                    <a:pt x="4334" y="796"/>
                  </a:cubicBezTo>
                  <a:lnTo>
                    <a:pt x="4334" y="796"/>
                  </a:lnTo>
                  <a:cubicBezTo>
                    <a:pt x="4401" y="2647"/>
                    <a:pt x="4439" y="4512"/>
                    <a:pt x="4353" y="6361"/>
                  </a:cubicBezTo>
                  <a:cubicBezTo>
                    <a:pt x="4341" y="6614"/>
                    <a:pt x="4532" y="6740"/>
                    <a:pt x="4729" y="6740"/>
                  </a:cubicBezTo>
                  <a:cubicBezTo>
                    <a:pt x="4926" y="6740"/>
                    <a:pt x="5128" y="6614"/>
                    <a:pt x="5140" y="6361"/>
                  </a:cubicBezTo>
                  <a:cubicBezTo>
                    <a:pt x="5233" y="4381"/>
                    <a:pt x="5183" y="2383"/>
                    <a:pt x="5107" y="403"/>
                  </a:cubicBezTo>
                  <a:cubicBezTo>
                    <a:pt x="5100" y="191"/>
                    <a:pt x="4934" y="9"/>
                    <a:pt x="4713" y="9"/>
                  </a:cubicBezTo>
                  <a:cubicBezTo>
                    <a:pt x="3310" y="7"/>
                    <a:pt x="1910" y="5"/>
                    <a:pt x="507" y="1"/>
                  </a:cubicBezTo>
                  <a:cubicBezTo>
                    <a:pt x="507" y="1"/>
                    <a:pt x="506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 rot="1020749">
              <a:off x="2737800" y="4586666"/>
              <a:ext cx="83599" cy="35534"/>
            </a:xfrm>
            <a:custGeom>
              <a:avLst/>
              <a:gdLst/>
              <a:ahLst/>
              <a:cxnLst/>
              <a:rect l="l" t="t" r="r" b="b"/>
              <a:pathLst>
                <a:path w="5117" h="2175" extrusionOk="0">
                  <a:moveTo>
                    <a:pt x="553" y="1"/>
                  </a:moveTo>
                  <a:cubicBezTo>
                    <a:pt x="265" y="1"/>
                    <a:pt x="1" y="396"/>
                    <a:pt x="256" y="686"/>
                  </a:cubicBezTo>
                  <a:cubicBezTo>
                    <a:pt x="1105" y="1654"/>
                    <a:pt x="2299" y="2174"/>
                    <a:pt x="3539" y="2174"/>
                  </a:cubicBezTo>
                  <a:cubicBezTo>
                    <a:pt x="3912" y="2174"/>
                    <a:pt x="4290" y="2127"/>
                    <a:pt x="4663" y="2031"/>
                  </a:cubicBezTo>
                  <a:cubicBezTo>
                    <a:pt x="5117" y="1916"/>
                    <a:pt x="4974" y="1259"/>
                    <a:pt x="4562" y="1259"/>
                  </a:cubicBezTo>
                  <a:cubicBezTo>
                    <a:pt x="4528" y="1259"/>
                    <a:pt x="4492" y="1263"/>
                    <a:pt x="4454" y="1273"/>
                  </a:cubicBezTo>
                  <a:cubicBezTo>
                    <a:pt x="4144" y="1352"/>
                    <a:pt x="3835" y="1391"/>
                    <a:pt x="3531" y="1391"/>
                  </a:cubicBezTo>
                  <a:cubicBezTo>
                    <a:pt x="2497" y="1391"/>
                    <a:pt x="1526" y="944"/>
                    <a:pt x="813" y="129"/>
                  </a:cubicBezTo>
                  <a:cubicBezTo>
                    <a:pt x="733" y="39"/>
                    <a:pt x="642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 rot="1020749">
              <a:off x="2263426" y="4695477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2" y="0"/>
                    <a:pt x="1" y="788"/>
                    <a:pt x="509" y="788"/>
                  </a:cubicBezTo>
                  <a:lnTo>
                    <a:pt x="2126" y="788"/>
                  </a:lnTo>
                  <a:cubicBezTo>
                    <a:pt x="2633" y="788"/>
                    <a:pt x="2635" y="0"/>
                    <a:pt x="2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 rot="1020749">
              <a:off x="2309545" y="4709585"/>
              <a:ext cx="43033" cy="12874"/>
            </a:xfrm>
            <a:custGeom>
              <a:avLst/>
              <a:gdLst/>
              <a:ahLst/>
              <a:cxnLst/>
              <a:rect l="l" t="t" r="r" b="b"/>
              <a:pathLst>
                <a:path w="2634" h="788" extrusionOk="0">
                  <a:moveTo>
                    <a:pt x="507" y="0"/>
                  </a:moveTo>
                  <a:cubicBezTo>
                    <a:pt x="0" y="0"/>
                    <a:pt x="0" y="788"/>
                    <a:pt x="507" y="788"/>
                  </a:cubicBezTo>
                  <a:lnTo>
                    <a:pt x="2125" y="788"/>
                  </a:lnTo>
                  <a:cubicBezTo>
                    <a:pt x="2632" y="788"/>
                    <a:pt x="2633" y="0"/>
                    <a:pt x="2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 rot="1020749">
              <a:off x="2355663" y="4723698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0" y="0"/>
                    <a:pt x="0" y="788"/>
                    <a:pt x="509" y="788"/>
                  </a:cubicBezTo>
                  <a:lnTo>
                    <a:pt x="2126" y="788"/>
                  </a:lnTo>
                  <a:cubicBezTo>
                    <a:pt x="2631" y="788"/>
                    <a:pt x="2634" y="0"/>
                    <a:pt x="2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 rot="1020749">
              <a:off x="2401751" y="4737799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2" y="0"/>
                    <a:pt x="1" y="788"/>
                    <a:pt x="509" y="788"/>
                  </a:cubicBezTo>
                  <a:lnTo>
                    <a:pt x="2127" y="788"/>
                  </a:lnTo>
                  <a:cubicBezTo>
                    <a:pt x="2633" y="788"/>
                    <a:pt x="2635" y="0"/>
                    <a:pt x="2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 rot="1020749">
              <a:off x="2447886" y="4751909"/>
              <a:ext cx="43016" cy="12874"/>
            </a:xfrm>
            <a:custGeom>
              <a:avLst/>
              <a:gdLst/>
              <a:ahLst/>
              <a:cxnLst/>
              <a:rect l="l" t="t" r="r" b="b"/>
              <a:pathLst>
                <a:path w="2633" h="788" extrusionOk="0">
                  <a:moveTo>
                    <a:pt x="506" y="0"/>
                  </a:moveTo>
                  <a:cubicBezTo>
                    <a:pt x="1" y="0"/>
                    <a:pt x="1" y="788"/>
                    <a:pt x="506" y="788"/>
                  </a:cubicBezTo>
                  <a:lnTo>
                    <a:pt x="2124" y="788"/>
                  </a:lnTo>
                  <a:cubicBezTo>
                    <a:pt x="2631" y="788"/>
                    <a:pt x="2632" y="0"/>
                    <a:pt x="2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 rot="1020749">
              <a:off x="2513277" y="4614676"/>
              <a:ext cx="37364" cy="51250"/>
            </a:xfrm>
            <a:custGeom>
              <a:avLst/>
              <a:gdLst/>
              <a:ahLst/>
              <a:cxnLst/>
              <a:rect l="l" t="t" r="r" b="b"/>
              <a:pathLst>
                <a:path w="2287" h="3137" extrusionOk="0">
                  <a:moveTo>
                    <a:pt x="1750" y="1"/>
                  </a:moveTo>
                  <a:cubicBezTo>
                    <a:pt x="1631" y="1"/>
                    <a:pt x="1514" y="58"/>
                    <a:pt x="1439" y="197"/>
                  </a:cubicBezTo>
                  <a:cubicBezTo>
                    <a:pt x="1016" y="979"/>
                    <a:pt x="592" y="1762"/>
                    <a:pt x="167" y="2545"/>
                  </a:cubicBezTo>
                  <a:cubicBezTo>
                    <a:pt x="1" y="2852"/>
                    <a:pt x="273" y="3137"/>
                    <a:pt x="537" y="3137"/>
                  </a:cubicBezTo>
                  <a:cubicBezTo>
                    <a:pt x="656" y="3137"/>
                    <a:pt x="772" y="3080"/>
                    <a:pt x="847" y="2941"/>
                  </a:cubicBezTo>
                  <a:cubicBezTo>
                    <a:pt x="1272" y="2160"/>
                    <a:pt x="1696" y="1375"/>
                    <a:pt x="2119" y="594"/>
                  </a:cubicBezTo>
                  <a:cubicBezTo>
                    <a:pt x="2286" y="286"/>
                    <a:pt x="2014" y="1"/>
                    <a:pt x="1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 rot="1020749">
              <a:off x="2535941" y="4621852"/>
              <a:ext cx="34047" cy="50417"/>
            </a:xfrm>
            <a:custGeom>
              <a:avLst/>
              <a:gdLst/>
              <a:ahLst/>
              <a:cxnLst/>
              <a:rect l="l" t="t" r="r" b="b"/>
              <a:pathLst>
                <a:path w="2084" h="3086" extrusionOk="0">
                  <a:moveTo>
                    <a:pt x="557" y="0"/>
                  </a:moveTo>
                  <a:cubicBezTo>
                    <a:pt x="274" y="0"/>
                    <a:pt x="1" y="281"/>
                    <a:pt x="206" y="572"/>
                  </a:cubicBezTo>
                  <a:cubicBezTo>
                    <a:pt x="689" y="1257"/>
                    <a:pt x="1034" y="1993"/>
                    <a:pt x="1247" y="2805"/>
                  </a:cubicBezTo>
                  <a:cubicBezTo>
                    <a:pt x="1298" y="3000"/>
                    <a:pt x="1450" y="3085"/>
                    <a:pt x="1605" y="3085"/>
                  </a:cubicBezTo>
                  <a:cubicBezTo>
                    <a:pt x="1840" y="3085"/>
                    <a:pt x="2083" y="2892"/>
                    <a:pt x="2006" y="2596"/>
                  </a:cubicBezTo>
                  <a:cubicBezTo>
                    <a:pt x="1778" y="1724"/>
                    <a:pt x="1405" y="911"/>
                    <a:pt x="886" y="175"/>
                  </a:cubicBezTo>
                  <a:cubicBezTo>
                    <a:pt x="799" y="52"/>
                    <a:pt x="677" y="0"/>
                    <a:pt x="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 rot="1020749">
              <a:off x="2517217" y="4646303"/>
              <a:ext cx="45042" cy="14540"/>
            </a:xfrm>
            <a:custGeom>
              <a:avLst/>
              <a:gdLst/>
              <a:ahLst/>
              <a:cxnLst/>
              <a:rect l="l" t="t" r="r" b="b"/>
              <a:pathLst>
                <a:path w="2757" h="890" extrusionOk="0">
                  <a:moveTo>
                    <a:pt x="1324" y="1"/>
                  </a:moveTo>
                  <a:cubicBezTo>
                    <a:pt x="1038" y="1"/>
                    <a:pt x="752" y="31"/>
                    <a:pt x="465" y="90"/>
                  </a:cubicBezTo>
                  <a:cubicBezTo>
                    <a:pt x="0" y="183"/>
                    <a:pt x="155" y="858"/>
                    <a:pt x="584" y="858"/>
                  </a:cubicBezTo>
                  <a:cubicBezTo>
                    <a:pt x="613" y="858"/>
                    <a:pt x="643" y="855"/>
                    <a:pt x="674" y="848"/>
                  </a:cubicBezTo>
                  <a:cubicBezTo>
                    <a:pt x="887" y="804"/>
                    <a:pt x="1100" y="783"/>
                    <a:pt x="1313" y="783"/>
                  </a:cubicBezTo>
                  <a:cubicBezTo>
                    <a:pt x="1573" y="783"/>
                    <a:pt x="1831" y="815"/>
                    <a:pt x="2089" y="877"/>
                  </a:cubicBezTo>
                  <a:cubicBezTo>
                    <a:pt x="2125" y="885"/>
                    <a:pt x="2158" y="889"/>
                    <a:pt x="2190" y="889"/>
                  </a:cubicBezTo>
                  <a:cubicBezTo>
                    <a:pt x="2608" y="889"/>
                    <a:pt x="2757" y="227"/>
                    <a:pt x="2298" y="118"/>
                  </a:cubicBezTo>
                  <a:cubicBezTo>
                    <a:pt x="1973" y="40"/>
                    <a:pt x="1649" y="1"/>
                    <a:pt x="13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 rot="1020749">
              <a:off x="2838723" y="4789194"/>
              <a:ext cx="41154" cy="51659"/>
            </a:xfrm>
            <a:custGeom>
              <a:avLst/>
              <a:gdLst/>
              <a:ahLst/>
              <a:cxnLst/>
              <a:rect l="l" t="t" r="r" b="b"/>
              <a:pathLst>
                <a:path w="2519" h="3162" extrusionOk="0">
                  <a:moveTo>
                    <a:pt x="1722" y="0"/>
                  </a:moveTo>
                  <a:cubicBezTo>
                    <a:pt x="1698" y="0"/>
                    <a:pt x="1673" y="2"/>
                    <a:pt x="1648" y="7"/>
                  </a:cubicBezTo>
                  <a:cubicBezTo>
                    <a:pt x="769" y="151"/>
                    <a:pt x="0" y="999"/>
                    <a:pt x="169" y="1923"/>
                  </a:cubicBezTo>
                  <a:cubicBezTo>
                    <a:pt x="300" y="2633"/>
                    <a:pt x="958" y="3161"/>
                    <a:pt x="1656" y="3161"/>
                  </a:cubicBezTo>
                  <a:cubicBezTo>
                    <a:pt x="1799" y="3161"/>
                    <a:pt x="1944" y="3139"/>
                    <a:pt x="2086" y="3092"/>
                  </a:cubicBezTo>
                  <a:cubicBezTo>
                    <a:pt x="2518" y="2948"/>
                    <a:pt x="2392" y="2310"/>
                    <a:pt x="2007" y="2310"/>
                  </a:cubicBezTo>
                  <a:cubicBezTo>
                    <a:pt x="1967" y="2310"/>
                    <a:pt x="1923" y="2317"/>
                    <a:pt x="1877" y="2333"/>
                  </a:cubicBezTo>
                  <a:cubicBezTo>
                    <a:pt x="1805" y="2357"/>
                    <a:pt x="1732" y="2368"/>
                    <a:pt x="1659" y="2368"/>
                  </a:cubicBezTo>
                  <a:cubicBezTo>
                    <a:pt x="1295" y="2368"/>
                    <a:pt x="946" y="2087"/>
                    <a:pt x="935" y="1693"/>
                  </a:cubicBezTo>
                  <a:cubicBezTo>
                    <a:pt x="919" y="1178"/>
                    <a:pt x="1403" y="843"/>
                    <a:pt x="1858" y="767"/>
                  </a:cubicBezTo>
                  <a:cubicBezTo>
                    <a:pt x="2331" y="688"/>
                    <a:pt x="2164" y="0"/>
                    <a:pt x="1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39"/>
          <p:cNvGrpSpPr/>
          <p:nvPr/>
        </p:nvGrpSpPr>
        <p:grpSpPr>
          <a:xfrm>
            <a:off x="237450" y="257038"/>
            <a:ext cx="1214675" cy="811125"/>
            <a:chOff x="237450" y="257038"/>
            <a:chExt cx="1214675" cy="811125"/>
          </a:xfrm>
        </p:grpSpPr>
        <p:sp>
          <p:nvSpPr>
            <p:cNvPr id="1225" name="Google Shape;1225;p39"/>
            <p:cNvSpPr/>
            <p:nvPr/>
          </p:nvSpPr>
          <p:spPr>
            <a:xfrm>
              <a:off x="237875" y="28286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7" y="365"/>
                  </a:moveTo>
                  <a:cubicBezTo>
                    <a:pt x="1224" y="365"/>
                    <a:pt x="1360" y="547"/>
                    <a:pt x="1354" y="912"/>
                  </a:cubicBezTo>
                  <a:cubicBezTo>
                    <a:pt x="1641" y="1387"/>
                    <a:pt x="1451" y="1654"/>
                    <a:pt x="783" y="1711"/>
                  </a:cubicBezTo>
                  <a:cubicBezTo>
                    <a:pt x="552" y="1712"/>
                    <a:pt x="526" y="2024"/>
                    <a:pt x="731" y="2097"/>
                  </a:cubicBezTo>
                  <a:cubicBezTo>
                    <a:pt x="1372" y="2326"/>
                    <a:pt x="1534" y="3160"/>
                    <a:pt x="1033" y="3609"/>
                  </a:cubicBezTo>
                  <a:cubicBezTo>
                    <a:pt x="883" y="3743"/>
                    <a:pt x="775" y="3798"/>
                    <a:pt x="695" y="3798"/>
                  </a:cubicBezTo>
                  <a:cubicBezTo>
                    <a:pt x="433" y="3798"/>
                    <a:pt x="498" y="3193"/>
                    <a:pt x="499" y="2863"/>
                  </a:cubicBezTo>
                  <a:cubicBezTo>
                    <a:pt x="505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5"/>
                    <a:pt x="553" y="450"/>
                  </a:cubicBezTo>
                  <a:cubicBezTo>
                    <a:pt x="707" y="393"/>
                    <a:pt x="838" y="365"/>
                    <a:pt x="947" y="365"/>
                  </a:cubicBezTo>
                  <a:close/>
                  <a:moveTo>
                    <a:pt x="878" y="0"/>
                  </a:moveTo>
                  <a:cubicBezTo>
                    <a:pt x="701" y="0"/>
                    <a:pt x="521" y="37"/>
                    <a:pt x="354" y="109"/>
                  </a:cubicBezTo>
                  <a:cubicBezTo>
                    <a:pt x="329" y="120"/>
                    <a:pt x="309" y="134"/>
                    <a:pt x="294" y="149"/>
                  </a:cubicBezTo>
                  <a:lnTo>
                    <a:pt x="294" y="149"/>
                  </a:lnTo>
                  <a:cubicBezTo>
                    <a:pt x="204" y="159"/>
                    <a:pt x="121" y="222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59"/>
                    <a:pt x="1" y="3588"/>
                    <a:pt x="148" y="4107"/>
                  </a:cubicBezTo>
                  <a:cubicBezTo>
                    <a:pt x="167" y="4167"/>
                    <a:pt x="220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1" y="1993"/>
                  </a:cubicBezTo>
                  <a:lnTo>
                    <a:pt x="1291" y="1993"/>
                  </a:lnTo>
                  <a:cubicBezTo>
                    <a:pt x="1768" y="1779"/>
                    <a:pt x="2103" y="1284"/>
                    <a:pt x="1922" y="723"/>
                  </a:cubicBezTo>
                  <a:cubicBezTo>
                    <a:pt x="1767" y="239"/>
                    <a:pt x="1331" y="0"/>
                    <a:pt x="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310000" y="25703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0"/>
                    <a:pt x="102" y="330"/>
                  </a:cubicBezTo>
                  <a:cubicBezTo>
                    <a:pt x="1" y="478"/>
                    <a:pt x="138" y="619"/>
                    <a:pt x="279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3"/>
                    <a:pt x="684" y="383"/>
                  </a:cubicBezTo>
                  <a:cubicBezTo>
                    <a:pt x="753" y="383"/>
                    <a:pt x="795" y="449"/>
                    <a:pt x="809" y="582"/>
                  </a:cubicBezTo>
                  <a:cubicBezTo>
                    <a:pt x="905" y="685"/>
                    <a:pt x="909" y="777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8" y="1225"/>
                    <a:pt x="712" y="1335"/>
                    <a:pt x="793" y="1423"/>
                  </a:cubicBezTo>
                  <a:cubicBezTo>
                    <a:pt x="927" y="1564"/>
                    <a:pt x="1199" y="1507"/>
                    <a:pt x="1259" y="1730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8"/>
                    <a:pt x="1619" y="1967"/>
                  </a:cubicBezTo>
                  <a:cubicBezTo>
                    <a:pt x="1670" y="1806"/>
                    <a:pt x="1668" y="1613"/>
                    <a:pt x="1591" y="1458"/>
                  </a:cubicBezTo>
                  <a:cubicBezTo>
                    <a:pt x="1492" y="1262"/>
                    <a:pt x="1337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8" y="1176"/>
                    <a:pt x="1075" y="1136"/>
                    <a:pt x="1154" y="1056"/>
                  </a:cubicBezTo>
                  <a:cubicBezTo>
                    <a:pt x="1191" y="1013"/>
                    <a:pt x="1219" y="967"/>
                    <a:pt x="1239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89"/>
                    <a:pt x="1233" y="292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09550" y="320163"/>
              <a:ext cx="40875" cy="12800"/>
            </a:xfrm>
            <a:custGeom>
              <a:avLst/>
              <a:gdLst/>
              <a:ahLst/>
              <a:cxnLst/>
              <a:rect l="l" t="t" r="r" b="b"/>
              <a:pathLst>
                <a:path w="1635" h="512" extrusionOk="0">
                  <a:moveTo>
                    <a:pt x="887" y="0"/>
                  </a:moveTo>
                  <a:cubicBezTo>
                    <a:pt x="659" y="0"/>
                    <a:pt x="433" y="40"/>
                    <a:pt x="213" y="120"/>
                  </a:cubicBezTo>
                  <a:cubicBezTo>
                    <a:pt x="0" y="197"/>
                    <a:pt x="61" y="512"/>
                    <a:pt x="249" y="512"/>
                  </a:cubicBezTo>
                  <a:cubicBezTo>
                    <a:pt x="269" y="512"/>
                    <a:pt x="292" y="508"/>
                    <a:pt x="316" y="499"/>
                  </a:cubicBezTo>
                  <a:cubicBezTo>
                    <a:pt x="508" y="430"/>
                    <a:pt x="699" y="395"/>
                    <a:pt x="892" y="395"/>
                  </a:cubicBezTo>
                  <a:cubicBezTo>
                    <a:pt x="1028" y="395"/>
                    <a:pt x="1164" y="412"/>
                    <a:pt x="1302" y="448"/>
                  </a:cubicBezTo>
                  <a:cubicBezTo>
                    <a:pt x="1321" y="453"/>
                    <a:pt x="1339" y="455"/>
                    <a:pt x="1356" y="455"/>
                  </a:cubicBezTo>
                  <a:cubicBezTo>
                    <a:pt x="1561" y="455"/>
                    <a:pt x="1634" y="127"/>
                    <a:pt x="1408" y="69"/>
                  </a:cubicBezTo>
                  <a:cubicBezTo>
                    <a:pt x="1235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415050" y="346638"/>
              <a:ext cx="33050" cy="12700"/>
            </a:xfrm>
            <a:custGeom>
              <a:avLst/>
              <a:gdLst/>
              <a:ahLst/>
              <a:cxnLst/>
              <a:rect l="l" t="t" r="r" b="b"/>
              <a:pathLst>
                <a:path w="1322" h="508" extrusionOk="0">
                  <a:moveTo>
                    <a:pt x="434" y="1"/>
                  </a:moveTo>
                  <a:cubicBezTo>
                    <a:pt x="374" y="1"/>
                    <a:pt x="313" y="4"/>
                    <a:pt x="252" y="12"/>
                  </a:cubicBezTo>
                  <a:cubicBezTo>
                    <a:pt x="12" y="41"/>
                    <a:pt x="0" y="408"/>
                    <a:pt x="226" y="408"/>
                  </a:cubicBezTo>
                  <a:cubicBezTo>
                    <a:pt x="235" y="408"/>
                    <a:pt x="243" y="408"/>
                    <a:pt x="252" y="407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3" y="424"/>
                    <a:pt x="919" y="490"/>
                  </a:cubicBezTo>
                  <a:cubicBezTo>
                    <a:pt x="947" y="502"/>
                    <a:pt x="975" y="507"/>
                    <a:pt x="1002" y="507"/>
                  </a:cubicBezTo>
                  <a:cubicBezTo>
                    <a:pt x="1192" y="507"/>
                    <a:pt x="1321" y="236"/>
                    <a:pt x="1118" y="149"/>
                  </a:cubicBezTo>
                  <a:cubicBezTo>
                    <a:pt x="895" y="55"/>
                    <a:pt x="670" y="1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237775" y="452538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7" y="365"/>
                  </a:moveTo>
                  <a:cubicBezTo>
                    <a:pt x="1224" y="365"/>
                    <a:pt x="1360" y="547"/>
                    <a:pt x="1353" y="912"/>
                  </a:cubicBezTo>
                  <a:cubicBezTo>
                    <a:pt x="1641" y="1387"/>
                    <a:pt x="1452" y="1653"/>
                    <a:pt x="782" y="1711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59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3" y="3798"/>
                    <a:pt x="499" y="3193"/>
                    <a:pt x="500" y="2863"/>
                  </a:cubicBezTo>
                  <a:cubicBezTo>
                    <a:pt x="506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0" y="455"/>
                    <a:pt x="553" y="450"/>
                  </a:cubicBezTo>
                  <a:cubicBezTo>
                    <a:pt x="706" y="393"/>
                    <a:pt x="837" y="365"/>
                    <a:pt x="947" y="365"/>
                  </a:cubicBezTo>
                  <a:close/>
                  <a:moveTo>
                    <a:pt x="879" y="0"/>
                  </a:moveTo>
                  <a:cubicBezTo>
                    <a:pt x="702" y="0"/>
                    <a:pt x="522" y="37"/>
                    <a:pt x="356" y="109"/>
                  </a:cubicBezTo>
                  <a:cubicBezTo>
                    <a:pt x="330" y="120"/>
                    <a:pt x="310" y="133"/>
                    <a:pt x="294" y="149"/>
                  </a:cubicBezTo>
                  <a:lnTo>
                    <a:pt x="294" y="149"/>
                  </a:lnTo>
                  <a:cubicBezTo>
                    <a:pt x="205" y="159"/>
                    <a:pt x="121" y="222"/>
                    <a:pt x="121" y="338"/>
                  </a:cubicBezTo>
                  <a:cubicBezTo>
                    <a:pt x="117" y="1031"/>
                    <a:pt x="112" y="1725"/>
                    <a:pt x="108" y="2418"/>
                  </a:cubicBezTo>
                  <a:cubicBezTo>
                    <a:pt x="104" y="2960"/>
                    <a:pt x="1" y="3587"/>
                    <a:pt x="149" y="4107"/>
                  </a:cubicBezTo>
                  <a:cubicBezTo>
                    <a:pt x="167" y="4167"/>
                    <a:pt x="221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2" y="1993"/>
                  </a:cubicBezTo>
                  <a:lnTo>
                    <a:pt x="1292" y="1993"/>
                  </a:lnTo>
                  <a:cubicBezTo>
                    <a:pt x="1769" y="1779"/>
                    <a:pt x="2102" y="1284"/>
                    <a:pt x="1923" y="723"/>
                  </a:cubicBezTo>
                  <a:cubicBezTo>
                    <a:pt x="1767" y="239"/>
                    <a:pt x="1332" y="0"/>
                    <a:pt x="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309900" y="4267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0"/>
                  </a:moveTo>
                  <a:cubicBezTo>
                    <a:pt x="469" y="0"/>
                    <a:pt x="242" y="131"/>
                    <a:pt x="102" y="330"/>
                  </a:cubicBezTo>
                  <a:cubicBezTo>
                    <a:pt x="0" y="477"/>
                    <a:pt x="138" y="618"/>
                    <a:pt x="280" y="618"/>
                  </a:cubicBezTo>
                  <a:cubicBezTo>
                    <a:pt x="340" y="618"/>
                    <a:pt x="401" y="592"/>
                    <a:pt x="444" y="531"/>
                  </a:cubicBezTo>
                  <a:cubicBezTo>
                    <a:pt x="544" y="432"/>
                    <a:pt x="624" y="383"/>
                    <a:pt x="684" y="383"/>
                  </a:cubicBezTo>
                  <a:cubicBezTo>
                    <a:pt x="753" y="383"/>
                    <a:pt x="794" y="449"/>
                    <a:pt x="809" y="582"/>
                  </a:cubicBezTo>
                  <a:cubicBezTo>
                    <a:pt x="906" y="687"/>
                    <a:pt x="909" y="777"/>
                    <a:pt x="816" y="860"/>
                  </a:cubicBezTo>
                  <a:cubicBezTo>
                    <a:pt x="777" y="954"/>
                    <a:pt x="713" y="997"/>
                    <a:pt x="696" y="1103"/>
                  </a:cubicBezTo>
                  <a:cubicBezTo>
                    <a:pt x="679" y="1225"/>
                    <a:pt x="713" y="1335"/>
                    <a:pt x="795" y="1424"/>
                  </a:cubicBezTo>
                  <a:cubicBezTo>
                    <a:pt x="928" y="1564"/>
                    <a:pt x="1200" y="1507"/>
                    <a:pt x="1260" y="1732"/>
                  </a:cubicBezTo>
                  <a:cubicBezTo>
                    <a:pt x="1373" y="2142"/>
                    <a:pt x="629" y="2150"/>
                    <a:pt x="400" y="2150"/>
                  </a:cubicBezTo>
                  <a:cubicBezTo>
                    <a:pt x="145" y="2150"/>
                    <a:pt x="145" y="2543"/>
                    <a:pt x="400" y="2543"/>
                  </a:cubicBezTo>
                  <a:cubicBezTo>
                    <a:pt x="862" y="2543"/>
                    <a:pt x="1457" y="2487"/>
                    <a:pt x="1619" y="1968"/>
                  </a:cubicBezTo>
                  <a:cubicBezTo>
                    <a:pt x="1669" y="1806"/>
                    <a:pt x="1668" y="1613"/>
                    <a:pt x="1591" y="1458"/>
                  </a:cubicBezTo>
                  <a:cubicBezTo>
                    <a:pt x="1493" y="1262"/>
                    <a:pt x="1339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9" y="1176"/>
                    <a:pt x="1074" y="1136"/>
                    <a:pt x="1154" y="1056"/>
                  </a:cubicBezTo>
                  <a:cubicBezTo>
                    <a:pt x="1193" y="1013"/>
                    <a:pt x="1218" y="967"/>
                    <a:pt x="1238" y="913"/>
                  </a:cubicBezTo>
                  <a:cubicBezTo>
                    <a:pt x="1271" y="833"/>
                    <a:pt x="1297" y="757"/>
                    <a:pt x="1301" y="669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0"/>
                    <a:pt x="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09425" y="489863"/>
              <a:ext cx="40875" cy="12775"/>
            </a:xfrm>
            <a:custGeom>
              <a:avLst/>
              <a:gdLst/>
              <a:ahLst/>
              <a:cxnLst/>
              <a:rect l="l" t="t" r="r" b="b"/>
              <a:pathLst>
                <a:path w="1635" h="511" extrusionOk="0">
                  <a:moveTo>
                    <a:pt x="887" y="1"/>
                  </a:moveTo>
                  <a:cubicBezTo>
                    <a:pt x="660" y="1"/>
                    <a:pt x="433" y="39"/>
                    <a:pt x="214" y="119"/>
                  </a:cubicBezTo>
                  <a:cubicBezTo>
                    <a:pt x="1" y="195"/>
                    <a:pt x="62" y="511"/>
                    <a:pt x="250" y="511"/>
                  </a:cubicBezTo>
                  <a:cubicBezTo>
                    <a:pt x="271" y="511"/>
                    <a:pt x="294" y="507"/>
                    <a:pt x="318" y="498"/>
                  </a:cubicBezTo>
                  <a:cubicBezTo>
                    <a:pt x="509" y="429"/>
                    <a:pt x="700" y="394"/>
                    <a:pt x="894" y="394"/>
                  </a:cubicBezTo>
                  <a:cubicBezTo>
                    <a:pt x="1029" y="394"/>
                    <a:pt x="1165" y="411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3" y="454"/>
                    <a:pt x="1635" y="126"/>
                    <a:pt x="1409" y="67"/>
                  </a:cubicBezTo>
                  <a:cubicBezTo>
                    <a:pt x="1236" y="23"/>
                    <a:pt x="1061" y="1"/>
                    <a:pt x="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14950" y="516288"/>
              <a:ext cx="33075" cy="12675"/>
            </a:xfrm>
            <a:custGeom>
              <a:avLst/>
              <a:gdLst/>
              <a:ahLst/>
              <a:cxnLst/>
              <a:rect l="l" t="t" r="r" b="b"/>
              <a:pathLst>
                <a:path w="1323" h="507" extrusionOk="0">
                  <a:moveTo>
                    <a:pt x="434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3" y="41"/>
                    <a:pt x="0" y="408"/>
                    <a:pt x="225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4" y="423"/>
                    <a:pt x="919" y="489"/>
                  </a:cubicBezTo>
                  <a:cubicBezTo>
                    <a:pt x="947" y="501"/>
                    <a:pt x="975" y="507"/>
                    <a:pt x="1002" y="507"/>
                  </a:cubicBezTo>
                  <a:cubicBezTo>
                    <a:pt x="1193" y="507"/>
                    <a:pt x="1322" y="235"/>
                    <a:pt x="1118" y="148"/>
                  </a:cubicBezTo>
                  <a:cubicBezTo>
                    <a:pt x="895" y="55"/>
                    <a:pt x="670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237700" y="62216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5" y="366"/>
                  </a:moveTo>
                  <a:cubicBezTo>
                    <a:pt x="1224" y="366"/>
                    <a:pt x="1360" y="549"/>
                    <a:pt x="1354" y="914"/>
                  </a:cubicBezTo>
                  <a:cubicBezTo>
                    <a:pt x="1641" y="1388"/>
                    <a:pt x="1451" y="1654"/>
                    <a:pt x="782" y="1711"/>
                  </a:cubicBezTo>
                  <a:cubicBezTo>
                    <a:pt x="552" y="1713"/>
                    <a:pt x="526" y="2025"/>
                    <a:pt x="731" y="2098"/>
                  </a:cubicBezTo>
                  <a:cubicBezTo>
                    <a:pt x="1372" y="2327"/>
                    <a:pt x="1534" y="3161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2" y="3798"/>
                    <a:pt x="498" y="3194"/>
                    <a:pt x="499" y="2864"/>
                  </a:cubicBezTo>
                  <a:cubicBezTo>
                    <a:pt x="504" y="2065"/>
                    <a:pt x="510" y="1263"/>
                    <a:pt x="515" y="463"/>
                  </a:cubicBezTo>
                  <a:lnTo>
                    <a:pt x="515" y="463"/>
                  </a:lnTo>
                  <a:cubicBezTo>
                    <a:pt x="528" y="460"/>
                    <a:pt x="540" y="456"/>
                    <a:pt x="553" y="450"/>
                  </a:cubicBezTo>
                  <a:cubicBezTo>
                    <a:pt x="706" y="394"/>
                    <a:pt x="836" y="366"/>
                    <a:pt x="945" y="366"/>
                  </a:cubicBezTo>
                  <a:close/>
                  <a:moveTo>
                    <a:pt x="878" y="1"/>
                  </a:moveTo>
                  <a:cubicBezTo>
                    <a:pt x="701" y="1"/>
                    <a:pt x="521" y="37"/>
                    <a:pt x="354" y="109"/>
                  </a:cubicBezTo>
                  <a:cubicBezTo>
                    <a:pt x="329" y="120"/>
                    <a:pt x="308" y="134"/>
                    <a:pt x="293" y="150"/>
                  </a:cubicBezTo>
                  <a:lnTo>
                    <a:pt x="293" y="150"/>
                  </a:lnTo>
                  <a:cubicBezTo>
                    <a:pt x="203" y="160"/>
                    <a:pt x="121" y="223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61"/>
                    <a:pt x="1" y="3588"/>
                    <a:pt x="148" y="4108"/>
                  </a:cubicBezTo>
                  <a:cubicBezTo>
                    <a:pt x="167" y="4168"/>
                    <a:pt x="220" y="4235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3"/>
                    <a:pt x="1291" y="1994"/>
                  </a:cubicBezTo>
                  <a:lnTo>
                    <a:pt x="1291" y="1994"/>
                  </a:lnTo>
                  <a:cubicBezTo>
                    <a:pt x="1768" y="1780"/>
                    <a:pt x="2102" y="1285"/>
                    <a:pt x="1922" y="723"/>
                  </a:cubicBezTo>
                  <a:cubicBezTo>
                    <a:pt x="1766" y="239"/>
                    <a:pt x="1332" y="1"/>
                    <a:pt x="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309825" y="59638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1"/>
                    <a:pt x="102" y="330"/>
                  </a:cubicBezTo>
                  <a:cubicBezTo>
                    <a:pt x="1" y="477"/>
                    <a:pt x="138" y="618"/>
                    <a:pt x="279" y="618"/>
                  </a:cubicBezTo>
                  <a:cubicBezTo>
                    <a:pt x="339" y="618"/>
                    <a:pt x="400" y="592"/>
                    <a:pt x="444" y="530"/>
                  </a:cubicBezTo>
                  <a:cubicBezTo>
                    <a:pt x="544" y="433"/>
                    <a:pt x="624" y="384"/>
                    <a:pt x="684" y="384"/>
                  </a:cubicBezTo>
                  <a:cubicBezTo>
                    <a:pt x="753" y="384"/>
                    <a:pt x="794" y="450"/>
                    <a:pt x="809" y="582"/>
                  </a:cubicBezTo>
                  <a:cubicBezTo>
                    <a:pt x="905" y="686"/>
                    <a:pt x="909" y="778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7" y="1225"/>
                    <a:pt x="712" y="1336"/>
                    <a:pt x="793" y="1424"/>
                  </a:cubicBezTo>
                  <a:cubicBezTo>
                    <a:pt x="926" y="1565"/>
                    <a:pt x="1198" y="1508"/>
                    <a:pt x="1259" y="1732"/>
                  </a:cubicBezTo>
                  <a:cubicBezTo>
                    <a:pt x="1372" y="2142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1" y="1460"/>
                  </a:cubicBezTo>
                  <a:cubicBezTo>
                    <a:pt x="1492" y="1262"/>
                    <a:pt x="1337" y="1295"/>
                    <a:pt x="1197" y="1175"/>
                  </a:cubicBezTo>
                  <a:cubicBezTo>
                    <a:pt x="1186" y="1175"/>
                    <a:pt x="1177" y="1176"/>
                    <a:pt x="1168" y="1176"/>
                  </a:cubicBezTo>
                  <a:cubicBezTo>
                    <a:pt x="1078" y="1176"/>
                    <a:pt x="1075" y="1137"/>
                    <a:pt x="1154" y="1057"/>
                  </a:cubicBezTo>
                  <a:cubicBezTo>
                    <a:pt x="1191" y="1014"/>
                    <a:pt x="1219" y="967"/>
                    <a:pt x="1239" y="914"/>
                  </a:cubicBezTo>
                  <a:cubicBezTo>
                    <a:pt x="1270" y="833"/>
                    <a:pt x="1297" y="758"/>
                    <a:pt x="1300" y="671"/>
                  </a:cubicBezTo>
                  <a:cubicBezTo>
                    <a:pt x="1310" y="489"/>
                    <a:pt x="1233" y="293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409375" y="659488"/>
              <a:ext cx="40900" cy="12825"/>
            </a:xfrm>
            <a:custGeom>
              <a:avLst/>
              <a:gdLst/>
              <a:ahLst/>
              <a:cxnLst/>
              <a:rect l="l" t="t" r="r" b="b"/>
              <a:pathLst>
                <a:path w="1636" h="513" extrusionOk="0">
                  <a:moveTo>
                    <a:pt x="890" y="0"/>
                  </a:moveTo>
                  <a:cubicBezTo>
                    <a:pt x="662" y="0"/>
                    <a:pt x="435" y="40"/>
                    <a:pt x="214" y="119"/>
                  </a:cubicBezTo>
                  <a:cubicBezTo>
                    <a:pt x="1" y="196"/>
                    <a:pt x="61" y="512"/>
                    <a:pt x="248" y="512"/>
                  </a:cubicBezTo>
                  <a:cubicBezTo>
                    <a:pt x="269" y="512"/>
                    <a:pt x="293" y="508"/>
                    <a:pt x="317" y="499"/>
                  </a:cubicBezTo>
                  <a:cubicBezTo>
                    <a:pt x="509" y="430"/>
                    <a:pt x="700" y="394"/>
                    <a:pt x="893" y="394"/>
                  </a:cubicBezTo>
                  <a:cubicBezTo>
                    <a:pt x="1029" y="394"/>
                    <a:pt x="1165" y="412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2" y="454"/>
                    <a:pt x="1636" y="126"/>
                    <a:pt x="1409" y="68"/>
                  </a:cubicBezTo>
                  <a:cubicBezTo>
                    <a:pt x="1237" y="23"/>
                    <a:pt x="1063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414875" y="685963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2" y="40"/>
                    <a:pt x="0" y="408"/>
                    <a:pt x="224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1" y="395"/>
                    <a:pt x="763" y="423"/>
                    <a:pt x="919" y="489"/>
                  </a:cubicBezTo>
                  <a:cubicBezTo>
                    <a:pt x="947" y="501"/>
                    <a:pt x="975" y="506"/>
                    <a:pt x="1002" y="506"/>
                  </a:cubicBezTo>
                  <a:cubicBezTo>
                    <a:pt x="1192" y="506"/>
                    <a:pt x="1321" y="235"/>
                    <a:pt x="1118" y="148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237600" y="791863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5" y="365"/>
                  </a:moveTo>
                  <a:cubicBezTo>
                    <a:pt x="1224" y="365"/>
                    <a:pt x="1359" y="548"/>
                    <a:pt x="1353" y="913"/>
                  </a:cubicBezTo>
                  <a:cubicBezTo>
                    <a:pt x="1641" y="1387"/>
                    <a:pt x="1452" y="1653"/>
                    <a:pt x="782" y="1710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60"/>
                    <a:pt x="1033" y="3608"/>
                  </a:cubicBezTo>
                  <a:cubicBezTo>
                    <a:pt x="883" y="3742"/>
                    <a:pt x="774" y="3797"/>
                    <a:pt x="695" y="3797"/>
                  </a:cubicBezTo>
                  <a:cubicBezTo>
                    <a:pt x="433" y="3797"/>
                    <a:pt x="499" y="3192"/>
                    <a:pt x="500" y="2862"/>
                  </a:cubicBezTo>
                  <a:cubicBezTo>
                    <a:pt x="505" y="2063"/>
                    <a:pt x="510" y="1261"/>
                    <a:pt x="515" y="462"/>
                  </a:cubicBezTo>
                  <a:lnTo>
                    <a:pt x="515" y="462"/>
                  </a:lnTo>
                  <a:cubicBezTo>
                    <a:pt x="527" y="459"/>
                    <a:pt x="540" y="454"/>
                    <a:pt x="553" y="449"/>
                  </a:cubicBezTo>
                  <a:cubicBezTo>
                    <a:pt x="706" y="393"/>
                    <a:pt x="836" y="365"/>
                    <a:pt x="945" y="365"/>
                  </a:cubicBezTo>
                  <a:close/>
                  <a:moveTo>
                    <a:pt x="880" y="1"/>
                  </a:moveTo>
                  <a:cubicBezTo>
                    <a:pt x="702" y="1"/>
                    <a:pt x="523" y="37"/>
                    <a:pt x="355" y="110"/>
                  </a:cubicBezTo>
                  <a:cubicBezTo>
                    <a:pt x="330" y="120"/>
                    <a:pt x="310" y="134"/>
                    <a:pt x="295" y="149"/>
                  </a:cubicBezTo>
                  <a:lnTo>
                    <a:pt x="295" y="149"/>
                  </a:lnTo>
                  <a:cubicBezTo>
                    <a:pt x="205" y="158"/>
                    <a:pt x="121" y="222"/>
                    <a:pt x="121" y="339"/>
                  </a:cubicBezTo>
                  <a:cubicBezTo>
                    <a:pt x="116" y="1030"/>
                    <a:pt x="112" y="1724"/>
                    <a:pt x="108" y="2417"/>
                  </a:cubicBezTo>
                  <a:cubicBezTo>
                    <a:pt x="104" y="2960"/>
                    <a:pt x="0" y="3588"/>
                    <a:pt x="149" y="4106"/>
                  </a:cubicBezTo>
                  <a:cubicBezTo>
                    <a:pt x="166" y="4168"/>
                    <a:pt x="221" y="4234"/>
                    <a:pt x="287" y="4244"/>
                  </a:cubicBezTo>
                  <a:cubicBezTo>
                    <a:pt x="366" y="4257"/>
                    <a:pt x="442" y="4263"/>
                    <a:pt x="515" y="4263"/>
                  </a:cubicBezTo>
                  <a:cubicBezTo>
                    <a:pt x="1659" y="4263"/>
                    <a:pt x="2067" y="2721"/>
                    <a:pt x="1292" y="1992"/>
                  </a:cubicBezTo>
                  <a:lnTo>
                    <a:pt x="1292" y="1992"/>
                  </a:lnTo>
                  <a:cubicBezTo>
                    <a:pt x="1768" y="1779"/>
                    <a:pt x="2102" y="1284"/>
                    <a:pt x="1923" y="722"/>
                  </a:cubicBezTo>
                  <a:cubicBezTo>
                    <a:pt x="1767" y="239"/>
                    <a:pt x="1332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309725" y="7660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1"/>
                  </a:moveTo>
                  <a:cubicBezTo>
                    <a:pt x="469" y="1"/>
                    <a:pt x="242" y="131"/>
                    <a:pt x="102" y="331"/>
                  </a:cubicBezTo>
                  <a:cubicBezTo>
                    <a:pt x="0" y="479"/>
                    <a:pt x="138" y="619"/>
                    <a:pt x="278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5"/>
                    <a:pt x="683" y="385"/>
                  </a:cubicBezTo>
                  <a:cubicBezTo>
                    <a:pt x="752" y="385"/>
                    <a:pt x="794" y="450"/>
                    <a:pt x="809" y="582"/>
                  </a:cubicBezTo>
                  <a:cubicBezTo>
                    <a:pt x="905" y="687"/>
                    <a:pt x="909" y="779"/>
                    <a:pt x="816" y="860"/>
                  </a:cubicBezTo>
                  <a:cubicBezTo>
                    <a:pt x="776" y="955"/>
                    <a:pt x="713" y="998"/>
                    <a:pt x="696" y="1104"/>
                  </a:cubicBezTo>
                  <a:cubicBezTo>
                    <a:pt x="679" y="1225"/>
                    <a:pt x="711" y="1337"/>
                    <a:pt x="794" y="1424"/>
                  </a:cubicBezTo>
                  <a:cubicBezTo>
                    <a:pt x="926" y="1566"/>
                    <a:pt x="1198" y="1509"/>
                    <a:pt x="1260" y="1732"/>
                  </a:cubicBezTo>
                  <a:cubicBezTo>
                    <a:pt x="1373" y="2143"/>
                    <a:pt x="628" y="2150"/>
                    <a:pt x="399" y="2150"/>
                  </a:cubicBezTo>
                  <a:cubicBezTo>
                    <a:pt x="145" y="2150"/>
                    <a:pt x="145" y="2544"/>
                    <a:pt x="399" y="2544"/>
                  </a:cubicBezTo>
                  <a:cubicBezTo>
                    <a:pt x="862" y="2544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0" y="1460"/>
                  </a:cubicBezTo>
                  <a:cubicBezTo>
                    <a:pt x="1492" y="1262"/>
                    <a:pt x="1338" y="1295"/>
                    <a:pt x="1197" y="1175"/>
                  </a:cubicBezTo>
                  <a:cubicBezTo>
                    <a:pt x="1186" y="1176"/>
                    <a:pt x="1177" y="1176"/>
                    <a:pt x="1168" y="1176"/>
                  </a:cubicBezTo>
                  <a:cubicBezTo>
                    <a:pt x="1079" y="1176"/>
                    <a:pt x="1074" y="1137"/>
                    <a:pt x="1154" y="1058"/>
                  </a:cubicBezTo>
                  <a:cubicBezTo>
                    <a:pt x="1191" y="1015"/>
                    <a:pt x="1218" y="968"/>
                    <a:pt x="1238" y="915"/>
                  </a:cubicBezTo>
                  <a:cubicBezTo>
                    <a:pt x="1270" y="833"/>
                    <a:pt x="1297" y="759"/>
                    <a:pt x="1301" y="671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1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409275" y="829163"/>
              <a:ext cx="40925" cy="12825"/>
            </a:xfrm>
            <a:custGeom>
              <a:avLst/>
              <a:gdLst/>
              <a:ahLst/>
              <a:cxnLst/>
              <a:rect l="l" t="t" r="r" b="b"/>
              <a:pathLst>
                <a:path w="1637" h="513" extrusionOk="0">
                  <a:moveTo>
                    <a:pt x="891" y="1"/>
                  </a:moveTo>
                  <a:cubicBezTo>
                    <a:pt x="663" y="1"/>
                    <a:pt x="435" y="40"/>
                    <a:pt x="214" y="121"/>
                  </a:cubicBezTo>
                  <a:cubicBezTo>
                    <a:pt x="0" y="198"/>
                    <a:pt x="61" y="513"/>
                    <a:pt x="250" y="513"/>
                  </a:cubicBezTo>
                  <a:cubicBezTo>
                    <a:pt x="271" y="513"/>
                    <a:pt x="294" y="509"/>
                    <a:pt x="318" y="500"/>
                  </a:cubicBezTo>
                  <a:cubicBezTo>
                    <a:pt x="510" y="430"/>
                    <a:pt x="702" y="394"/>
                    <a:pt x="895" y="394"/>
                  </a:cubicBezTo>
                  <a:cubicBezTo>
                    <a:pt x="1031" y="394"/>
                    <a:pt x="1167" y="412"/>
                    <a:pt x="1305" y="447"/>
                  </a:cubicBezTo>
                  <a:cubicBezTo>
                    <a:pt x="1323" y="452"/>
                    <a:pt x="1341" y="454"/>
                    <a:pt x="1358" y="454"/>
                  </a:cubicBezTo>
                  <a:cubicBezTo>
                    <a:pt x="1564" y="454"/>
                    <a:pt x="1637" y="126"/>
                    <a:pt x="1409" y="68"/>
                  </a:cubicBezTo>
                  <a:cubicBezTo>
                    <a:pt x="1238" y="23"/>
                    <a:pt x="1064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414775" y="855638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1" y="11"/>
                  </a:cubicBezTo>
                  <a:cubicBezTo>
                    <a:pt x="12" y="41"/>
                    <a:pt x="0" y="409"/>
                    <a:pt x="226" y="409"/>
                  </a:cubicBezTo>
                  <a:cubicBezTo>
                    <a:pt x="234" y="409"/>
                    <a:pt x="243" y="408"/>
                    <a:pt x="251" y="407"/>
                  </a:cubicBezTo>
                  <a:cubicBezTo>
                    <a:pt x="314" y="400"/>
                    <a:pt x="375" y="396"/>
                    <a:pt x="437" y="396"/>
                  </a:cubicBezTo>
                  <a:cubicBezTo>
                    <a:pt x="602" y="396"/>
                    <a:pt x="765" y="424"/>
                    <a:pt x="920" y="489"/>
                  </a:cubicBezTo>
                  <a:cubicBezTo>
                    <a:pt x="949" y="501"/>
                    <a:pt x="977" y="507"/>
                    <a:pt x="1004" y="507"/>
                  </a:cubicBezTo>
                  <a:cubicBezTo>
                    <a:pt x="1194" y="507"/>
                    <a:pt x="1322" y="235"/>
                    <a:pt x="1118" y="150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237450" y="961538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6" y="365"/>
                  </a:moveTo>
                  <a:cubicBezTo>
                    <a:pt x="1224" y="365"/>
                    <a:pt x="1361" y="547"/>
                    <a:pt x="1354" y="913"/>
                  </a:cubicBezTo>
                  <a:cubicBezTo>
                    <a:pt x="1643" y="1386"/>
                    <a:pt x="1452" y="1654"/>
                    <a:pt x="784" y="1711"/>
                  </a:cubicBezTo>
                  <a:cubicBezTo>
                    <a:pt x="552" y="1713"/>
                    <a:pt x="528" y="2023"/>
                    <a:pt x="731" y="2098"/>
                  </a:cubicBezTo>
                  <a:cubicBezTo>
                    <a:pt x="1374" y="2327"/>
                    <a:pt x="1535" y="3160"/>
                    <a:pt x="1034" y="3610"/>
                  </a:cubicBezTo>
                  <a:cubicBezTo>
                    <a:pt x="884" y="3744"/>
                    <a:pt x="775" y="3798"/>
                    <a:pt x="696" y="3798"/>
                  </a:cubicBezTo>
                  <a:cubicBezTo>
                    <a:pt x="433" y="3798"/>
                    <a:pt x="499" y="3194"/>
                    <a:pt x="500" y="2864"/>
                  </a:cubicBezTo>
                  <a:cubicBezTo>
                    <a:pt x="506" y="2063"/>
                    <a:pt x="511" y="1261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4"/>
                    <a:pt x="555" y="449"/>
                  </a:cubicBezTo>
                  <a:cubicBezTo>
                    <a:pt x="707" y="393"/>
                    <a:pt x="837" y="365"/>
                    <a:pt x="946" y="365"/>
                  </a:cubicBezTo>
                  <a:close/>
                  <a:moveTo>
                    <a:pt x="880" y="1"/>
                  </a:moveTo>
                  <a:cubicBezTo>
                    <a:pt x="703" y="1"/>
                    <a:pt x="523" y="37"/>
                    <a:pt x="356" y="110"/>
                  </a:cubicBezTo>
                  <a:cubicBezTo>
                    <a:pt x="331" y="120"/>
                    <a:pt x="311" y="134"/>
                    <a:pt x="295" y="149"/>
                  </a:cubicBezTo>
                  <a:lnTo>
                    <a:pt x="295" y="149"/>
                  </a:lnTo>
                  <a:cubicBezTo>
                    <a:pt x="206" y="159"/>
                    <a:pt x="124" y="222"/>
                    <a:pt x="122" y="339"/>
                  </a:cubicBezTo>
                  <a:cubicBezTo>
                    <a:pt x="118" y="1031"/>
                    <a:pt x="114" y="1726"/>
                    <a:pt x="108" y="2417"/>
                  </a:cubicBezTo>
                  <a:cubicBezTo>
                    <a:pt x="105" y="2960"/>
                    <a:pt x="1" y="3588"/>
                    <a:pt x="150" y="4106"/>
                  </a:cubicBezTo>
                  <a:cubicBezTo>
                    <a:pt x="168" y="4168"/>
                    <a:pt x="221" y="4234"/>
                    <a:pt x="287" y="4245"/>
                  </a:cubicBezTo>
                  <a:cubicBezTo>
                    <a:pt x="366" y="4258"/>
                    <a:pt x="442" y="4265"/>
                    <a:pt x="515" y="4265"/>
                  </a:cubicBezTo>
                  <a:cubicBezTo>
                    <a:pt x="1659" y="4265"/>
                    <a:pt x="2068" y="2721"/>
                    <a:pt x="1292" y="1993"/>
                  </a:cubicBezTo>
                  <a:lnTo>
                    <a:pt x="1292" y="1993"/>
                  </a:lnTo>
                  <a:cubicBezTo>
                    <a:pt x="1768" y="1779"/>
                    <a:pt x="2103" y="1284"/>
                    <a:pt x="1923" y="724"/>
                  </a:cubicBezTo>
                  <a:cubicBezTo>
                    <a:pt x="1768" y="240"/>
                    <a:pt x="1333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309650" y="9357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2" y="130"/>
                    <a:pt x="102" y="329"/>
                  </a:cubicBezTo>
                  <a:cubicBezTo>
                    <a:pt x="0" y="477"/>
                    <a:pt x="137" y="617"/>
                    <a:pt x="279" y="617"/>
                  </a:cubicBezTo>
                  <a:cubicBezTo>
                    <a:pt x="339" y="617"/>
                    <a:pt x="400" y="592"/>
                    <a:pt x="444" y="530"/>
                  </a:cubicBezTo>
                  <a:cubicBezTo>
                    <a:pt x="544" y="432"/>
                    <a:pt x="624" y="384"/>
                    <a:pt x="683" y="384"/>
                  </a:cubicBezTo>
                  <a:cubicBezTo>
                    <a:pt x="752" y="384"/>
                    <a:pt x="794" y="450"/>
                    <a:pt x="809" y="583"/>
                  </a:cubicBezTo>
                  <a:cubicBezTo>
                    <a:pt x="905" y="686"/>
                    <a:pt x="909" y="777"/>
                    <a:pt x="816" y="859"/>
                  </a:cubicBezTo>
                  <a:cubicBezTo>
                    <a:pt x="776" y="955"/>
                    <a:pt x="712" y="998"/>
                    <a:pt x="696" y="1102"/>
                  </a:cubicBezTo>
                  <a:cubicBezTo>
                    <a:pt x="677" y="1224"/>
                    <a:pt x="712" y="1336"/>
                    <a:pt x="795" y="1423"/>
                  </a:cubicBezTo>
                  <a:cubicBezTo>
                    <a:pt x="926" y="1565"/>
                    <a:pt x="1198" y="1508"/>
                    <a:pt x="1260" y="1731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4"/>
                    <a:pt x="398" y="2544"/>
                  </a:cubicBezTo>
                  <a:cubicBezTo>
                    <a:pt x="862" y="2544"/>
                    <a:pt x="1456" y="2488"/>
                    <a:pt x="1619" y="1967"/>
                  </a:cubicBezTo>
                  <a:cubicBezTo>
                    <a:pt x="1669" y="1807"/>
                    <a:pt x="1668" y="1613"/>
                    <a:pt x="1591" y="1459"/>
                  </a:cubicBezTo>
                  <a:cubicBezTo>
                    <a:pt x="1492" y="1263"/>
                    <a:pt x="1337" y="1294"/>
                    <a:pt x="1197" y="1174"/>
                  </a:cubicBezTo>
                  <a:cubicBezTo>
                    <a:pt x="1185" y="1175"/>
                    <a:pt x="1175" y="1176"/>
                    <a:pt x="1165" y="1176"/>
                  </a:cubicBezTo>
                  <a:cubicBezTo>
                    <a:pt x="1079" y="1176"/>
                    <a:pt x="1075" y="1135"/>
                    <a:pt x="1154" y="1057"/>
                  </a:cubicBezTo>
                  <a:cubicBezTo>
                    <a:pt x="1191" y="1014"/>
                    <a:pt x="1218" y="966"/>
                    <a:pt x="1238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90"/>
                    <a:pt x="1233" y="292"/>
                    <a:pt x="1102" y="168"/>
                  </a:cubicBezTo>
                  <a:cubicBezTo>
                    <a:pt x="980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409200" y="998863"/>
              <a:ext cx="40900" cy="12800"/>
            </a:xfrm>
            <a:custGeom>
              <a:avLst/>
              <a:gdLst/>
              <a:ahLst/>
              <a:cxnLst/>
              <a:rect l="l" t="t" r="r" b="b"/>
              <a:pathLst>
                <a:path w="1636" h="512" extrusionOk="0">
                  <a:moveTo>
                    <a:pt x="887" y="0"/>
                  </a:moveTo>
                  <a:cubicBezTo>
                    <a:pt x="660" y="0"/>
                    <a:pt x="434" y="39"/>
                    <a:pt x="214" y="120"/>
                  </a:cubicBezTo>
                  <a:cubicBezTo>
                    <a:pt x="0" y="196"/>
                    <a:pt x="61" y="512"/>
                    <a:pt x="249" y="512"/>
                  </a:cubicBezTo>
                  <a:cubicBezTo>
                    <a:pt x="270" y="512"/>
                    <a:pt x="293" y="508"/>
                    <a:pt x="317" y="499"/>
                  </a:cubicBezTo>
                  <a:cubicBezTo>
                    <a:pt x="508" y="429"/>
                    <a:pt x="699" y="394"/>
                    <a:pt x="891" y="394"/>
                  </a:cubicBezTo>
                  <a:cubicBezTo>
                    <a:pt x="1027" y="394"/>
                    <a:pt x="1164" y="412"/>
                    <a:pt x="1303" y="447"/>
                  </a:cubicBezTo>
                  <a:cubicBezTo>
                    <a:pt x="1322" y="452"/>
                    <a:pt x="1339" y="454"/>
                    <a:pt x="1356" y="454"/>
                  </a:cubicBezTo>
                  <a:cubicBezTo>
                    <a:pt x="1562" y="454"/>
                    <a:pt x="1636" y="125"/>
                    <a:pt x="1409" y="68"/>
                  </a:cubicBezTo>
                  <a:cubicBezTo>
                    <a:pt x="1236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414700" y="1025313"/>
              <a:ext cx="33025" cy="12650"/>
            </a:xfrm>
            <a:custGeom>
              <a:avLst/>
              <a:gdLst/>
              <a:ahLst/>
              <a:cxnLst/>
              <a:rect l="l" t="t" r="r" b="b"/>
              <a:pathLst>
                <a:path w="1321" h="506" extrusionOk="0">
                  <a:moveTo>
                    <a:pt x="442" y="0"/>
                  </a:moveTo>
                  <a:cubicBezTo>
                    <a:pt x="379" y="0"/>
                    <a:pt x="316" y="4"/>
                    <a:pt x="252" y="12"/>
                  </a:cubicBezTo>
                  <a:cubicBezTo>
                    <a:pt x="12" y="41"/>
                    <a:pt x="0" y="407"/>
                    <a:pt x="225" y="407"/>
                  </a:cubicBezTo>
                  <a:cubicBezTo>
                    <a:pt x="233" y="407"/>
                    <a:pt x="242" y="407"/>
                    <a:pt x="252" y="406"/>
                  </a:cubicBezTo>
                  <a:cubicBezTo>
                    <a:pt x="314" y="398"/>
                    <a:pt x="376" y="395"/>
                    <a:pt x="437" y="395"/>
                  </a:cubicBezTo>
                  <a:cubicBezTo>
                    <a:pt x="602" y="395"/>
                    <a:pt x="763" y="423"/>
                    <a:pt x="919" y="487"/>
                  </a:cubicBezTo>
                  <a:cubicBezTo>
                    <a:pt x="947" y="500"/>
                    <a:pt x="976" y="505"/>
                    <a:pt x="1003" y="505"/>
                  </a:cubicBezTo>
                  <a:cubicBezTo>
                    <a:pt x="1192" y="505"/>
                    <a:pt x="1321" y="233"/>
                    <a:pt x="1118" y="148"/>
                  </a:cubicBezTo>
                  <a:cubicBezTo>
                    <a:pt x="898" y="55"/>
                    <a:pt x="675" y="0"/>
                    <a:pt x="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523000" y="279388"/>
              <a:ext cx="63500" cy="88225"/>
            </a:xfrm>
            <a:custGeom>
              <a:avLst/>
              <a:gdLst/>
              <a:ahLst/>
              <a:cxnLst/>
              <a:rect l="l" t="t" r="r" b="b"/>
              <a:pathLst>
                <a:path w="2540" h="3529" extrusionOk="0">
                  <a:moveTo>
                    <a:pt x="1872" y="0"/>
                  </a:moveTo>
                  <a:cubicBezTo>
                    <a:pt x="418" y="0"/>
                    <a:pt x="1" y="3528"/>
                    <a:pt x="2070" y="3528"/>
                  </a:cubicBezTo>
                  <a:cubicBezTo>
                    <a:pt x="2140" y="3528"/>
                    <a:pt x="2212" y="3524"/>
                    <a:pt x="2287" y="3516"/>
                  </a:cubicBezTo>
                  <a:cubicBezTo>
                    <a:pt x="2527" y="3490"/>
                    <a:pt x="2540" y="3121"/>
                    <a:pt x="2313" y="3121"/>
                  </a:cubicBezTo>
                  <a:cubicBezTo>
                    <a:pt x="2304" y="3121"/>
                    <a:pt x="2296" y="3121"/>
                    <a:pt x="2287" y="3122"/>
                  </a:cubicBezTo>
                  <a:cubicBezTo>
                    <a:pt x="2224" y="3129"/>
                    <a:pt x="2164" y="3133"/>
                    <a:pt x="2107" y="3133"/>
                  </a:cubicBezTo>
                  <a:cubicBezTo>
                    <a:pt x="464" y="3133"/>
                    <a:pt x="940" y="414"/>
                    <a:pt x="1930" y="414"/>
                  </a:cubicBezTo>
                  <a:cubicBezTo>
                    <a:pt x="2001" y="414"/>
                    <a:pt x="2074" y="427"/>
                    <a:pt x="2150" y="457"/>
                  </a:cubicBezTo>
                  <a:cubicBezTo>
                    <a:pt x="2175" y="467"/>
                    <a:pt x="2199" y="471"/>
                    <a:pt x="2222" y="471"/>
                  </a:cubicBezTo>
                  <a:cubicBezTo>
                    <a:pt x="2407" y="471"/>
                    <a:pt x="2465" y="159"/>
                    <a:pt x="2256" y="78"/>
                  </a:cubicBezTo>
                  <a:cubicBezTo>
                    <a:pt x="2121" y="25"/>
                    <a:pt x="1993" y="0"/>
                    <a:pt x="1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05225" y="277863"/>
              <a:ext cx="59150" cy="91750"/>
            </a:xfrm>
            <a:custGeom>
              <a:avLst/>
              <a:gdLst/>
              <a:ahLst/>
              <a:cxnLst/>
              <a:rect l="l" t="t" r="r" b="b"/>
              <a:pathLst>
                <a:path w="2366" h="3670" extrusionOk="0">
                  <a:moveTo>
                    <a:pt x="398" y="402"/>
                  </a:moveTo>
                  <a:lnTo>
                    <a:pt x="398" y="402"/>
                  </a:lnTo>
                  <a:cubicBezTo>
                    <a:pt x="1274" y="500"/>
                    <a:pt x="2205" y="898"/>
                    <a:pt x="1788" y="1987"/>
                  </a:cubicBezTo>
                  <a:cubicBezTo>
                    <a:pt x="1553" y="2603"/>
                    <a:pt x="1034" y="3023"/>
                    <a:pt x="424" y="3219"/>
                  </a:cubicBezTo>
                  <a:lnTo>
                    <a:pt x="424" y="3219"/>
                  </a:lnTo>
                  <a:cubicBezTo>
                    <a:pt x="425" y="2279"/>
                    <a:pt x="417" y="1341"/>
                    <a:pt x="398" y="402"/>
                  </a:cubicBezTo>
                  <a:close/>
                  <a:moveTo>
                    <a:pt x="307" y="0"/>
                  </a:moveTo>
                  <a:cubicBezTo>
                    <a:pt x="212" y="0"/>
                    <a:pt x="157" y="64"/>
                    <a:pt x="143" y="140"/>
                  </a:cubicBezTo>
                  <a:lnTo>
                    <a:pt x="143" y="140"/>
                  </a:lnTo>
                  <a:cubicBezTo>
                    <a:pt x="66" y="158"/>
                    <a:pt x="1" y="220"/>
                    <a:pt x="3" y="323"/>
                  </a:cubicBezTo>
                  <a:cubicBezTo>
                    <a:pt x="24" y="1374"/>
                    <a:pt x="33" y="2425"/>
                    <a:pt x="30" y="3474"/>
                  </a:cubicBezTo>
                  <a:cubicBezTo>
                    <a:pt x="30" y="3592"/>
                    <a:pt x="126" y="3669"/>
                    <a:pt x="232" y="3669"/>
                  </a:cubicBezTo>
                  <a:cubicBezTo>
                    <a:pt x="247" y="3669"/>
                    <a:pt x="263" y="3668"/>
                    <a:pt x="278" y="3664"/>
                  </a:cubicBezTo>
                  <a:cubicBezTo>
                    <a:pt x="1277" y="3451"/>
                    <a:pt x="2223" y="2634"/>
                    <a:pt x="2293" y="1562"/>
                  </a:cubicBezTo>
                  <a:cubicBezTo>
                    <a:pt x="2365" y="432"/>
                    <a:pt x="1247" y="87"/>
                    <a:pt x="328" y="1"/>
                  </a:cubicBezTo>
                  <a:cubicBezTo>
                    <a:pt x="321" y="1"/>
                    <a:pt x="314" y="0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748675" y="286788"/>
              <a:ext cx="13275" cy="69900"/>
            </a:xfrm>
            <a:custGeom>
              <a:avLst/>
              <a:gdLst/>
              <a:ahLst/>
              <a:cxnLst/>
              <a:rect l="l" t="t" r="r" b="b"/>
              <a:pathLst>
                <a:path w="531" h="2796" extrusionOk="0">
                  <a:moveTo>
                    <a:pt x="194" y="1"/>
                  </a:moveTo>
                  <a:cubicBezTo>
                    <a:pt x="96" y="1"/>
                    <a:pt x="0" y="64"/>
                    <a:pt x="7" y="190"/>
                  </a:cubicBezTo>
                  <a:lnTo>
                    <a:pt x="130" y="2606"/>
                  </a:lnTo>
                  <a:cubicBezTo>
                    <a:pt x="136" y="2732"/>
                    <a:pt x="238" y="2796"/>
                    <a:pt x="337" y="2796"/>
                  </a:cubicBezTo>
                  <a:cubicBezTo>
                    <a:pt x="435" y="2796"/>
                    <a:pt x="530" y="2733"/>
                    <a:pt x="524" y="2606"/>
                  </a:cubicBezTo>
                  <a:lnTo>
                    <a:pt x="401" y="190"/>
                  </a:lnTo>
                  <a:cubicBezTo>
                    <a:pt x="394" y="64"/>
                    <a:pt x="292" y="1"/>
                    <a:pt x="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730700" y="319563"/>
              <a:ext cx="48400" cy="9875"/>
            </a:xfrm>
            <a:custGeom>
              <a:avLst/>
              <a:gdLst/>
              <a:ahLst/>
              <a:cxnLst/>
              <a:rect l="l" t="t" r="r" b="b"/>
              <a:pathLst>
                <a:path w="1936" h="395" extrusionOk="0">
                  <a:moveTo>
                    <a:pt x="253" y="1"/>
                  </a:moveTo>
                  <a:cubicBezTo>
                    <a:pt x="0" y="1"/>
                    <a:pt x="0" y="395"/>
                    <a:pt x="253" y="395"/>
                  </a:cubicBezTo>
                  <a:lnTo>
                    <a:pt x="1682" y="395"/>
                  </a:lnTo>
                  <a:cubicBezTo>
                    <a:pt x="1936" y="395"/>
                    <a:pt x="1936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849175" y="275913"/>
              <a:ext cx="12875" cy="78200"/>
            </a:xfrm>
            <a:custGeom>
              <a:avLst/>
              <a:gdLst/>
              <a:ahLst/>
              <a:cxnLst/>
              <a:rect l="l" t="t" r="r" b="b"/>
              <a:pathLst>
                <a:path w="515" h="3128" extrusionOk="0">
                  <a:moveTo>
                    <a:pt x="259" y="0"/>
                  </a:moveTo>
                  <a:cubicBezTo>
                    <a:pt x="160" y="0"/>
                    <a:pt x="58" y="64"/>
                    <a:pt x="51" y="191"/>
                  </a:cubicBezTo>
                  <a:cubicBezTo>
                    <a:pt x="1" y="1108"/>
                    <a:pt x="21" y="2023"/>
                    <a:pt x="108" y="2939"/>
                  </a:cubicBezTo>
                  <a:cubicBezTo>
                    <a:pt x="120" y="3065"/>
                    <a:pt x="225" y="3128"/>
                    <a:pt x="323" y="3128"/>
                  </a:cubicBezTo>
                  <a:cubicBezTo>
                    <a:pt x="422" y="3128"/>
                    <a:pt x="514" y="3065"/>
                    <a:pt x="502" y="2939"/>
                  </a:cubicBezTo>
                  <a:cubicBezTo>
                    <a:pt x="415" y="2023"/>
                    <a:pt x="395" y="1108"/>
                    <a:pt x="445" y="191"/>
                  </a:cubicBezTo>
                  <a:cubicBezTo>
                    <a:pt x="452" y="64"/>
                    <a:pt x="357" y="0"/>
                    <a:pt x="2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50700" y="277513"/>
              <a:ext cx="49050" cy="82575"/>
            </a:xfrm>
            <a:custGeom>
              <a:avLst/>
              <a:gdLst/>
              <a:ahLst/>
              <a:cxnLst/>
              <a:rect l="l" t="t" r="r" b="b"/>
              <a:pathLst>
                <a:path w="1962" h="3303" extrusionOk="0">
                  <a:moveTo>
                    <a:pt x="286" y="1"/>
                  </a:moveTo>
                  <a:cubicBezTo>
                    <a:pt x="76" y="1"/>
                    <a:pt x="0" y="333"/>
                    <a:pt x="229" y="386"/>
                  </a:cubicBezTo>
                  <a:cubicBezTo>
                    <a:pt x="829" y="525"/>
                    <a:pt x="1414" y="946"/>
                    <a:pt x="1500" y="1598"/>
                  </a:cubicBezTo>
                  <a:cubicBezTo>
                    <a:pt x="1585" y="2233"/>
                    <a:pt x="1167" y="2808"/>
                    <a:pt x="540" y="2920"/>
                  </a:cubicBezTo>
                  <a:cubicBezTo>
                    <a:pt x="304" y="2960"/>
                    <a:pt x="386" y="3302"/>
                    <a:pt x="606" y="3302"/>
                  </a:cubicBezTo>
                  <a:cubicBezTo>
                    <a:pt x="618" y="3302"/>
                    <a:pt x="631" y="3301"/>
                    <a:pt x="644" y="3299"/>
                  </a:cubicBezTo>
                  <a:cubicBezTo>
                    <a:pt x="1416" y="3165"/>
                    <a:pt x="1961" y="2433"/>
                    <a:pt x="1908" y="1653"/>
                  </a:cubicBezTo>
                  <a:cubicBezTo>
                    <a:pt x="1850" y="803"/>
                    <a:pt x="1121" y="191"/>
                    <a:pt x="335" y="7"/>
                  </a:cubicBezTo>
                  <a:cubicBezTo>
                    <a:pt x="318" y="3"/>
                    <a:pt x="30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910575" y="273738"/>
              <a:ext cx="69450" cy="85850"/>
            </a:xfrm>
            <a:custGeom>
              <a:avLst/>
              <a:gdLst/>
              <a:ahLst/>
              <a:cxnLst/>
              <a:rect l="l" t="t" r="r" b="b"/>
              <a:pathLst>
                <a:path w="2778" h="3434" extrusionOk="0">
                  <a:moveTo>
                    <a:pt x="1796" y="0"/>
                  </a:moveTo>
                  <a:cubicBezTo>
                    <a:pt x="1724" y="0"/>
                    <a:pt x="1648" y="37"/>
                    <a:pt x="1610" y="96"/>
                  </a:cubicBezTo>
                  <a:cubicBezTo>
                    <a:pt x="1041" y="1015"/>
                    <a:pt x="530" y="1963"/>
                    <a:pt x="73" y="2943"/>
                  </a:cubicBezTo>
                  <a:cubicBezTo>
                    <a:pt x="0" y="3101"/>
                    <a:pt x="137" y="3244"/>
                    <a:pt x="265" y="3244"/>
                  </a:cubicBezTo>
                  <a:cubicBezTo>
                    <a:pt x="324" y="3244"/>
                    <a:pt x="380" y="3215"/>
                    <a:pt x="414" y="3142"/>
                  </a:cubicBezTo>
                  <a:cubicBezTo>
                    <a:pt x="814" y="2280"/>
                    <a:pt x="1258" y="1445"/>
                    <a:pt x="1746" y="630"/>
                  </a:cubicBezTo>
                  <a:lnTo>
                    <a:pt x="1746" y="630"/>
                  </a:lnTo>
                  <a:cubicBezTo>
                    <a:pt x="2069" y="1472"/>
                    <a:pt x="2277" y="2345"/>
                    <a:pt x="2371" y="3245"/>
                  </a:cubicBezTo>
                  <a:cubicBezTo>
                    <a:pt x="2384" y="3370"/>
                    <a:pt x="2490" y="3434"/>
                    <a:pt x="2589" y="3434"/>
                  </a:cubicBezTo>
                  <a:cubicBezTo>
                    <a:pt x="2687" y="3434"/>
                    <a:pt x="2778" y="3372"/>
                    <a:pt x="2764" y="3245"/>
                  </a:cubicBezTo>
                  <a:cubicBezTo>
                    <a:pt x="2650" y="2150"/>
                    <a:pt x="2379" y="1110"/>
                    <a:pt x="1950" y="96"/>
                  </a:cubicBezTo>
                  <a:cubicBezTo>
                    <a:pt x="1922" y="29"/>
                    <a:pt x="1860" y="0"/>
                    <a:pt x="1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930825" y="322463"/>
              <a:ext cx="46400" cy="12850"/>
            </a:xfrm>
            <a:custGeom>
              <a:avLst/>
              <a:gdLst/>
              <a:ahLst/>
              <a:cxnLst/>
              <a:rect l="l" t="t" r="r" b="b"/>
              <a:pathLst>
                <a:path w="1856" h="514" extrusionOk="0">
                  <a:moveTo>
                    <a:pt x="944" y="0"/>
                  </a:moveTo>
                  <a:cubicBezTo>
                    <a:pt x="699" y="0"/>
                    <a:pt x="454" y="41"/>
                    <a:pt x="215" y="123"/>
                  </a:cubicBezTo>
                  <a:cubicBezTo>
                    <a:pt x="0" y="196"/>
                    <a:pt x="62" y="514"/>
                    <a:pt x="253" y="514"/>
                  </a:cubicBezTo>
                  <a:cubicBezTo>
                    <a:pt x="274" y="514"/>
                    <a:pt x="296" y="510"/>
                    <a:pt x="319" y="502"/>
                  </a:cubicBezTo>
                  <a:cubicBezTo>
                    <a:pt x="527" y="431"/>
                    <a:pt x="734" y="396"/>
                    <a:pt x="941" y="396"/>
                  </a:cubicBezTo>
                  <a:cubicBezTo>
                    <a:pt x="1137" y="396"/>
                    <a:pt x="1334" y="428"/>
                    <a:pt x="1532" y="490"/>
                  </a:cubicBezTo>
                  <a:cubicBezTo>
                    <a:pt x="1554" y="497"/>
                    <a:pt x="1574" y="500"/>
                    <a:pt x="1594" y="500"/>
                  </a:cubicBezTo>
                  <a:cubicBezTo>
                    <a:pt x="1790" y="500"/>
                    <a:pt x="1855" y="180"/>
                    <a:pt x="1638" y="111"/>
                  </a:cubicBezTo>
                  <a:cubicBezTo>
                    <a:pt x="1411" y="37"/>
                    <a:pt x="1177" y="0"/>
                    <a:pt x="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519900" y="418738"/>
              <a:ext cx="50700" cy="128125"/>
            </a:xfrm>
            <a:custGeom>
              <a:avLst/>
              <a:gdLst/>
              <a:ahLst/>
              <a:cxnLst/>
              <a:rect l="l" t="t" r="r" b="b"/>
              <a:pathLst>
                <a:path w="2028" h="5125" extrusionOk="0">
                  <a:moveTo>
                    <a:pt x="1664" y="0"/>
                  </a:moveTo>
                  <a:cubicBezTo>
                    <a:pt x="1620" y="0"/>
                    <a:pt x="1575" y="16"/>
                    <a:pt x="1534" y="54"/>
                  </a:cubicBezTo>
                  <a:cubicBezTo>
                    <a:pt x="0" y="1441"/>
                    <a:pt x="25" y="3727"/>
                    <a:pt x="1598" y="5074"/>
                  </a:cubicBezTo>
                  <a:cubicBezTo>
                    <a:pt x="1639" y="5109"/>
                    <a:pt x="1685" y="5124"/>
                    <a:pt x="1728" y="5124"/>
                  </a:cubicBezTo>
                  <a:cubicBezTo>
                    <a:pt x="1888" y="5124"/>
                    <a:pt x="2028" y="4925"/>
                    <a:pt x="1877" y="4795"/>
                  </a:cubicBezTo>
                  <a:cubicBezTo>
                    <a:pt x="461" y="3584"/>
                    <a:pt x="424" y="1587"/>
                    <a:pt x="1813" y="330"/>
                  </a:cubicBezTo>
                  <a:cubicBezTo>
                    <a:pt x="1959" y="199"/>
                    <a:pt x="1821" y="0"/>
                    <a:pt x="1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590125" y="448088"/>
              <a:ext cx="57550" cy="80050"/>
            </a:xfrm>
            <a:custGeom>
              <a:avLst/>
              <a:gdLst/>
              <a:ahLst/>
              <a:cxnLst/>
              <a:rect l="l" t="t" r="r" b="b"/>
              <a:pathLst>
                <a:path w="2302" h="3202" extrusionOk="0">
                  <a:moveTo>
                    <a:pt x="490" y="419"/>
                  </a:moveTo>
                  <a:lnTo>
                    <a:pt x="490" y="419"/>
                  </a:lnTo>
                  <a:cubicBezTo>
                    <a:pt x="1167" y="615"/>
                    <a:pt x="2011" y="1000"/>
                    <a:pt x="1586" y="1876"/>
                  </a:cubicBezTo>
                  <a:cubicBezTo>
                    <a:pt x="1357" y="2347"/>
                    <a:pt x="906" y="2659"/>
                    <a:pt x="406" y="2771"/>
                  </a:cubicBezTo>
                  <a:lnTo>
                    <a:pt x="406" y="2771"/>
                  </a:lnTo>
                  <a:cubicBezTo>
                    <a:pt x="434" y="1987"/>
                    <a:pt x="461" y="1203"/>
                    <a:pt x="490" y="419"/>
                  </a:cubicBezTo>
                  <a:close/>
                  <a:moveTo>
                    <a:pt x="426" y="0"/>
                  </a:moveTo>
                  <a:cubicBezTo>
                    <a:pt x="320" y="0"/>
                    <a:pt x="251" y="88"/>
                    <a:pt x="239" y="180"/>
                  </a:cubicBezTo>
                  <a:lnTo>
                    <a:pt x="239" y="180"/>
                  </a:lnTo>
                  <a:cubicBezTo>
                    <a:pt x="165" y="202"/>
                    <a:pt x="102" y="263"/>
                    <a:pt x="99" y="363"/>
                  </a:cubicBezTo>
                  <a:cubicBezTo>
                    <a:pt x="66" y="1243"/>
                    <a:pt x="34" y="2123"/>
                    <a:pt x="4" y="3004"/>
                  </a:cubicBezTo>
                  <a:cubicBezTo>
                    <a:pt x="0" y="3097"/>
                    <a:pt x="87" y="3201"/>
                    <a:pt x="184" y="3201"/>
                  </a:cubicBezTo>
                  <a:cubicBezTo>
                    <a:pt x="189" y="3201"/>
                    <a:pt x="195" y="3201"/>
                    <a:pt x="200" y="3200"/>
                  </a:cubicBezTo>
                  <a:cubicBezTo>
                    <a:pt x="1031" y="3106"/>
                    <a:pt x="1868" y="2569"/>
                    <a:pt x="2067" y="1708"/>
                  </a:cubicBezTo>
                  <a:cubicBezTo>
                    <a:pt x="2302" y="692"/>
                    <a:pt x="1281" y="224"/>
                    <a:pt x="481" y="8"/>
                  </a:cubicBezTo>
                  <a:cubicBezTo>
                    <a:pt x="462" y="2"/>
                    <a:pt x="443" y="0"/>
                    <a:pt x="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85775" y="479788"/>
              <a:ext cx="29200" cy="10150"/>
            </a:xfrm>
            <a:custGeom>
              <a:avLst/>
              <a:gdLst/>
              <a:ahLst/>
              <a:cxnLst/>
              <a:rect l="l" t="t" r="r" b="b"/>
              <a:pathLst>
                <a:path w="1168" h="406" extrusionOk="0">
                  <a:moveTo>
                    <a:pt x="251" y="1"/>
                  </a:moveTo>
                  <a:cubicBezTo>
                    <a:pt x="1" y="1"/>
                    <a:pt x="1" y="392"/>
                    <a:pt x="254" y="395"/>
                  </a:cubicBezTo>
                  <a:cubicBezTo>
                    <a:pt x="474" y="399"/>
                    <a:pt x="692" y="403"/>
                    <a:pt x="912" y="406"/>
                  </a:cubicBezTo>
                  <a:cubicBezTo>
                    <a:pt x="913" y="406"/>
                    <a:pt x="914" y="406"/>
                    <a:pt x="915" y="406"/>
                  </a:cubicBezTo>
                  <a:cubicBezTo>
                    <a:pt x="1167" y="406"/>
                    <a:pt x="1166" y="15"/>
                    <a:pt x="912" y="12"/>
                  </a:cubicBezTo>
                  <a:cubicBezTo>
                    <a:pt x="692" y="9"/>
                    <a:pt x="474" y="5"/>
                    <a:pt x="254" y="1"/>
                  </a:cubicBezTo>
                  <a:cubicBezTo>
                    <a:pt x="253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752050" y="443088"/>
              <a:ext cx="41650" cy="81525"/>
            </a:xfrm>
            <a:custGeom>
              <a:avLst/>
              <a:gdLst/>
              <a:ahLst/>
              <a:cxnLst/>
              <a:rect l="l" t="t" r="r" b="b"/>
              <a:pathLst>
                <a:path w="1666" h="3261" extrusionOk="0">
                  <a:moveTo>
                    <a:pt x="1397" y="0"/>
                  </a:moveTo>
                  <a:cubicBezTo>
                    <a:pt x="558" y="0"/>
                    <a:pt x="2" y="952"/>
                    <a:pt x="2" y="1715"/>
                  </a:cubicBezTo>
                  <a:cubicBezTo>
                    <a:pt x="1" y="2531"/>
                    <a:pt x="616" y="3174"/>
                    <a:pt x="1411" y="3260"/>
                  </a:cubicBezTo>
                  <a:cubicBezTo>
                    <a:pt x="1419" y="3261"/>
                    <a:pt x="1426" y="3261"/>
                    <a:pt x="1434" y="3261"/>
                  </a:cubicBezTo>
                  <a:cubicBezTo>
                    <a:pt x="1662" y="3261"/>
                    <a:pt x="1653" y="2891"/>
                    <a:pt x="1411" y="2866"/>
                  </a:cubicBezTo>
                  <a:cubicBezTo>
                    <a:pt x="822" y="2803"/>
                    <a:pt x="400" y="2298"/>
                    <a:pt x="396" y="1715"/>
                  </a:cubicBezTo>
                  <a:cubicBezTo>
                    <a:pt x="394" y="1167"/>
                    <a:pt x="781" y="394"/>
                    <a:pt x="1402" y="394"/>
                  </a:cubicBezTo>
                  <a:cubicBezTo>
                    <a:pt x="1405" y="394"/>
                    <a:pt x="1409" y="394"/>
                    <a:pt x="1412" y="394"/>
                  </a:cubicBezTo>
                  <a:cubicBezTo>
                    <a:pt x="1414" y="394"/>
                    <a:pt x="1415" y="394"/>
                    <a:pt x="1416" y="394"/>
                  </a:cubicBezTo>
                  <a:cubicBezTo>
                    <a:pt x="1666" y="394"/>
                    <a:pt x="1664" y="4"/>
                    <a:pt x="1412" y="0"/>
                  </a:cubicBezTo>
                  <a:cubicBezTo>
                    <a:pt x="1407" y="0"/>
                    <a:pt x="1402" y="0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814850" y="443463"/>
              <a:ext cx="39750" cy="74575"/>
            </a:xfrm>
            <a:custGeom>
              <a:avLst/>
              <a:gdLst/>
              <a:ahLst/>
              <a:cxnLst/>
              <a:rect l="l" t="t" r="r" b="b"/>
              <a:pathLst>
                <a:path w="1590" h="2983" extrusionOk="0">
                  <a:moveTo>
                    <a:pt x="1320" y="1"/>
                  </a:moveTo>
                  <a:cubicBezTo>
                    <a:pt x="1287" y="1"/>
                    <a:pt x="1253" y="11"/>
                    <a:pt x="1218" y="35"/>
                  </a:cubicBezTo>
                  <a:cubicBezTo>
                    <a:pt x="853" y="283"/>
                    <a:pt x="439" y="606"/>
                    <a:pt x="485" y="1100"/>
                  </a:cubicBezTo>
                  <a:cubicBezTo>
                    <a:pt x="501" y="1278"/>
                    <a:pt x="571" y="1414"/>
                    <a:pt x="688" y="1545"/>
                  </a:cubicBezTo>
                  <a:cubicBezTo>
                    <a:pt x="843" y="1717"/>
                    <a:pt x="1062" y="1770"/>
                    <a:pt x="1088" y="2059"/>
                  </a:cubicBezTo>
                  <a:cubicBezTo>
                    <a:pt x="1120" y="2412"/>
                    <a:pt x="764" y="2594"/>
                    <a:pt x="452" y="2594"/>
                  </a:cubicBezTo>
                  <a:cubicBezTo>
                    <a:pt x="415" y="2594"/>
                    <a:pt x="378" y="2591"/>
                    <a:pt x="343" y="2586"/>
                  </a:cubicBezTo>
                  <a:cubicBezTo>
                    <a:pt x="331" y="2584"/>
                    <a:pt x="319" y="2583"/>
                    <a:pt x="308" y="2583"/>
                  </a:cubicBezTo>
                  <a:cubicBezTo>
                    <a:pt x="85" y="2583"/>
                    <a:pt x="0" y="2929"/>
                    <a:pt x="237" y="2966"/>
                  </a:cubicBezTo>
                  <a:cubicBezTo>
                    <a:pt x="310" y="2977"/>
                    <a:pt x="384" y="2982"/>
                    <a:pt x="458" y="2982"/>
                  </a:cubicBezTo>
                  <a:cubicBezTo>
                    <a:pt x="924" y="2982"/>
                    <a:pt x="1379" y="2755"/>
                    <a:pt x="1466" y="2240"/>
                  </a:cubicBezTo>
                  <a:cubicBezTo>
                    <a:pt x="1503" y="2015"/>
                    <a:pt x="1456" y="1793"/>
                    <a:pt x="1327" y="1606"/>
                  </a:cubicBezTo>
                  <a:cubicBezTo>
                    <a:pt x="1232" y="1467"/>
                    <a:pt x="1059" y="1399"/>
                    <a:pt x="966" y="1266"/>
                  </a:cubicBezTo>
                  <a:cubicBezTo>
                    <a:pt x="694" y="880"/>
                    <a:pt x="1131" y="569"/>
                    <a:pt x="1415" y="376"/>
                  </a:cubicBezTo>
                  <a:cubicBezTo>
                    <a:pt x="1589" y="258"/>
                    <a:pt x="1482" y="1"/>
                    <a:pt x="1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875675" y="443338"/>
              <a:ext cx="9900" cy="73625"/>
            </a:xfrm>
            <a:custGeom>
              <a:avLst/>
              <a:gdLst/>
              <a:ahLst/>
              <a:cxnLst/>
              <a:rect l="l" t="t" r="r" b="b"/>
              <a:pathLst>
                <a:path w="396" h="2945" extrusionOk="0">
                  <a:moveTo>
                    <a:pt x="199" y="0"/>
                  </a:moveTo>
                  <a:cubicBezTo>
                    <a:pt x="100" y="0"/>
                    <a:pt x="2" y="64"/>
                    <a:pt x="2" y="191"/>
                  </a:cubicBezTo>
                  <a:cubicBezTo>
                    <a:pt x="2" y="1045"/>
                    <a:pt x="2" y="1900"/>
                    <a:pt x="0" y="2753"/>
                  </a:cubicBezTo>
                  <a:cubicBezTo>
                    <a:pt x="0" y="2880"/>
                    <a:pt x="99" y="2944"/>
                    <a:pt x="197" y="2944"/>
                  </a:cubicBezTo>
                  <a:cubicBezTo>
                    <a:pt x="296" y="2944"/>
                    <a:pt x="394" y="2880"/>
                    <a:pt x="394" y="2753"/>
                  </a:cubicBezTo>
                  <a:cubicBezTo>
                    <a:pt x="394" y="1900"/>
                    <a:pt x="394" y="1045"/>
                    <a:pt x="395" y="191"/>
                  </a:cubicBezTo>
                  <a:cubicBezTo>
                    <a:pt x="395" y="6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903200" y="445188"/>
              <a:ext cx="11475" cy="73575"/>
            </a:xfrm>
            <a:custGeom>
              <a:avLst/>
              <a:gdLst/>
              <a:ahLst/>
              <a:cxnLst/>
              <a:rect l="l" t="t" r="r" b="b"/>
              <a:pathLst>
                <a:path w="459" h="2943" extrusionOk="0">
                  <a:moveTo>
                    <a:pt x="195" y="0"/>
                  </a:moveTo>
                  <a:cubicBezTo>
                    <a:pt x="97" y="0"/>
                    <a:pt x="1" y="64"/>
                    <a:pt x="4" y="191"/>
                  </a:cubicBezTo>
                  <a:cubicBezTo>
                    <a:pt x="24" y="1044"/>
                    <a:pt x="43" y="1899"/>
                    <a:pt x="62" y="2753"/>
                  </a:cubicBezTo>
                  <a:cubicBezTo>
                    <a:pt x="65" y="2880"/>
                    <a:pt x="165" y="2943"/>
                    <a:pt x="263" y="2943"/>
                  </a:cubicBezTo>
                  <a:cubicBezTo>
                    <a:pt x="361" y="2943"/>
                    <a:pt x="458" y="2880"/>
                    <a:pt x="455" y="2753"/>
                  </a:cubicBezTo>
                  <a:cubicBezTo>
                    <a:pt x="437" y="1899"/>
                    <a:pt x="418" y="1044"/>
                    <a:pt x="398" y="191"/>
                  </a:cubicBezTo>
                  <a:cubicBezTo>
                    <a:pt x="394" y="64"/>
                    <a:pt x="294" y="0"/>
                    <a:pt x="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903750" y="443463"/>
              <a:ext cx="61600" cy="70925"/>
            </a:xfrm>
            <a:custGeom>
              <a:avLst/>
              <a:gdLst/>
              <a:ahLst/>
              <a:cxnLst/>
              <a:rect l="l" t="t" r="r" b="b"/>
              <a:pathLst>
                <a:path w="2464" h="2837" extrusionOk="0">
                  <a:moveTo>
                    <a:pt x="2193" y="0"/>
                  </a:moveTo>
                  <a:cubicBezTo>
                    <a:pt x="2095" y="0"/>
                    <a:pt x="2002" y="63"/>
                    <a:pt x="2011" y="190"/>
                  </a:cubicBezTo>
                  <a:cubicBezTo>
                    <a:pt x="2059" y="860"/>
                    <a:pt x="2050" y="1528"/>
                    <a:pt x="1978" y="2194"/>
                  </a:cubicBezTo>
                  <a:lnTo>
                    <a:pt x="1978" y="2194"/>
                  </a:lnTo>
                  <a:cubicBezTo>
                    <a:pt x="1411" y="1552"/>
                    <a:pt x="898" y="870"/>
                    <a:pt x="436" y="148"/>
                  </a:cubicBezTo>
                  <a:cubicBezTo>
                    <a:pt x="395" y="85"/>
                    <a:pt x="335" y="58"/>
                    <a:pt x="275" y="58"/>
                  </a:cubicBezTo>
                  <a:cubicBezTo>
                    <a:pt x="138" y="58"/>
                    <a:pt x="1" y="199"/>
                    <a:pt x="95" y="349"/>
                  </a:cubicBezTo>
                  <a:cubicBezTo>
                    <a:pt x="651" y="1215"/>
                    <a:pt x="1278" y="2028"/>
                    <a:pt x="1978" y="2781"/>
                  </a:cubicBezTo>
                  <a:cubicBezTo>
                    <a:pt x="2013" y="2818"/>
                    <a:pt x="2064" y="2836"/>
                    <a:pt x="2117" y="2836"/>
                  </a:cubicBezTo>
                  <a:cubicBezTo>
                    <a:pt x="2204" y="2836"/>
                    <a:pt x="2294" y="2786"/>
                    <a:pt x="2307" y="2694"/>
                  </a:cubicBezTo>
                  <a:cubicBezTo>
                    <a:pt x="2429" y="1859"/>
                    <a:pt x="2463" y="1029"/>
                    <a:pt x="2405" y="190"/>
                  </a:cubicBezTo>
                  <a:cubicBezTo>
                    <a:pt x="2395" y="64"/>
                    <a:pt x="2291" y="0"/>
                    <a:pt x="2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1013650" y="410488"/>
              <a:ext cx="49475" cy="114400"/>
            </a:xfrm>
            <a:custGeom>
              <a:avLst/>
              <a:gdLst/>
              <a:ahLst/>
              <a:cxnLst/>
              <a:rect l="l" t="t" r="r" b="b"/>
              <a:pathLst>
                <a:path w="1979" h="4576" extrusionOk="0">
                  <a:moveTo>
                    <a:pt x="450" y="425"/>
                  </a:moveTo>
                  <a:lnTo>
                    <a:pt x="450" y="425"/>
                  </a:lnTo>
                  <a:cubicBezTo>
                    <a:pt x="473" y="436"/>
                    <a:pt x="500" y="443"/>
                    <a:pt x="531" y="443"/>
                  </a:cubicBezTo>
                  <a:cubicBezTo>
                    <a:pt x="535" y="443"/>
                    <a:pt x="540" y="443"/>
                    <a:pt x="545" y="442"/>
                  </a:cubicBezTo>
                  <a:cubicBezTo>
                    <a:pt x="671" y="448"/>
                    <a:pt x="796" y="451"/>
                    <a:pt x="923" y="457"/>
                  </a:cubicBezTo>
                  <a:cubicBezTo>
                    <a:pt x="1573" y="786"/>
                    <a:pt x="1709" y="1160"/>
                    <a:pt x="1331" y="1580"/>
                  </a:cubicBezTo>
                  <a:cubicBezTo>
                    <a:pt x="1109" y="1984"/>
                    <a:pt x="998" y="2033"/>
                    <a:pt x="582" y="2170"/>
                  </a:cubicBezTo>
                  <a:cubicBezTo>
                    <a:pt x="392" y="2233"/>
                    <a:pt x="401" y="2484"/>
                    <a:pt x="582" y="2550"/>
                  </a:cubicBezTo>
                  <a:cubicBezTo>
                    <a:pt x="1109" y="2741"/>
                    <a:pt x="1497" y="3311"/>
                    <a:pt x="1045" y="3772"/>
                  </a:cubicBezTo>
                  <a:cubicBezTo>
                    <a:pt x="861" y="3958"/>
                    <a:pt x="636" y="4050"/>
                    <a:pt x="397" y="4121"/>
                  </a:cubicBezTo>
                  <a:lnTo>
                    <a:pt x="397" y="4121"/>
                  </a:lnTo>
                  <a:cubicBezTo>
                    <a:pt x="408" y="2890"/>
                    <a:pt x="426" y="1657"/>
                    <a:pt x="450" y="425"/>
                  </a:cubicBezTo>
                  <a:close/>
                  <a:moveTo>
                    <a:pt x="262" y="1"/>
                  </a:moveTo>
                  <a:cubicBezTo>
                    <a:pt x="164" y="1"/>
                    <a:pt x="65" y="64"/>
                    <a:pt x="63" y="190"/>
                  </a:cubicBezTo>
                  <a:cubicBezTo>
                    <a:pt x="34" y="1586"/>
                    <a:pt x="13" y="2983"/>
                    <a:pt x="1" y="4379"/>
                  </a:cubicBezTo>
                  <a:cubicBezTo>
                    <a:pt x="0" y="4490"/>
                    <a:pt x="95" y="4575"/>
                    <a:pt x="199" y="4575"/>
                  </a:cubicBezTo>
                  <a:cubicBezTo>
                    <a:pt x="216" y="4575"/>
                    <a:pt x="233" y="4573"/>
                    <a:pt x="250" y="4568"/>
                  </a:cubicBezTo>
                  <a:cubicBezTo>
                    <a:pt x="873" y="4396"/>
                    <a:pt x="1706" y="4100"/>
                    <a:pt x="1746" y="3323"/>
                  </a:cubicBezTo>
                  <a:cubicBezTo>
                    <a:pt x="1771" y="2862"/>
                    <a:pt x="1487" y="2568"/>
                    <a:pt x="1131" y="2368"/>
                  </a:cubicBezTo>
                  <a:lnTo>
                    <a:pt x="1131" y="2368"/>
                  </a:lnTo>
                  <a:cubicBezTo>
                    <a:pt x="1616" y="2123"/>
                    <a:pt x="1979" y="1740"/>
                    <a:pt x="1912" y="1107"/>
                  </a:cubicBezTo>
                  <a:cubicBezTo>
                    <a:pt x="1843" y="435"/>
                    <a:pt x="1276" y="46"/>
                    <a:pt x="642" y="46"/>
                  </a:cubicBezTo>
                  <a:cubicBezTo>
                    <a:pt x="610" y="46"/>
                    <a:pt x="578" y="47"/>
                    <a:pt x="545" y="49"/>
                  </a:cubicBezTo>
                  <a:cubicBezTo>
                    <a:pt x="499" y="52"/>
                    <a:pt x="461" y="67"/>
                    <a:pt x="431" y="91"/>
                  </a:cubicBezTo>
                  <a:lnTo>
                    <a:pt x="431" y="91"/>
                  </a:lnTo>
                  <a:cubicBezTo>
                    <a:pt x="397" y="31"/>
                    <a:pt x="330" y="1"/>
                    <a:pt x="2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1087650" y="415763"/>
              <a:ext cx="51525" cy="105450"/>
            </a:xfrm>
            <a:custGeom>
              <a:avLst/>
              <a:gdLst/>
              <a:ahLst/>
              <a:cxnLst/>
              <a:rect l="l" t="t" r="r" b="b"/>
              <a:pathLst>
                <a:path w="2061" h="4218" extrusionOk="0">
                  <a:moveTo>
                    <a:pt x="290" y="0"/>
                  </a:moveTo>
                  <a:cubicBezTo>
                    <a:pt x="116" y="0"/>
                    <a:pt x="0" y="263"/>
                    <a:pt x="188" y="367"/>
                  </a:cubicBezTo>
                  <a:cubicBezTo>
                    <a:pt x="1605" y="1156"/>
                    <a:pt x="1612" y="3054"/>
                    <a:pt x="191" y="3850"/>
                  </a:cubicBezTo>
                  <a:cubicBezTo>
                    <a:pt x="2" y="3956"/>
                    <a:pt x="118" y="4217"/>
                    <a:pt x="293" y="4217"/>
                  </a:cubicBezTo>
                  <a:cubicBezTo>
                    <a:pt x="324" y="4217"/>
                    <a:pt x="356" y="4209"/>
                    <a:pt x="390" y="4191"/>
                  </a:cubicBezTo>
                  <a:cubicBezTo>
                    <a:pt x="2060" y="3258"/>
                    <a:pt x="2060" y="961"/>
                    <a:pt x="385" y="27"/>
                  </a:cubicBezTo>
                  <a:cubicBezTo>
                    <a:pt x="353" y="8"/>
                    <a:pt x="320" y="0"/>
                    <a:pt x="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40375" y="616213"/>
              <a:ext cx="47750" cy="89250"/>
            </a:xfrm>
            <a:custGeom>
              <a:avLst/>
              <a:gdLst/>
              <a:ahLst/>
              <a:cxnLst/>
              <a:rect l="l" t="t" r="r" b="b"/>
              <a:pathLst>
                <a:path w="1910" h="3570" extrusionOk="0">
                  <a:moveTo>
                    <a:pt x="435" y="409"/>
                  </a:moveTo>
                  <a:cubicBezTo>
                    <a:pt x="1111" y="515"/>
                    <a:pt x="1575" y="1162"/>
                    <a:pt x="1473" y="1850"/>
                  </a:cubicBezTo>
                  <a:cubicBezTo>
                    <a:pt x="1390" y="2422"/>
                    <a:pt x="981" y="2849"/>
                    <a:pt x="480" y="3087"/>
                  </a:cubicBezTo>
                  <a:lnTo>
                    <a:pt x="480" y="3087"/>
                  </a:lnTo>
                  <a:cubicBezTo>
                    <a:pt x="415" y="2195"/>
                    <a:pt x="400" y="1303"/>
                    <a:pt x="435" y="409"/>
                  </a:cubicBezTo>
                  <a:close/>
                  <a:moveTo>
                    <a:pt x="278" y="1"/>
                  </a:moveTo>
                  <a:cubicBezTo>
                    <a:pt x="212" y="1"/>
                    <a:pt x="163" y="29"/>
                    <a:pt x="133" y="70"/>
                  </a:cubicBezTo>
                  <a:lnTo>
                    <a:pt x="133" y="70"/>
                  </a:lnTo>
                  <a:cubicBezTo>
                    <a:pt x="86" y="101"/>
                    <a:pt x="52" y="153"/>
                    <a:pt x="49" y="226"/>
                  </a:cubicBezTo>
                  <a:cubicBezTo>
                    <a:pt x="0" y="1276"/>
                    <a:pt x="22" y="2321"/>
                    <a:pt x="109" y="3369"/>
                  </a:cubicBezTo>
                  <a:cubicBezTo>
                    <a:pt x="119" y="3470"/>
                    <a:pt x="197" y="3570"/>
                    <a:pt x="301" y="3570"/>
                  </a:cubicBezTo>
                  <a:cubicBezTo>
                    <a:pt x="319" y="3570"/>
                    <a:pt x="338" y="3567"/>
                    <a:pt x="358" y="3560"/>
                  </a:cubicBezTo>
                  <a:cubicBezTo>
                    <a:pt x="1190" y="3269"/>
                    <a:pt x="1910" y="2546"/>
                    <a:pt x="1888" y="1614"/>
                  </a:cubicBezTo>
                  <a:cubicBezTo>
                    <a:pt x="1867" y="735"/>
                    <a:pt x="1150" y="32"/>
                    <a:pt x="287" y="1"/>
                  </a:cubicBezTo>
                  <a:cubicBezTo>
                    <a:pt x="284" y="1"/>
                    <a:pt x="281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583575" y="595538"/>
              <a:ext cx="38700" cy="32900"/>
            </a:xfrm>
            <a:custGeom>
              <a:avLst/>
              <a:gdLst/>
              <a:ahLst/>
              <a:cxnLst/>
              <a:rect l="l" t="t" r="r" b="b"/>
              <a:pathLst>
                <a:path w="1548" h="1316" extrusionOk="0">
                  <a:moveTo>
                    <a:pt x="614" y="1"/>
                  </a:moveTo>
                  <a:cubicBezTo>
                    <a:pt x="454" y="1"/>
                    <a:pt x="281" y="80"/>
                    <a:pt x="162" y="171"/>
                  </a:cubicBezTo>
                  <a:cubicBezTo>
                    <a:pt x="0" y="293"/>
                    <a:pt x="104" y="548"/>
                    <a:pt x="258" y="548"/>
                  </a:cubicBezTo>
                  <a:cubicBezTo>
                    <a:pt x="291" y="548"/>
                    <a:pt x="327" y="536"/>
                    <a:pt x="362" y="509"/>
                  </a:cubicBezTo>
                  <a:cubicBezTo>
                    <a:pt x="414" y="470"/>
                    <a:pt x="470" y="428"/>
                    <a:pt x="533" y="408"/>
                  </a:cubicBezTo>
                  <a:cubicBezTo>
                    <a:pt x="570" y="396"/>
                    <a:pt x="590" y="390"/>
                    <a:pt x="598" y="390"/>
                  </a:cubicBezTo>
                  <a:cubicBezTo>
                    <a:pt x="615" y="390"/>
                    <a:pt x="583" y="415"/>
                    <a:pt x="547" y="457"/>
                  </a:cubicBezTo>
                  <a:cubicBezTo>
                    <a:pt x="427" y="600"/>
                    <a:pt x="335" y="785"/>
                    <a:pt x="233" y="942"/>
                  </a:cubicBezTo>
                  <a:cubicBezTo>
                    <a:pt x="154" y="1065"/>
                    <a:pt x="255" y="1239"/>
                    <a:pt x="399" y="1239"/>
                  </a:cubicBezTo>
                  <a:cubicBezTo>
                    <a:pt x="400" y="1239"/>
                    <a:pt x="402" y="1239"/>
                    <a:pt x="404" y="1239"/>
                  </a:cubicBezTo>
                  <a:cubicBezTo>
                    <a:pt x="437" y="1238"/>
                    <a:pt x="471" y="1237"/>
                    <a:pt x="504" y="1237"/>
                  </a:cubicBezTo>
                  <a:cubicBezTo>
                    <a:pt x="743" y="1237"/>
                    <a:pt x="976" y="1260"/>
                    <a:pt x="1211" y="1310"/>
                  </a:cubicBezTo>
                  <a:cubicBezTo>
                    <a:pt x="1227" y="1314"/>
                    <a:pt x="1242" y="1315"/>
                    <a:pt x="1257" y="1315"/>
                  </a:cubicBezTo>
                  <a:cubicBezTo>
                    <a:pt x="1470" y="1315"/>
                    <a:pt x="1547" y="979"/>
                    <a:pt x="1316" y="931"/>
                  </a:cubicBezTo>
                  <a:cubicBezTo>
                    <a:pt x="1138" y="893"/>
                    <a:pt x="959" y="867"/>
                    <a:pt x="779" y="854"/>
                  </a:cubicBezTo>
                  <a:lnTo>
                    <a:pt x="779" y="854"/>
                  </a:lnTo>
                  <a:cubicBezTo>
                    <a:pt x="935" y="624"/>
                    <a:pt x="1073" y="357"/>
                    <a:pt x="909" y="142"/>
                  </a:cubicBezTo>
                  <a:cubicBezTo>
                    <a:pt x="832" y="40"/>
                    <a:pt x="726" y="1"/>
                    <a:pt x="6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630775" y="64986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0" y="1"/>
                    <a:pt x="0" y="394"/>
                    <a:pt x="255" y="394"/>
                  </a:cubicBezTo>
                  <a:lnTo>
                    <a:pt x="1134" y="394"/>
                  </a:lnTo>
                  <a:cubicBezTo>
                    <a:pt x="1387" y="394"/>
                    <a:pt x="1387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685600" y="615913"/>
              <a:ext cx="38100" cy="66050"/>
            </a:xfrm>
            <a:custGeom>
              <a:avLst/>
              <a:gdLst/>
              <a:ahLst/>
              <a:cxnLst/>
              <a:rect l="l" t="t" r="r" b="b"/>
              <a:pathLst>
                <a:path w="1524" h="2642" extrusionOk="0">
                  <a:moveTo>
                    <a:pt x="751" y="1"/>
                  </a:moveTo>
                  <a:cubicBezTo>
                    <a:pt x="559" y="1"/>
                    <a:pt x="360" y="131"/>
                    <a:pt x="217" y="259"/>
                  </a:cubicBezTo>
                  <a:cubicBezTo>
                    <a:pt x="68" y="389"/>
                    <a:pt x="206" y="587"/>
                    <a:pt x="364" y="587"/>
                  </a:cubicBezTo>
                  <a:cubicBezTo>
                    <a:pt x="408" y="587"/>
                    <a:pt x="453" y="572"/>
                    <a:pt x="494" y="535"/>
                  </a:cubicBezTo>
                  <a:lnTo>
                    <a:pt x="719" y="487"/>
                  </a:lnTo>
                  <a:lnTo>
                    <a:pt x="719" y="487"/>
                  </a:lnTo>
                  <a:cubicBezTo>
                    <a:pt x="677" y="565"/>
                    <a:pt x="639" y="644"/>
                    <a:pt x="597" y="723"/>
                  </a:cubicBezTo>
                  <a:cubicBezTo>
                    <a:pt x="530" y="853"/>
                    <a:pt x="463" y="986"/>
                    <a:pt x="395" y="1117"/>
                  </a:cubicBezTo>
                  <a:cubicBezTo>
                    <a:pt x="340" y="1225"/>
                    <a:pt x="383" y="1374"/>
                    <a:pt x="513" y="1407"/>
                  </a:cubicBezTo>
                  <a:cubicBezTo>
                    <a:pt x="785" y="1473"/>
                    <a:pt x="1207" y="1648"/>
                    <a:pt x="985" y="1997"/>
                  </a:cubicBezTo>
                  <a:cubicBezTo>
                    <a:pt x="841" y="2223"/>
                    <a:pt x="553" y="2248"/>
                    <a:pt x="308" y="2248"/>
                  </a:cubicBezTo>
                  <a:cubicBezTo>
                    <a:pt x="290" y="2248"/>
                    <a:pt x="272" y="2248"/>
                    <a:pt x="254" y="2247"/>
                  </a:cubicBezTo>
                  <a:cubicBezTo>
                    <a:pt x="252" y="2247"/>
                    <a:pt x="250" y="2247"/>
                    <a:pt x="248" y="2247"/>
                  </a:cubicBezTo>
                  <a:cubicBezTo>
                    <a:pt x="0" y="2247"/>
                    <a:pt x="2" y="2638"/>
                    <a:pt x="254" y="2641"/>
                  </a:cubicBezTo>
                  <a:cubicBezTo>
                    <a:pt x="266" y="2641"/>
                    <a:pt x="278" y="2641"/>
                    <a:pt x="290" y="2641"/>
                  </a:cubicBezTo>
                  <a:cubicBezTo>
                    <a:pt x="767" y="2641"/>
                    <a:pt x="1320" y="2474"/>
                    <a:pt x="1432" y="1941"/>
                  </a:cubicBezTo>
                  <a:cubicBezTo>
                    <a:pt x="1523" y="1495"/>
                    <a:pt x="1224" y="1241"/>
                    <a:pt x="862" y="1104"/>
                  </a:cubicBezTo>
                  <a:lnTo>
                    <a:pt x="862" y="1104"/>
                  </a:lnTo>
                  <a:cubicBezTo>
                    <a:pt x="1045" y="801"/>
                    <a:pt x="1285" y="384"/>
                    <a:pt x="1045" y="132"/>
                  </a:cubicBezTo>
                  <a:cubicBezTo>
                    <a:pt x="955" y="38"/>
                    <a:pt x="854" y="1"/>
                    <a:pt x="7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29750" y="614513"/>
              <a:ext cx="52775" cy="68925"/>
            </a:xfrm>
            <a:custGeom>
              <a:avLst/>
              <a:gdLst/>
              <a:ahLst/>
              <a:cxnLst/>
              <a:rect l="l" t="t" r="r" b="b"/>
              <a:pathLst>
                <a:path w="2111" h="2757" extrusionOk="0">
                  <a:moveTo>
                    <a:pt x="1435" y="0"/>
                  </a:moveTo>
                  <a:cubicBezTo>
                    <a:pt x="1370" y="0"/>
                    <a:pt x="1304" y="31"/>
                    <a:pt x="1266" y="96"/>
                  </a:cubicBezTo>
                  <a:cubicBezTo>
                    <a:pt x="811" y="875"/>
                    <a:pt x="410" y="1681"/>
                    <a:pt x="60" y="2512"/>
                  </a:cubicBezTo>
                  <a:cubicBezTo>
                    <a:pt x="1" y="2655"/>
                    <a:pt x="117" y="2748"/>
                    <a:pt x="240" y="2748"/>
                  </a:cubicBezTo>
                  <a:cubicBezTo>
                    <a:pt x="320" y="2748"/>
                    <a:pt x="402" y="2709"/>
                    <a:pt x="440" y="2618"/>
                  </a:cubicBezTo>
                  <a:cubicBezTo>
                    <a:pt x="714" y="1968"/>
                    <a:pt x="1025" y="1334"/>
                    <a:pt x="1367" y="716"/>
                  </a:cubicBezTo>
                  <a:lnTo>
                    <a:pt x="1367" y="716"/>
                  </a:lnTo>
                  <a:cubicBezTo>
                    <a:pt x="1513" y="1327"/>
                    <a:pt x="1626" y="1945"/>
                    <a:pt x="1702" y="2568"/>
                  </a:cubicBezTo>
                  <a:cubicBezTo>
                    <a:pt x="1717" y="2693"/>
                    <a:pt x="1823" y="2756"/>
                    <a:pt x="1922" y="2756"/>
                  </a:cubicBezTo>
                  <a:cubicBezTo>
                    <a:pt x="2020" y="2756"/>
                    <a:pt x="2110" y="2694"/>
                    <a:pt x="2095" y="2568"/>
                  </a:cubicBezTo>
                  <a:cubicBezTo>
                    <a:pt x="1995" y="1747"/>
                    <a:pt x="1843" y="939"/>
                    <a:pt x="1627" y="142"/>
                  </a:cubicBezTo>
                  <a:cubicBezTo>
                    <a:pt x="1601" y="50"/>
                    <a:pt x="1519" y="0"/>
                    <a:pt x="1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738775" y="655138"/>
              <a:ext cx="44825" cy="11275"/>
            </a:xfrm>
            <a:custGeom>
              <a:avLst/>
              <a:gdLst/>
              <a:ahLst/>
              <a:cxnLst/>
              <a:rect l="l" t="t" r="r" b="b"/>
              <a:pathLst>
                <a:path w="1793" h="451" extrusionOk="0">
                  <a:moveTo>
                    <a:pt x="686" y="1"/>
                  </a:moveTo>
                  <a:cubicBezTo>
                    <a:pt x="542" y="1"/>
                    <a:pt x="399" y="7"/>
                    <a:pt x="254" y="19"/>
                  </a:cubicBezTo>
                  <a:cubicBezTo>
                    <a:pt x="9" y="39"/>
                    <a:pt x="1" y="413"/>
                    <a:pt x="234" y="413"/>
                  </a:cubicBezTo>
                  <a:cubicBezTo>
                    <a:pt x="241" y="413"/>
                    <a:pt x="247" y="413"/>
                    <a:pt x="254" y="412"/>
                  </a:cubicBezTo>
                  <a:cubicBezTo>
                    <a:pt x="407" y="399"/>
                    <a:pt x="560" y="392"/>
                    <a:pt x="713" y="392"/>
                  </a:cubicBezTo>
                  <a:cubicBezTo>
                    <a:pt x="959" y="392"/>
                    <a:pt x="1205" y="410"/>
                    <a:pt x="1449" y="448"/>
                  </a:cubicBezTo>
                  <a:cubicBezTo>
                    <a:pt x="1461" y="450"/>
                    <a:pt x="1472" y="451"/>
                    <a:pt x="1483" y="451"/>
                  </a:cubicBezTo>
                  <a:cubicBezTo>
                    <a:pt x="1708" y="451"/>
                    <a:pt x="1793" y="104"/>
                    <a:pt x="1555" y="69"/>
                  </a:cubicBezTo>
                  <a:cubicBezTo>
                    <a:pt x="1265" y="25"/>
                    <a:pt x="976" y="1"/>
                    <a:pt x="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808525" y="611113"/>
              <a:ext cx="43150" cy="68750"/>
            </a:xfrm>
            <a:custGeom>
              <a:avLst/>
              <a:gdLst/>
              <a:ahLst/>
              <a:cxnLst/>
              <a:rect l="l" t="t" r="r" b="b"/>
              <a:pathLst>
                <a:path w="1726" h="2750" extrusionOk="0">
                  <a:moveTo>
                    <a:pt x="1107" y="0"/>
                  </a:moveTo>
                  <a:cubicBezTo>
                    <a:pt x="1078" y="0"/>
                    <a:pt x="1049" y="6"/>
                    <a:pt x="1019" y="20"/>
                  </a:cubicBezTo>
                  <a:cubicBezTo>
                    <a:pt x="403" y="299"/>
                    <a:pt x="1" y="931"/>
                    <a:pt x="88" y="1616"/>
                  </a:cubicBezTo>
                  <a:cubicBezTo>
                    <a:pt x="171" y="2264"/>
                    <a:pt x="692" y="2749"/>
                    <a:pt x="1331" y="2749"/>
                  </a:cubicBezTo>
                  <a:cubicBezTo>
                    <a:pt x="1378" y="2749"/>
                    <a:pt x="1425" y="2747"/>
                    <a:pt x="1472" y="2742"/>
                  </a:cubicBezTo>
                  <a:cubicBezTo>
                    <a:pt x="1714" y="2717"/>
                    <a:pt x="1725" y="2347"/>
                    <a:pt x="1496" y="2347"/>
                  </a:cubicBezTo>
                  <a:cubicBezTo>
                    <a:pt x="1488" y="2347"/>
                    <a:pt x="1480" y="2347"/>
                    <a:pt x="1472" y="2348"/>
                  </a:cubicBezTo>
                  <a:cubicBezTo>
                    <a:pt x="1435" y="2352"/>
                    <a:pt x="1398" y="2354"/>
                    <a:pt x="1361" y="2354"/>
                  </a:cubicBezTo>
                  <a:cubicBezTo>
                    <a:pt x="850" y="2354"/>
                    <a:pt x="467" y="1959"/>
                    <a:pt x="467" y="1430"/>
                  </a:cubicBezTo>
                  <a:cubicBezTo>
                    <a:pt x="465" y="938"/>
                    <a:pt x="787" y="557"/>
                    <a:pt x="1216" y="359"/>
                  </a:cubicBezTo>
                  <a:cubicBezTo>
                    <a:pt x="1417" y="269"/>
                    <a:pt x="1293" y="0"/>
                    <a:pt x="1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847475" y="610313"/>
              <a:ext cx="74375" cy="72000"/>
            </a:xfrm>
            <a:custGeom>
              <a:avLst/>
              <a:gdLst/>
              <a:ahLst/>
              <a:cxnLst/>
              <a:rect l="l" t="t" r="r" b="b"/>
              <a:pathLst>
                <a:path w="2975" h="2880" extrusionOk="0">
                  <a:moveTo>
                    <a:pt x="1783" y="417"/>
                  </a:moveTo>
                  <a:cubicBezTo>
                    <a:pt x="2647" y="760"/>
                    <a:pt x="2790" y="2013"/>
                    <a:pt x="1853" y="2407"/>
                  </a:cubicBezTo>
                  <a:cubicBezTo>
                    <a:pt x="1745" y="2452"/>
                    <a:pt x="1644" y="2473"/>
                    <a:pt x="1550" y="2473"/>
                  </a:cubicBezTo>
                  <a:cubicBezTo>
                    <a:pt x="615" y="2473"/>
                    <a:pt x="410" y="430"/>
                    <a:pt x="1644" y="430"/>
                  </a:cubicBezTo>
                  <a:cubicBezTo>
                    <a:pt x="1660" y="430"/>
                    <a:pt x="1677" y="431"/>
                    <a:pt x="1694" y="432"/>
                  </a:cubicBezTo>
                  <a:cubicBezTo>
                    <a:pt x="1698" y="432"/>
                    <a:pt x="1703" y="432"/>
                    <a:pt x="1707" y="432"/>
                  </a:cubicBezTo>
                  <a:cubicBezTo>
                    <a:pt x="1736" y="432"/>
                    <a:pt x="1761" y="426"/>
                    <a:pt x="1783" y="417"/>
                  </a:cubicBezTo>
                  <a:close/>
                  <a:moveTo>
                    <a:pt x="1752" y="0"/>
                  </a:moveTo>
                  <a:cubicBezTo>
                    <a:pt x="1711" y="0"/>
                    <a:pt x="1675" y="15"/>
                    <a:pt x="1647" y="38"/>
                  </a:cubicBezTo>
                  <a:lnTo>
                    <a:pt x="1647" y="38"/>
                  </a:lnTo>
                  <a:cubicBezTo>
                    <a:pt x="1642" y="38"/>
                    <a:pt x="1637" y="38"/>
                    <a:pt x="1632" y="38"/>
                  </a:cubicBezTo>
                  <a:cubicBezTo>
                    <a:pt x="0" y="38"/>
                    <a:pt x="14" y="2880"/>
                    <a:pt x="1511" y="2880"/>
                  </a:cubicBezTo>
                  <a:cubicBezTo>
                    <a:pt x="1540" y="2880"/>
                    <a:pt x="1570" y="2879"/>
                    <a:pt x="1601" y="2877"/>
                  </a:cubicBezTo>
                  <a:cubicBezTo>
                    <a:pt x="2273" y="2825"/>
                    <a:pt x="2832" y="2230"/>
                    <a:pt x="2899" y="1568"/>
                  </a:cubicBezTo>
                  <a:cubicBezTo>
                    <a:pt x="2975" y="847"/>
                    <a:pt x="2481" y="225"/>
                    <a:pt x="1815" y="11"/>
                  </a:cubicBezTo>
                  <a:cubicBezTo>
                    <a:pt x="1793" y="3"/>
                    <a:pt x="1772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920050" y="613688"/>
              <a:ext cx="41225" cy="64525"/>
            </a:xfrm>
            <a:custGeom>
              <a:avLst/>
              <a:gdLst/>
              <a:ahLst/>
              <a:cxnLst/>
              <a:rect l="l" t="t" r="r" b="b"/>
              <a:pathLst>
                <a:path w="1649" h="2581" extrusionOk="0">
                  <a:moveTo>
                    <a:pt x="1114" y="1"/>
                  </a:moveTo>
                  <a:cubicBezTo>
                    <a:pt x="662" y="1"/>
                    <a:pt x="268" y="376"/>
                    <a:pt x="444" y="869"/>
                  </a:cubicBezTo>
                  <a:cubicBezTo>
                    <a:pt x="529" y="1104"/>
                    <a:pt x="729" y="1214"/>
                    <a:pt x="931" y="1336"/>
                  </a:cubicBezTo>
                  <a:cubicBezTo>
                    <a:pt x="998" y="1377"/>
                    <a:pt x="1106" y="1417"/>
                    <a:pt x="1153" y="1480"/>
                  </a:cubicBezTo>
                  <a:cubicBezTo>
                    <a:pt x="1342" y="1742"/>
                    <a:pt x="1130" y="1937"/>
                    <a:pt x="948" y="2043"/>
                  </a:cubicBezTo>
                  <a:cubicBezTo>
                    <a:pt x="738" y="2166"/>
                    <a:pt x="493" y="2173"/>
                    <a:pt x="254" y="2186"/>
                  </a:cubicBezTo>
                  <a:cubicBezTo>
                    <a:pt x="6" y="2200"/>
                    <a:pt x="0" y="2580"/>
                    <a:pt x="240" y="2580"/>
                  </a:cubicBezTo>
                  <a:cubicBezTo>
                    <a:pt x="245" y="2580"/>
                    <a:pt x="249" y="2580"/>
                    <a:pt x="254" y="2580"/>
                  </a:cubicBezTo>
                  <a:cubicBezTo>
                    <a:pt x="769" y="2553"/>
                    <a:pt x="1395" y="2462"/>
                    <a:pt x="1581" y="1891"/>
                  </a:cubicBezTo>
                  <a:cubicBezTo>
                    <a:pt x="1648" y="1684"/>
                    <a:pt x="1627" y="1462"/>
                    <a:pt x="1496" y="1283"/>
                  </a:cubicBezTo>
                  <a:cubicBezTo>
                    <a:pt x="1423" y="1181"/>
                    <a:pt x="1327" y="1114"/>
                    <a:pt x="1223" y="1047"/>
                  </a:cubicBezTo>
                  <a:cubicBezTo>
                    <a:pt x="1160" y="1011"/>
                    <a:pt x="1097" y="977"/>
                    <a:pt x="1034" y="942"/>
                  </a:cubicBezTo>
                  <a:cubicBezTo>
                    <a:pt x="808" y="846"/>
                    <a:pt x="845" y="662"/>
                    <a:pt x="1144" y="390"/>
                  </a:cubicBezTo>
                  <a:cubicBezTo>
                    <a:pt x="1157" y="392"/>
                    <a:pt x="1170" y="393"/>
                    <a:pt x="1182" y="393"/>
                  </a:cubicBezTo>
                  <a:cubicBezTo>
                    <a:pt x="1401" y="393"/>
                    <a:pt x="1484" y="51"/>
                    <a:pt x="1247" y="12"/>
                  </a:cubicBezTo>
                  <a:cubicBezTo>
                    <a:pt x="1203" y="4"/>
                    <a:pt x="1158" y="1"/>
                    <a:pt x="11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988725" y="607788"/>
              <a:ext cx="47275" cy="86525"/>
            </a:xfrm>
            <a:custGeom>
              <a:avLst/>
              <a:gdLst/>
              <a:ahLst/>
              <a:cxnLst/>
              <a:rect l="l" t="t" r="r" b="b"/>
              <a:pathLst>
                <a:path w="1891" h="3461" extrusionOk="0">
                  <a:moveTo>
                    <a:pt x="822" y="363"/>
                  </a:moveTo>
                  <a:cubicBezTo>
                    <a:pt x="1021" y="363"/>
                    <a:pt x="1139" y="488"/>
                    <a:pt x="1177" y="734"/>
                  </a:cubicBezTo>
                  <a:cubicBezTo>
                    <a:pt x="1445" y="985"/>
                    <a:pt x="1405" y="1187"/>
                    <a:pt x="1056" y="1336"/>
                  </a:cubicBezTo>
                  <a:cubicBezTo>
                    <a:pt x="896" y="1418"/>
                    <a:pt x="730" y="1484"/>
                    <a:pt x="558" y="1534"/>
                  </a:cubicBezTo>
                  <a:lnTo>
                    <a:pt x="558" y="1534"/>
                  </a:lnTo>
                  <a:cubicBezTo>
                    <a:pt x="557" y="1534"/>
                    <a:pt x="556" y="1534"/>
                    <a:pt x="554" y="1535"/>
                  </a:cubicBezTo>
                  <a:cubicBezTo>
                    <a:pt x="555" y="1535"/>
                    <a:pt x="555" y="1535"/>
                    <a:pt x="555" y="1535"/>
                  </a:cubicBezTo>
                  <a:lnTo>
                    <a:pt x="555" y="1535"/>
                  </a:lnTo>
                  <a:cubicBezTo>
                    <a:pt x="527" y="1544"/>
                    <a:pt x="504" y="1557"/>
                    <a:pt x="485" y="1572"/>
                  </a:cubicBezTo>
                  <a:lnTo>
                    <a:pt x="485" y="1572"/>
                  </a:lnTo>
                  <a:cubicBezTo>
                    <a:pt x="486" y="1179"/>
                    <a:pt x="487" y="786"/>
                    <a:pt x="487" y="394"/>
                  </a:cubicBezTo>
                  <a:lnTo>
                    <a:pt x="487" y="394"/>
                  </a:lnTo>
                  <a:cubicBezTo>
                    <a:pt x="549" y="389"/>
                    <a:pt x="611" y="385"/>
                    <a:pt x="675" y="382"/>
                  </a:cubicBezTo>
                  <a:cubicBezTo>
                    <a:pt x="728" y="370"/>
                    <a:pt x="777" y="363"/>
                    <a:pt x="822" y="363"/>
                  </a:cubicBezTo>
                  <a:close/>
                  <a:moveTo>
                    <a:pt x="484" y="1867"/>
                  </a:moveTo>
                  <a:cubicBezTo>
                    <a:pt x="519" y="1898"/>
                    <a:pt x="565" y="1917"/>
                    <a:pt x="621" y="1917"/>
                  </a:cubicBezTo>
                  <a:cubicBezTo>
                    <a:pt x="634" y="1917"/>
                    <a:pt x="648" y="1916"/>
                    <a:pt x="662" y="1914"/>
                  </a:cubicBezTo>
                  <a:cubicBezTo>
                    <a:pt x="1212" y="1963"/>
                    <a:pt x="1399" y="2235"/>
                    <a:pt x="1226" y="2731"/>
                  </a:cubicBezTo>
                  <a:cubicBezTo>
                    <a:pt x="1068" y="2948"/>
                    <a:pt x="855" y="3059"/>
                    <a:pt x="589" y="3065"/>
                  </a:cubicBezTo>
                  <a:cubicBezTo>
                    <a:pt x="381" y="2922"/>
                    <a:pt x="484" y="2338"/>
                    <a:pt x="484" y="2129"/>
                  </a:cubicBezTo>
                  <a:cubicBezTo>
                    <a:pt x="484" y="2041"/>
                    <a:pt x="484" y="1954"/>
                    <a:pt x="484" y="1867"/>
                  </a:cubicBezTo>
                  <a:close/>
                  <a:moveTo>
                    <a:pt x="655" y="1"/>
                  </a:moveTo>
                  <a:cubicBezTo>
                    <a:pt x="528" y="1"/>
                    <a:pt x="403" y="10"/>
                    <a:pt x="288" y="23"/>
                  </a:cubicBezTo>
                  <a:cubicBezTo>
                    <a:pt x="181" y="35"/>
                    <a:pt x="120" y="115"/>
                    <a:pt x="104" y="199"/>
                  </a:cubicBezTo>
                  <a:lnTo>
                    <a:pt x="104" y="199"/>
                  </a:lnTo>
                  <a:cubicBezTo>
                    <a:pt x="95" y="221"/>
                    <a:pt x="89" y="247"/>
                    <a:pt x="89" y="276"/>
                  </a:cubicBezTo>
                  <a:cubicBezTo>
                    <a:pt x="89" y="777"/>
                    <a:pt x="88" y="1280"/>
                    <a:pt x="88" y="1781"/>
                  </a:cubicBezTo>
                  <a:cubicBezTo>
                    <a:pt x="88" y="2186"/>
                    <a:pt x="0" y="2710"/>
                    <a:pt x="92" y="3108"/>
                  </a:cubicBezTo>
                  <a:cubicBezTo>
                    <a:pt x="154" y="3367"/>
                    <a:pt x="361" y="3460"/>
                    <a:pt x="592" y="3460"/>
                  </a:cubicBezTo>
                  <a:cubicBezTo>
                    <a:pt x="754" y="3460"/>
                    <a:pt x="928" y="3414"/>
                    <a:pt x="1071" y="3348"/>
                  </a:cubicBezTo>
                  <a:cubicBezTo>
                    <a:pt x="1863" y="2987"/>
                    <a:pt x="1808" y="2027"/>
                    <a:pt x="1243" y="1663"/>
                  </a:cubicBezTo>
                  <a:lnTo>
                    <a:pt x="1243" y="1663"/>
                  </a:lnTo>
                  <a:cubicBezTo>
                    <a:pt x="1603" y="1455"/>
                    <a:pt x="1890" y="1146"/>
                    <a:pt x="1793" y="684"/>
                  </a:cubicBezTo>
                  <a:cubicBezTo>
                    <a:pt x="1678" y="134"/>
                    <a:pt x="1147" y="1"/>
                    <a:pt x="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1057350" y="579363"/>
              <a:ext cx="27225" cy="33375"/>
            </a:xfrm>
            <a:custGeom>
              <a:avLst/>
              <a:gdLst/>
              <a:ahLst/>
              <a:cxnLst/>
              <a:rect l="l" t="t" r="r" b="b"/>
              <a:pathLst>
                <a:path w="1089" h="1335" extrusionOk="0">
                  <a:moveTo>
                    <a:pt x="429" y="1"/>
                  </a:moveTo>
                  <a:cubicBezTo>
                    <a:pt x="312" y="1"/>
                    <a:pt x="195" y="52"/>
                    <a:pt x="109" y="165"/>
                  </a:cubicBezTo>
                  <a:cubicBezTo>
                    <a:pt x="1" y="306"/>
                    <a:pt x="138" y="444"/>
                    <a:pt x="282" y="444"/>
                  </a:cubicBezTo>
                  <a:cubicBezTo>
                    <a:pt x="343" y="444"/>
                    <a:pt x="404" y="420"/>
                    <a:pt x="449" y="361"/>
                  </a:cubicBezTo>
                  <a:lnTo>
                    <a:pt x="449" y="361"/>
                  </a:lnTo>
                  <a:cubicBezTo>
                    <a:pt x="401" y="426"/>
                    <a:pt x="469" y="374"/>
                    <a:pt x="479" y="424"/>
                  </a:cubicBezTo>
                  <a:cubicBezTo>
                    <a:pt x="491" y="476"/>
                    <a:pt x="495" y="494"/>
                    <a:pt x="466" y="550"/>
                  </a:cubicBezTo>
                  <a:cubicBezTo>
                    <a:pt x="413" y="653"/>
                    <a:pt x="295" y="726"/>
                    <a:pt x="200" y="791"/>
                  </a:cubicBezTo>
                  <a:cubicBezTo>
                    <a:pt x="87" y="868"/>
                    <a:pt x="77" y="998"/>
                    <a:pt x="161" y="1101"/>
                  </a:cubicBezTo>
                  <a:cubicBezTo>
                    <a:pt x="284" y="1252"/>
                    <a:pt x="468" y="1334"/>
                    <a:pt x="656" y="1334"/>
                  </a:cubicBezTo>
                  <a:cubicBezTo>
                    <a:pt x="731" y="1334"/>
                    <a:pt x="806" y="1321"/>
                    <a:pt x="879" y="1294"/>
                  </a:cubicBezTo>
                  <a:cubicBezTo>
                    <a:pt x="1089" y="1215"/>
                    <a:pt x="1028" y="901"/>
                    <a:pt x="843" y="901"/>
                  </a:cubicBezTo>
                  <a:cubicBezTo>
                    <a:pt x="821" y="901"/>
                    <a:pt x="798" y="906"/>
                    <a:pt x="773" y="915"/>
                  </a:cubicBezTo>
                  <a:cubicBezTo>
                    <a:pt x="729" y="932"/>
                    <a:pt x="689" y="940"/>
                    <a:pt x="651" y="940"/>
                  </a:cubicBezTo>
                  <a:cubicBezTo>
                    <a:pt x="648" y="940"/>
                    <a:pt x="646" y="940"/>
                    <a:pt x="643" y="940"/>
                  </a:cubicBezTo>
                  <a:lnTo>
                    <a:pt x="643" y="940"/>
                  </a:lnTo>
                  <a:cubicBezTo>
                    <a:pt x="828" y="764"/>
                    <a:pt x="967" y="537"/>
                    <a:pt x="847" y="281"/>
                  </a:cubicBezTo>
                  <a:cubicBezTo>
                    <a:pt x="765" y="104"/>
                    <a:pt x="597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1114300" y="622838"/>
              <a:ext cx="11450" cy="48000"/>
            </a:xfrm>
            <a:custGeom>
              <a:avLst/>
              <a:gdLst/>
              <a:ahLst/>
              <a:cxnLst/>
              <a:rect l="l" t="t" r="r" b="b"/>
              <a:pathLst>
                <a:path w="458" h="1920" extrusionOk="0">
                  <a:moveTo>
                    <a:pt x="225" y="1"/>
                  </a:moveTo>
                  <a:cubicBezTo>
                    <a:pt x="126" y="1"/>
                    <a:pt x="31" y="64"/>
                    <a:pt x="38" y="190"/>
                  </a:cubicBezTo>
                  <a:cubicBezTo>
                    <a:pt x="64" y="705"/>
                    <a:pt x="55" y="1217"/>
                    <a:pt x="11" y="1731"/>
                  </a:cubicBezTo>
                  <a:cubicBezTo>
                    <a:pt x="0" y="1857"/>
                    <a:pt x="93" y="1920"/>
                    <a:pt x="191" y="1920"/>
                  </a:cubicBezTo>
                  <a:cubicBezTo>
                    <a:pt x="290" y="1920"/>
                    <a:pt x="394" y="1857"/>
                    <a:pt x="404" y="1731"/>
                  </a:cubicBezTo>
                  <a:cubicBezTo>
                    <a:pt x="449" y="1217"/>
                    <a:pt x="457" y="705"/>
                    <a:pt x="432" y="190"/>
                  </a:cubicBezTo>
                  <a:cubicBezTo>
                    <a:pt x="425" y="64"/>
                    <a:pt x="323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1104775" y="639163"/>
              <a:ext cx="38400" cy="10250"/>
            </a:xfrm>
            <a:custGeom>
              <a:avLst/>
              <a:gdLst/>
              <a:ahLst/>
              <a:cxnLst/>
              <a:rect l="l" t="t" r="r" b="b"/>
              <a:pathLst>
                <a:path w="1536" h="410" extrusionOk="0">
                  <a:moveTo>
                    <a:pt x="1283" y="0"/>
                  </a:moveTo>
                  <a:cubicBezTo>
                    <a:pt x="1283" y="0"/>
                    <a:pt x="1282" y="0"/>
                    <a:pt x="1281" y="0"/>
                  </a:cubicBezTo>
                  <a:lnTo>
                    <a:pt x="256" y="16"/>
                  </a:lnTo>
                  <a:cubicBezTo>
                    <a:pt x="2" y="20"/>
                    <a:pt x="1" y="410"/>
                    <a:pt x="252" y="410"/>
                  </a:cubicBezTo>
                  <a:cubicBezTo>
                    <a:pt x="253" y="410"/>
                    <a:pt x="254" y="410"/>
                    <a:pt x="256" y="410"/>
                  </a:cubicBezTo>
                  <a:lnTo>
                    <a:pt x="1281" y="394"/>
                  </a:lnTo>
                  <a:cubicBezTo>
                    <a:pt x="1532" y="391"/>
                    <a:pt x="1536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1171975" y="617213"/>
              <a:ext cx="33400" cy="55150"/>
            </a:xfrm>
            <a:custGeom>
              <a:avLst/>
              <a:gdLst/>
              <a:ahLst/>
              <a:cxnLst/>
              <a:rect l="l" t="t" r="r" b="b"/>
              <a:pathLst>
                <a:path w="1336" h="2206" extrusionOk="0">
                  <a:moveTo>
                    <a:pt x="1066" y="1"/>
                  </a:moveTo>
                  <a:cubicBezTo>
                    <a:pt x="1007" y="1"/>
                    <a:pt x="948" y="29"/>
                    <a:pt x="909" y="97"/>
                  </a:cubicBezTo>
                  <a:cubicBezTo>
                    <a:pt x="565" y="692"/>
                    <a:pt x="281" y="1315"/>
                    <a:pt x="51" y="1965"/>
                  </a:cubicBezTo>
                  <a:cubicBezTo>
                    <a:pt x="0" y="2110"/>
                    <a:pt x="120" y="2205"/>
                    <a:pt x="240" y="2205"/>
                  </a:cubicBezTo>
                  <a:cubicBezTo>
                    <a:pt x="319" y="2205"/>
                    <a:pt x="398" y="2165"/>
                    <a:pt x="431" y="2071"/>
                  </a:cubicBezTo>
                  <a:cubicBezTo>
                    <a:pt x="647" y="1453"/>
                    <a:pt x="919" y="864"/>
                    <a:pt x="1247" y="297"/>
                  </a:cubicBezTo>
                  <a:cubicBezTo>
                    <a:pt x="1336" y="144"/>
                    <a:pt x="1200" y="1"/>
                    <a:pt x="10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1191925" y="618988"/>
              <a:ext cx="23100" cy="55650"/>
            </a:xfrm>
            <a:custGeom>
              <a:avLst/>
              <a:gdLst/>
              <a:ahLst/>
              <a:cxnLst/>
              <a:rect l="l" t="t" r="r" b="b"/>
              <a:pathLst>
                <a:path w="924" h="2226" extrusionOk="0">
                  <a:moveTo>
                    <a:pt x="239" y="1"/>
                  </a:moveTo>
                  <a:cubicBezTo>
                    <a:pt x="118" y="1"/>
                    <a:pt x="0" y="95"/>
                    <a:pt x="54" y="241"/>
                  </a:cubicBezTo>
                  <a:cubicBezTo>
                    <a:pt x="271" y="839"/>
                    <a:pt x="427" y="1453"/>
                    <a:pt x="522" y="2083"/>
                  </a:cubicBezTo>
                  <a:cubicBezTo>
                    <a:pt x="537" y="2183"/>
                    <a:pt x="606" y="2226"/>
                    <a:pt x="681" y="2226"/>
                  </a:cubicBezTo>
                  <a:cubicBezTo>
                    <a:pt x="795" y="2226"/>
                    <a:pt x="924" y="2127"/>
                    <a:pt x="901" y="1977"/>
                  </a:cubicBezTo>
                  <a:cubicBezTo>
                    <a:pt x="805" y="1346"/>
                    <a:pt x="649" y="734"/>
                    <a:pt x="433" y="135"/>
                  </a:cubicBezTo>
                  <a:cubicBezTo>
                    <a:pt x="399" y="41"/>
                    <a:pt x="319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1176175" y="650188"/>
              <a:ext cx="36500" cy="9875"/>
            </a:xfrm>
            <a:custGeom>
              <a:avLst/>
              <a:gdLst/>
              <a:ahLst/>
              <a:cxnLst/>
              <a:rect l="l" t="t" r="r" b="b"/>
              <a:pathLst>
                <a:path w="1460" h="395" extrusionOk="0">
                  <a:moveTo>
                    <a:pt x="252" y="0"/>
                  </a:moveTo>
                  <a:cubicBezTo>
                    <a:pt x="1" y="0"/>
                    <a:pt x="0" y="394"/>
                    <a:pt x="254" y="394"/>
                  </a:cubicBezTo>
                  <a:lnTo>
                    <a:pt x="1206" y="394"/>
                  </a:lnTo>
                  <a:cubicBezTo>
                    <a:pt x="1460" y="394"/>
                    <a:pt x="1460" y="0"/>
                    <a:pt x="1206" y="0"/>
                  </a:cubicBezTo>
                  <a:lnTo>
                    <a:pt x="254" y="0"/>
                  </a:lnTo>
                  <a:cubicBezTo>
                    <a:pt x="253" y="0"/>
                    <a:pt x="252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1252450" y="610638"/>
              <a:ext cx="37750" cy="62950"/>
            </a:xfrm>
            <a:custGeom>
              <a:avLst/>
              <a:gdLst/>
              <a:ahLst/>
              <a:cxnLst/>
              <a:rect l="l" t="t" r="r" b="b"/>
              <a:pathLst>
                <a:path w="1510" h="2518" extrusionOk="0">
                  <a:moveTo>
                    <a:pt x="1055" y="0"/>
                  </a:moveTo>
                  <a:cubicBezTo>
                    <a:pt x="569" y="0"/>
                    <a:pt x="165" y="423"/>
                    <a:pt x="335" y="950"/>
                  </a:cubicBezTo>
                  <a:cubicBezTo>
                    <a:pt x="418" y="1207"/>
                    <a:pt x="633" y="1340"/>
                    <a:pt x="842" y="1486"/>
                  </a:cubicBezTo>
                  <a:cubicBezTo>
                    <a:pt x="961" y="1571"/>
                    <a:pt x="990" y="1570"/>
                    <a:pt x="998" y="1730"/>
                  </a:cubicBezTo>
                  <a:cubicBezTo>
                    <a:pt x="1011" y="1942"/>
                    <a:pt x="882" y="1945"/>
                    <a:pt x="708" y="1996"/>
                  </a:cubicBezTo>
                  <a:cubicBezTo>
                    <a:pt x="533" y="2049"/>
                    <a:pt x="367" y="2079"/>
                    <a:pt x="199" y="2158"/>
                  </a:cubicBezTo>
                  <a:cubicBezTo>
                    <a:pt x="1" y="2251"/>
                    <a:pt x="124" y="2517"/>
                    <a:pt x="310" y="2517"/>
                  </a:cubicBezTo>
                  <a:cubicBezTo>
                    <a:pt x="338" y="2517"/>
                    <a:pt x="368" y="2511"/>
                    <a:pt x="398" y="2497"/>
                  </a:cubicBezTo>
                  <a:cubicBezTo>
                    <a:pt x="782" y="2321"/>
                    <a:pt x="1509" y="2311"/>
                    <a:pt x="1465" y="1705"/>
                  </a:cubicBezTo>
                  <a:cubicBezTo>
                    <a:pt x="1451" y="1514"/>
                    <a:pt x="1342" y="1378"/>
                    <a:pt x="1197" y="1259"/>
                  </a:cubicBezTo>
                  <a:cubicBezTo>
                    <a:pt x="1108" y="1187"/>
                    <a:pt x="1005" y="1137"/>
                    <a:pt x="918" y="1066"/>
                  </a:cubicBezTo>
                  <a:cubicBezTo>
                    <a:pt x="791" y="993"/>
                    <a:pt x="715" y="880"/>
                    <a:pt x="689" y="728"/>
                  </a:cubicBezTo>
                  <a:cubicBezTo>
                    <a:pt x="743" y="498"/>
                    <a:pt x="852" y="385"/>
                    <a:pt x="1016" y="385"/>
                  </a:cubicBezTo>
                  <a:cubicBezTo>
                    <a:pt x="1061" y="385"/>
                    <a:pt x="1110" y="393"/>
                    <a:pt x="1163" y="410"/>
                  </a:cubicBezTo>
                  <a:cubicBezTo>
                    <a:pt x="1182" y="415"/>
                    <a:pt x="1199" y="417"/>
                    <a:pt x="1216" y="417"/>
                  </a:cubicBezTo>
                  <a:cubicBezTo>
                    <a:pt x="1422" y="417"/>
                    <a:pt x="1495" y="89"/>
                    <a:pt x="1269" y="28"/>
                  </a:cubicBezTo>
                  <a:cubicBezTo>
                    <a:pt x="1197" y="9"/>
                    <a:pt x="1125" y="0"/>
                    <a:pt x="10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1299875" y="611938"/>
              <a:ext cx="11550" cy="55250"/>
            </a:xfrm>
            <a:custGeom>
              <a:avLst/>
              <a:gdLst/>
              <a:ahLst/>
              <a:cxnLst/>
              <a:rect l="l" t="t" r="r" b="b"/>
              <a:pathLst>
                <a:path w="462" h="2210" extrusionOk="0">
                  <a:moveTo>
                    <a:pt x="195" y="1"/>
                  </a:moveTo>
                  <a:cubicBezTo>
                    <a:pt x="96" y="1"/>
                    <a:pt x="0" y="64"/>
                    <a:pt x="5" y="190"/>
                  </a:cubicBezTo>
                  <a:cubicBezTo>
                    <a:pt x="25" y="802"/>
                    <a:pt x="45" y="1410"/>
                    <a:pt x="63" y="2020"/>
                  </a:cubicBezTo>
                  <a:cubicBezTo>
                    <a:pt x="68" y="2146"/>
                    <a:pt x="169" y="2209"/>
                    <a:pt x="268" y="2209"/>
                  </a:cubicBezTo>
                  <a:cubicBezTo>
                    <a:pt x="366" y="2209"/>
                    <a:pt x="462" y="2146"/>
                    <a:pt x="457" y="2020"/>
                  </a:cubicBezTo>
                  <a:cubicBezTo>
                    <a:pt x="438" y="1410"/>
                    <a:pt x="418" y="802"/>
                    <a:pt x="398" y="190"/>
                  </a:cubicBezTo>
                  <a:cubicBezTo>
                    <a:pt x="394" y="64"/>
                    <a:pt x="293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320350" y="613763"/>
              <a:ext cx="9900" cy="57150"/>
            </a:xfrm>
            <a:custGeom>
              <a:avLst/>
              <a:gdLst/>
              <a:ahLst/>
              <a:cxnLst/>
              <a:rect l="l" t="t" r="r" b="b"/>
              <a:pathLst>
                <a:path w="396" h="2286" extrusionOk="0">
                  <a:moveTo>
                    <a:pt x="198" y="1"/>
                  </a:moveTo>
                  <a:cubicBezTo>
                    <a:pt x="100" y="1"/>
                    <a:pt x="2" y="65"/>
                    <a:pt x="2" y="192"/>
                  </a:cubicBezTo>
                  <a:cubicBezTo>
                    <a:pt x="2" y="828"/>
                    <a:pt x="2" y="1460"/>
                    <a:pt x="0" y="2096"/>
                  </a:cubicBezTo>
                  <a:cubicBezTo>
                    <a:pt x="0" y="2223"/>
                    <a:pt x="98" y="2286"/>
                    <a:pt x="197" y="2286"/>
                  </a:cubicBezTo>
                  <a:cubicBezTo>
                    <a:pt x="295" y="2286"/>
                    <a:pt x="394" y="2223"/>
                    <a:pt x="394" y="2096"/>
                  </a:cubicBezTo>
                  <a:cubicBezTo>
                    <a:pt x="394" y="1460"/>
                    <a:pt x="394" y="828"/>
                    <a:pt x="395" y="192"/>
                  </a:cubicBezTo>
                  <a:cubicBezTo>
                    <a:pt x="395" y="65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321125" y="613838"/>
              <a:ext cx="46125" cy="57850"/>
            </a:xfrm>
            <a:custGeom>
              <a:avLst/>
              <a:gdLst/>
              <a:ahLst/>
              <a:cxnLst/>
              <a:rect l="l" t="t" r="r" b="b"/>
              <a:pathLst>
                <a:path w="1845" h="2314" extrusionOk="0">
                  <a:moveTo>
                    <a:pt x="239" y="0"/>
                  </a:moveTo>
                  <a:cubicBezTo>
                    <a:pt x="118" y="0"/>
                    <a:pt x="0" y="95"/>
                    <a:pt x="56" y="239"/>
                  </a:cubicBezTo>
                  <a:cubicBezTo>
                    <a:pt x="356" y="1013"/>
                    <a:pt x="808" y="1695"/>
                    <a:pt x="1415" y="2260"/>
                  </a:cubicBezTo>
                  <a:cubicBezTo>
                    <a:pt x="1452" y="2296"/>
                    <a:pt x="1507" y="2314"/>
                    <a:pt x="1562" y="2314"/>
                  </a:cubicBezTo>
                  <a:cubicBezTo>
                    <a:pt x="1647" y="2314"/>
                    <a:pt x="1731" y="2269"/>
                    <a:pt x="1744" y="2173"/>
                  </a:cubicBezTo>
                  <a:cubicBezTo>
                    <a:pt x="1833" y="1532"/>
                    <a:pt x="1844" y="900"/>
                    <a:pt x="1766" y="260"/>
                  </a:cubicBezTo>
                  <a:cubicBezTo>
                    <a:pt x="1751" y="135"/>
                    <a:pt x="1644" y="72"/>
                    <a:pt x="1545" y="72"/>
                  </a:cubicBezTo>
                  <a:cubicBezTo>
                    <a:pt x="1447" y="72"/>
                    <a:pt x="1357" y="134"/>
                    <a:pt x="1372" y="260"/>
                  </a:cubicBezTo>
                  <a:cubicBezTo>
                    <a:pt x="1430" y="737"/>
                    <a:pt x="1443" y="1214"/>
                    <a:pt x="1405" y="1691"/>
                  </a:cubicBezTo>
                  <a:lnTo>
                    <a:pt x="1405" y="1691"/>
                  </a:lnTo>
                  <a:cubicBezTo>
                    <a:pt x="988" y="1236"/>
                    <a:pt x="660" y="714"/>
                    <a:pt x="436" y="133"/>
                  </a:cubicBezTo>
                  <a:cubicBezTo>
                    <a:pt x="400" y="41"/>
                    <a:pt x="319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410075" y="602513"/>
              <a:ext cx="42050" cy="76100"/>
            </a:xfrm>
            <a:custGeom>
              <a:avLst/>
              <a:gdLst/>
              <a:ahLst/>
              <a:cxnLst/>
              <a:rect l="l" t="t" r="r" b="b"/>
              <a:pathLst>
                <a:path w="1682" h="3044" extrusionOk="0">
                  <a:moveTo>
                    <a:pt x="792" y="398"/>
                  </a:moveTo>
                  <a:cubicBezTo>
                    <a:pt x="955" y="398"/>
                    <a:pt x="1205" y="445"/>
                    <a:pt x="1221" y="635"/>
                  </a:cubicBezTo>
                  <a:cubicBezTo>
                    <a:pt x="1243" y="922"/>
                    <a:pt x="739" y="992"/>
                    <a:pt x="507" y="1016"/>
                  </a:cubicBezTo>
                  <a:lnTo>
                    <a:pt x="507" y="1016"/>
                  </a:lnTo>
                  <a:cubicBezTo>
                    <a:pt x="516" y="818"/>
                    <a:pt x="531" y="620"/>
                    <a:pt x="551" y="421"/>
                  </a:cubicBezTo>
                  <a:cubicBezTo>
                    <a:pt x="551" y="419"/>
                    <a:pt x="552" y="416"/>
                    <a:pt x="552" y="414"/>
                  </a:cubicBezTo>
                  <a:lnTo>
                    <a:pt x="552" y="414"/>
                  </a:lnTo>
                  <a:cubicBezTo>
                    <a:pt x="607" y="412"/>
                    <a:pt x="663" y="408"/>
                    <a:pt x="723" y="401"/>
                  </a:cubicBezTo>
                  <a:cubicBezTo>
                    <a:pt x="743" y="399"/>
                    <a:pt x="766" y="398"/>
                    <a:pt x="792" y="398"/>
                  </a:cubicBezTo>
                  <a:close/>
                  <a:moveTo>
                    <a:pt x="496" y="1433"/>
                  </a:moveTo>
                  <a:cubicBezTo>
                    <a:pt x="719" y="1484"/>
                    <a:pt x="1033" y="1562"/>
                    <a:pt x="1142" y="1734"/>
                  </a:cubicBezTo>
                  <a:cubicBezTo>
                    <a:pt x="1459" y="2240"/>
                    <a:pt x="1007" y="2585"/>
                    <a:pt x="554" y="2638"/>
                  </a:cubicBezTo>
                  <a:lnTo>
                    <a:pt x="554" y="2638"/>
                  </a:lnTo>
                  <a:cubicBezTo>
                    <a:pt x="512" y="2236"/>
                    <a:pt x="493" y="1835"/>
                    <a:pt x="496" y="1433"/>
                  </a:cubicBezTo>
                  <a:close/>
                  <a:moveTo>
                    <a:pt x="277" y="1"/>
                  </a:moveTo>
                  <a:cubicBezTo>
                    <a:pt x="81" y="1"/>
                    <a:pt x="1" y="285"/>
                    <a:pt x="170" y="369"/>
                  </a:cubicBezTo>
                  <a:lnTo>
                    <a:pt x="170" y="369"/>
                  </a:lnTo>
                  <a:cubicBezTo>
                    <a:pt x="164" y="386"/>
                    <a:pt x="159" y="404"/>
                    <a:pt x="157" y="424"/>
                  </a:cubicBezTo>
                  <a:cubicBezTo>
                    <a:pt x="76" y="1233"/>
                    <a:pt x="84" y="2038"/>
                    <a:pt x="183" y="2844"/>
                  </a:cubicBezTo>
                  <a:cubicBezTo>
                    <a:pt x="197" y="2955"/>
                    <a:pt x="262" y="3034"/>
                    <a:pt x="379" y="3041"/>
                  </a:cubicBezTo>
                  <a:cubicBezTo>
                    <a:pt x="409" y="3043"/>
                    <a:pt x="438" y="3044"/>
                    <a:pt x="468" y="3044"/>
                  </a:cubicBezTo>
                  <a:cubicBezTo>
                    <a:pt x="1036" y="3044"/>
                    <a:pt x="1629" y="2732"/>
                    <a:pt x="1661" y="2096"/>
                  </a:cubicBezTo>
                  <a:cubicBezTo>
                    <a:pt x="1682" y="1684"/>
                    <a:pt x="1441" y="1425"/>
                    <a:pt x="1127" y="1257"/>
                  </a:cubicBezTo>
                  <a:lnTo>
                    <a:pt x="1127" y="1257"/>
                  </a:lnTo>
                  <a:cubicBezTo>
                    <a:pt x="1425" y="1126"/>
                    <a:pt x="1654" y="902"/>
                    <a:pt x="1620" y="515"/>
                  </a:cubicBezTo>
                  <a:cubicBezTo>
                    <a:pt x="1583" y="81"/>
                    <a:pt x="1304" y="14"/>
                    <a:pt x="987" y="14"/>
                  </a:cubicBezTo>
                  <a:cubicBezTo>
                    <a:pt x="848" y="14"/>
                    <a:pt x="701" y="27"/>
                    <a:pt x="564" y="27"/>
                  </a:cubicBezTo>
                  <a:cubicBezTo>
                    <a:pt x="479" y="27"/>
                    <a:pt x="398" y="22"/>
                    <a:pt x="325" y="6"/>
                  </a:cubicBezTo>
                  <a:cubicBezTo>
                    <a:pt x="308" y="3"/>
                    <a:pt x="293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545050" y="783638"/>
              <a:ext cx="49175" cy="82175"/>
            </a:xfrm>
            <a:custGeom>
              <a:avLst/>
              <a:gdLst/>
              <a:ahLst/>
              <a:cxnLst/>
              <a:rect l="l" t="t" r="r" b="b"/>
              <a:pathLst>
                <a:path w="1967" h="3287" extrusionOk="0">
                  <a:moveTo>
                    <a:pt x="480" y="410"/>
                  </a:moveTo>
                  <a:cubicBezTo>
                    <a:pt x="1097" y="508"/>
                    <a:pt x="1603" y="1074"/>
                    <a:pt x="1517" y="1728"/>
                  </a:cubicBezTo>
                  <a:cubicBezTo>
                    <a:pt x="1442" y="2290"/>
                    <a:pt x="1024" y="2694"/>
                    <a:pt x="508" y="2853"/>
                  </a:cubicBezTo>
                  <a:lnTo>
                    <a:pt x="508" y="2853"/>
                  </a:lnTo>
                  <a:cubicBezTo>
                    <a:pt x="410" y="2040"/>
                    <a:pt x="403" y="1225"/>
                    <a:pt x="480" y="410"/>
                  </a:cubicBezTo>
                  <a:close/>
                  <a:moveTo>
                    <a:pt x="330" y="1"/>
                  </a:moveTo>
                  <a:cubicBezTo>
                    <a:pt x="323" y="1"/>
                    <a:pt x="316" y="1"/>
                    <a:pt x="309" y="2"/>
                  </a:cubicBezTo>
                  <a:lnTo>
                    <a:pt x="309" y="2"/>
                  </a:lnTo>
                  <a:cubicBezTo>
                    <a:pt x="308" y="2"/>
                    <a:pt x="308" y="2"/>
                    <a:pt x="307" y="2"/>
                  </a:cubicBezTo>
                  <a:cubicBezTo>
                    <a:pt x="228" y="2"/>
                    <a:pt x="174" y="42"/>
                    <a:pt x="145" y="96"/>
                  </a:cubicBezTo>
                  <a:lnTo>
                    <a:pt x="145" y="96"/>
                  </a:lnTo>
                  <a:cubicBezTo>
                    <a:pt x="128" y="121"/>
                    <a:pt x="117" y="152"/>
                    <a:pt x="112" y="188"/>
                  </a:cubicBezTo>
                  <a:cubicBezTo>
                    <a:pt x="1" y="1179"/>
                    <a:pt x="19" y="2158"/>
                    <a:pt x="155" y="3146"/>
                  </a:cubicBezTo>
                  <a:cubicBezTo>
                    <a:pt x="169" y="3243"/>
                    <a:pt x="269" y="3286"/>
                    <a:pt x="356" y="3286"/>
                  </a:cubicBezTo>
                  <a:cubicBezTo>
                    <a:pt x="370" y="3286"/>
                    <a:pt x="384" y="3285"/>
                    <a:pt x="397" y="3283"/>
                  </a:cubicBezTo>
                  <a:cubicBezTo>
                    <a:pt x="1239" y="3140"/>
                    <a:pt x="1966" y="2410"/>
                    <a:pt x="1923" y="1519"/>
                  </a:cubicBezTo>
                  <a:cubicBezTo>
                    <a:pt x="1883" y="686"/>
                    <a:pt x="1175" y="46"/>
                    <a:pt x="367" y="4"/>
                  </a:cubicBezTo>
                  <a:lnTo>
                    <a:pt x="367" y="4"/>
                  </a:lnTo>
                  <a:cubicBezTo>
                    <a:pt x="355" y="2"/>
                    <a:pt x="343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597250" y="766288"/>
              <a:ext cx="34975" cy="38900"/>
            </a:xfrm>
            <a:custGeom>
              <a:avLst/>
              <a:gdLst/>
              <a:ahLst/>
              <a:cxnLst/>
              <a:rect l="l" t="t" r="r" b="b"/>
              <a:pathLst>
                <a:path w="1399" h="1556" extrusionOk="0">
                  <a:moveTo>
                    <a:pt x="416" y="1"/>
                  </a:moveTo>
                  <a:cubicBezTo>
                    <a:pt x="338" y="1"/>
                    <a:pt x="258" y="22"/>
                    <a:pt x="182" y="68"/>
                  </a:cubicBezTo>
                  <a:cubicBezTo>
                    <a:pt x="1" y="177"/>
                    <a:pt x="113" y="437"/>
                    <a:pt x="282" y="437"/>
                  </a:cubicBezTo>
                  <a:cubicBezTo>
                    <a:pt x="314" y="437"/>
                    <a:pt x="348" y="428"/>
                    <a:pt x="382" y="407"/>
                  </a:cubicBezTo>
                  <a:cubicBezTo>
                    <a:pt x="403" y="394"/>
                    <a:pt x="421" y="389"/>
                    <a:pt x="438" y="389"/>
                  </a:cubicBezTo>
                  <a:cubicBezTo>
                    <a:pt x="540" y="389"/>
                    <a:pt x="563" y="601"/>
                    <a:pt x="537" y="675"/>
                  </a:cubicBezTo>
                  <a:cubicBezTo>
                    <a:pt x="485" y="815"/>
                    <a:pt x="368" y="926"/>
                    <a:pt x="266" y="1032"/>
                  </a:cubicBezTo>
                  <a:cubicBezTo>
                    <a:pt x="175" y="1127"/>
                    <a:pt x="200" y="1271"/>
                    <a:pt x="306" y="1342"/>
                  </a:cubicBezTo>
                  <a:cubicBezTo>
                    <a:pt x="521" y="1482"/>
                    <a:pt x="762" y="1556"/>
                    <a:pt x="1015" y="1556"/>
                  </a:cubicBezTo>
                  <a:cubicBezTo>
                    <a:pt x="1058" y="1556"/>
                    <a:pt x="1102" y="1554"/>
                    <a:pt x="1147" y="1549"/>
                  </a:cubicBezTo>
                  <a:cubicBezTo>
                    <a:pt x="1389" y="1524"/>
                    <a:pt x="1398" y="1154"/>
                    <a:pt x="1171" y="1154"/>
                  </a:cubicBezTo>
                  <a:cubicBezTo>
                    <a:pt x="1163" y="1154"/>
                    <a:pt x="1155" y="1155"/>
                    <a:pt x="1147" y="1156"/>
                  </a:cubicBezTo>
                  <a:cubicBezTo>
                    <a:pt x="1107" y="1160"/>
                    <a:pt x="1068" y="1162"/>
                    <a:pt x="1030" y="1162"/>
                  </a:cubicBezTo>
                  <a:cubicBezTo>
                    <a:pt x="923" y="1162"/>
                    <a:pt x="821" y="1145"/>
                    <a:pt x="723" y="1111"/>
                  </a:cubicBezTo>
                  <a:lnTo>
                    <a:pt x="723" y="1111"/>
                  </a:lnTo>
                  <a:cubicBezTo>
                    <a:pt x="891" y="899"/>
                    <a:pt x="1017" y="647"/>
                    <a:pt x="919" y="377"/>
                  </a:cubicBezTo>
                  <a:cubicBezTo>
                    <a:pt x="840" y="159"/>
                    <a:pt x="634" y="1"/>
                    <a:pt x="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49100" y="814988"/>
              <a:ext cx="33425" cy="11600"/>
            </a:xfrm>
            <a:custGeom>
              <a:avLst/>
              <a:gdLst/>
              <a:ahLst/>
              <a:cxnLst/>
              <a:rect l="l" t="t" r="r" b="b"/>
              <a:pathLst>
                <a:path w="1337" h="464" extrusionOk="0">
                  <a:moveTo>
                    <a:pt x="1060" y="0"/>
                  </a:moveTo>
                  <a:cubicBezTo>
                    <a:pt x="1043" y="0"/>
                    <a:pt x="1024" y="3"/>
                    <a:pt x="1005" y="8"/>
                  </a:cubicBezTo>
                  <a:cubicBezTo>
                    <a:pt x="843" y="50"/>
                    <a:pt x="683" y="69"/>
                    <a:pt x="521" y="69"/>
                  </a:cubicBezTo>
                  <a:cubicBezTo>
                    <a:pt x="431" y="69"/>
                    <a:pt x="340" y="63"/>
                    <a:pt x="248" y="52"/>
                  </a:cubicBezTo>
                  <a:cubicBezTo>
                    <a:pt x="238" y="51"/>
                    <a:pt x="228" y="50"/>
                    <a:pt x="219" y="50"/>
                  </a:cubicBezTo>
                  <a:cubicBezTo>
                    <a:pt x="1" y="50"/>
                    <a:pt x="12" y="414"/>
                    <a:pt x="251" y="446"/>
                  </a:cubicBezTo>
                  <a:cubicBezTo>
                    <a:pt x="344" y="458"/>
                    <a:pt x="438" y="464"/>
                    <a:pt x="530" y="464"/>
                  </a:cubicBezTo>
                  <a:cubicBezTo>
                    <a:pt x="725" y="464"/>
                    <a:pt x="919" y="438"/>
                    <a:pt x="1111" y="387"/>
                  </a:cubicBezTo>
                  <a:cubicBezTo>
                    <a:pt x="1337" y="328"/>
                    <a:pt x="1267" y="0"/>
                    <a:pt x="1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705825" y="769188"/>
              <a:ext cx="44300" cy="57250"/>
            </a:xfrm>
            <a:custGeom>
              <a:avLst/>
              <a:gdLst/>
              <a:ahLst/>
              <a:cxnLst/>
              <a:rect l="l" t="t" r="r" b="b"/>
              <a:pathLst>
                <a:path w="1772" h="2290" extrusionOk="0">
                  <a:moveTo>
                    <a:pt x="1493" y="1"/>
                  </a:moveTo>
                  <a:cubicBezTo>
                    <a:pt x="1432" y="1"/>
                    <a:pt x="1372" y="27"/>
                    <a:pt x="1329" y="89"/>
                  </a:cubicBezTo>
                  <a:cubicBezTo>
                    <a:pt x="911" y="695"/>
                    <a:pt x="490" y="1299"/>
                    <a:pt x="72" y="1904"/>
                  </a:cubicBezTo>
                  <a:cubicBezTo>
                    <a:pt x="0" y="2007"/>
                    <a:pt x="72" y="2165"/>
                    <a:pt x="189" y="2193"/>
                  </a:cubicBezTo>
                  <a:cubicBezTo>
                    <a:pt x="455" y="2257"/>
                    <a:pt x="717" y="2290"/>
                    <a:pt x="984" y="2290"/>
                  </a:cubicBezTo>
                  <a:cubicBezTo>
                    <a:pt x="1104" y="2290"/>
                    <a:pt x="1225" y="2283"/>
                    <a:pt x="1347" y="2269"/>
                  </a:cubicBezTo>
                  <a:cubicBezTo>
                    <a:pt x="1588" y="2242"/>
                    <a:pt x="1599" y="1874"/>
                    <a:pt x="1373" y="1874"/>
                  </a:cubicBezTo>
                  <a:cubicBezTo>
                    <a:pt x="1365" y="1874"/>
                    <a:pt x="1356" y="1875"/>
                    <a:pt x="1347" y="1876"/>
                  </a:cubicBezTo>
                  <a:cubicBezTo>
                    <a:pt x="1225" y="1889"/>
                    <a:pt x="1105" y="1896"/>
                    <a:pt x="986" y="1896"/>
                  </a:cubicBezTo>
                  <a:cubicBezTo>
                    <a:pt x="849" y="1896"/>
                    <a:pt x="713" y="1886"/>
                    <a:pt x="576" y="1867"/>
                  </a:cubicBezTo>
                  <a:lnTo>
                    <a:pt x="576" y="1867"/>
                  </a:lnTo>
                  <a:cubicBezTo>
                    <a:pt x="941" y="1341"/>
                    <a:pt x="1307" y="815"/>
                    <a:pt x="1671" y="289"/>
                  </a:cubicBezTo>
                  <a:cubicBezTo>
                    <a:pt x="1771" y="142"/>
                    <a:pt x="1633" y="1"/>
                    <a:pt x="1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735700" y="798238"/>
              <a:ext cx="14900" cy="51700"/>
            </a:xfrm>
            <a:custGeom>
              <a:avLst/>
              <a:gdLst/>
              <a:ahLst/>
              <a:cxnLst/>
              <a:rect l="l" t="t" r="r" b="b"/>
              <a:pathLst>
                <a:path w="596" h="2068" extrusionOk="0">
                  <a:moveTo>
                    <a:pt x="356" y="1"/>
                  </a:moveTo>
                  <a:cubicBezTo>
                    <a:pt x="278" y="1"/>
                    <a:pt x="205" y="43"/>
                    <a:pt x="182" y="142"/>
                  </a:cubicBezTo>
                  <a:cubicBezTo>
                    <a:pt x="52" y="715"/>
                    <a:pt x="1" y="1290"/>
                    <a:pt x="32" y="1877"/>
                  </a:cubicBezTo>
                  <a:cubicBezTo>
                    <a:pt x="39" y="2004"/>
                    <a:pt x="141" y="2068"/>
                    <a:pt x="240" y="2068"/>
                  </a:cubicBezTo>
                  <a:cubicBezTo>
                    <a:pt x="338" y="2068"/>
                    <a:pt x="433" y="2005"/>
                    <a:pt x="426" y="1877"/>
                  </a:cubicBezTo>
                  <a:cubicBezTo>
                    <a:pt x="396" y="1326"/>
                    <a:pt x="439" y="785"/>
                    <a:pt x="562" y="245"/>
                  </a:cubicBezTo>
                  <a:cubicBezTo>
                    <a:pt x="595" y="98"/>
                    <a:pt x="472" y="1"/>
                    <a:pt x="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756875" y="778413"/>
              <a:ext cx="49975" cy="71725"/>
            </a:xfrm>
            <a:custGeom>
              <a:avLst/>
              <a:gdLst/>
              <a:ahLst/>
              <a:cxnLst/>
              <a:rect l="l" t="t" r="r" b="b"/>
              <a:pathLst>
                <a:path w="1999" h="2869" extrusionOk="0">
                  <a:moveTo>
                    <a:pt x="1420" y="0"/>
                  </a:moveTo>
                  <a:cubicBezTo>
                    <a:pt x="1350" y="0"/>
                    <a:pt x="1278" y="32"/>
                    <a:pt x="1244" y="94"/>
                  </a:cubicBezTo>
                  <a:cubicBezTo>
                    <a:pt x="811" y="849"/>
                    <a:pt x="420" y="1622"/>
                    <a:pt x="70" y="2418"/>
                  </a:cubicBezTo>
                  <a:cubicBezTo>
                    <a:pt x="1" y="2577"/>
                    <a:pt x="138" y="2720"/>
                    <a:pt x="264" y="2720"/>
                  </a:cubicBezTo>
                  <a:cubicBezTo>
                    <a:pt x="322" y="2720"/>
                    <a:pt x="377" y="2690"/>
                    <a:pt x="409" y="2617"/>
                  </a:cubicBezTo>
                  <a:cubicBezTo>
                    <a:pt x="683" y="1995"/>
                    <a:pt x="982" y="1387"/>
                    <a:pt x="1306" y="790"/>
                  </a:cubicBezTo>
                  <a:lnTo>
                    <a:pt x="1306" y="790"/>
                  </a:lnTo>
                  <a:cubicBezTo>
                    <a:pt x="1403" y="1435"/>
                    <a:pt x="1501" y="2081"/>
                    <a:pt x="1597" y="2726"/>
                  </a:cubicBezTo>
                  <a:cubicBezTo>
                    <a:pt x="1612" y="2826"/>
                    <a:pt x="1681" y="2869"/>
                    <a:pt x="1756" y="2869"/>
                  </a:cubicBezTo>
                  <a:cubicBezTo>
                    <a:pt x="1870" y="2869"/>
                    <a:pt x="1999" y="2770"/>
                    <a:pt x="1977" y="2620"/>
                  </a:cubicBezTo>
                  <a:cubicBezTo>
                    <a:pt x="1852" y="1794"/>
                    <a:pt x="1727" y="967"/>
                    <a:pt x="1603" y="141"/>
                  </a:cubicBezTo>
                  <a:cubicBezTo>
                    <a:pt x="1588" y="46"/>
                    <a:pt x="1505" y="0"/>
                    <a:pt x="1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765250" y="817938"/>
              <a:ext cx="39975" cy="13975"/>
            </a:xfrm>
            <a:custGeom>
              <a:avLst/>
              <a:gdLst/>
              <a:ahLst/>
              <a:cxnLst/>
              <a:rect l="l" t="t" r="r" b="b"/>
              <a:pathLst>
                <a:path w="1599" h="559" extrusionOk="0">
                  <a:moveTo>
                    <a:pt x="1295" y="1"/>
                  </a:moveTo>
                  <a:cubicBezTo>
                    <a:pt x="1283" y="1"/>
                    <a:pt x="1270" y="2"/>
                    <a:pt x="1256" y="4"/>
                  </a:cubicBezTo>
                  <a:lnTo>
                    <a:pt x="237" y="176"/>
                  </a:lnTo>
                  <a:cubicBezTo>
                    <a:pt x="1" y="214"/>
                    <a:pt x="84" y="558"/>
                    <a:pt x="307" y="558"/>
                  </a:cubicBezTo>
                  <a:cubicBezTo>
                    <a:pt x="319" y="558"/>
                    <a:pt x="331" y="557"/>
                    <a:pt x="343" y="555"/>
                  </a:cubicBezTo>
                  <a:lnTo>
                    <a:pt x="1362" y="384"/>
                  </a:lnTo>
                  <a:cubicBezTo>
                    <a:pt x="1598" y="343"/>
                    <a:pt x="1516" y="1"/>
                    <a:pt x="1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841000" y="786588"/>
              <a:ext cx="43125" cy="60725"/>
            </a:xfrm>
            <a:custGeom>
              <a:avLst/>
              <a:gdLst/>
              <a:ahLst/>
              <a:cxnLst/>
              <a:rect l="l" t="t" r="r" b="b"/>
              <a:pathLst>
                <a:path w="1725" h="2429" extrusionOk="0">
                  <a:moveTo>
                    <a:pt x="1286" y="1"/>
                  </a:moveTo>
                  <a:cubicBezTo>
                    <a:pt x="1270" y="1"/>
                    <a:pt x="1253" y="3"/>
                    <a:pt x="1236" y="7"/>
                  </a:cubicBezTo>
                  <a:cubicBezTo>
                    <a:pt x="584" y="165"/>
                    <a:pt x="0" y="772"/>
                    <a:pt x="115" y="1482"/>
                  </a:cubicBezTo>
                  <a:cubicBezTo>
                    <a:pt x="204" y="2028"/>
                    <a:pt x="697" y="2428"/>
                    <a:pt x="1229" y="2428"/>
                  </a:cubicBezTo>
                  <a:cubicBezTo>
                    <a:pt x="1318" y="2428"/>
                    <a:pt x="1408" y="2417"/>
                    <a:pt x="1497" y="2393"/>
                  </a:cubicBezTo>
                  <a:cubicBezTo>
                    <a:pt x="1725" y="2334"/>
                    <a:pt x="1653" y="2007"/>
                    <a:pt x="1448" y="2007"/>
                  </a:cubicBezTo>
                  <a:cubicBezTo>
                    <a:pt x="1430" y="2007"/>
                    <a:pt x="1412" y="2009"/>
                    <a:pt x="1393" y="2014"/>
                  </a:cubicBezTo>
                  <a:cubicBezTo>
                    <a:pt x="1337" y="2029"/>
                    <a:pt x="1281" y="2036"/>
                    <a:pt x="1225" y="2036"/>
                  </a:cubicBezTo>
                  <a:cubicBezTo>
                    <a:pt x="839" y="2036"/>
                    <a:pt x="491" y="1699"/>
                    <a:pt x="494" y="1297"/>
                  </a:cubicBezTo>
                  <a:cubicBezTo>
                    <a:pt x="500" y="826"/>
                    <a:pt x="915" y="488"/>
                    <a:pt x="1339" y="386"/>
                  </a:cubicBezTo>
                  <a:cubicBezTo>
                    <a:pt x="1569" y="332"/>
                    <a:pt x="1495" y="1"/>
                    <a:pt x="1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886475" y="778713"/>
              <a:ext cx="58675" cy="69900"/>
            </a:xfrm>
            <a:custGeom>
              <a:avLst/>
              <a:gdLst/>
              <a:ahLst/>
              <a:cxnLst/>
              <a:rect l="l" t="t" r="r" b="b"/>
              <a:pathLst>
                <a:path w="2347" h="2796" extrusionOk="0">
                  <a:moveTo>
                    <a:pt x="1339" y="455"/>
                  </a:moveTo>
                  <a:cubicBezTo>
                    <a:pt x="2020" y="809"/>
                    <a:pt x="2209" y="1924"/>
                    <a:pt x="1418" y="2311"/>
                  </a:cubicBezTo>
                  <a:cubicBezTo>
                    <a:pt x="1324" y="2356"/>
                    <a:pt x="1234" y="2377"/>
                    <a:pt x="1149" y="2377"/>
                  </a:cubicBezTo>
                  <a:cubicBezTo>
                    <a:pt x="417" y="2377"/>
                    <a:pt x="113" y="809"/>
                    <a:pt x="1194" y="614"/>
                  </a:cubicBezTo>
                  <a:cubicBezTo>
                    <a:pt x="1292" y="596"/>
                    <a:pt x="1336" y="529"/>
                    <a:pt x="1339" y="455"/>
                  </a:cubicBezTo>
                  <a:close/>
                  <a:moveTo>
                    <a:pt x="1224" y="0"/>
                  </a:moveTo>
                  <a:cubicBezTo>
                    <a:pt x="1098" y="0"/>
                    <a:pt x="1025" y="130"/>
                    <a:pt x="1045" y="242"/>
                  </a:cubicBezTo>
                  <a:lnTo>
                    <a:pt x="1045" y="242"/>
                  </a:lnTo>
                  <a:cubicBezTo>
                    <a:pt x="418" y="380"/>
                    <a:pt x="1" y="961"/>
                    <a:pt x="71" y="1606"/>
                  </a:cubicBezTo>
                  <a:cubicBezTo>
                    <a:pt x="129" y="2144"/>
                    <a:pt x="566" y="2796"/>
                    <a:pt x="1158" y="2796"/>
                  </a:cubicBezTo>
                  <a:cubicBezTo>
                    <a:pt x="1180" y="2796"/>
                    <a:pt x="1202" y="2795"/>
                    <a:pt x="1225" y="2793"/>
                  </a:cubicBezTo>
                  <a:cubicBezTo>
                    <a:pt x="1880" y="2740"/>
                    <a:pt x="2311" y="2026"/>
                    <a:pt x="2327" y="1423"/>
                  </a:cubicBezTo>
                  <a:cubicBezTo>
                    <a:pt x="2347" y="754"/>
                    <a:pt x="1910" y="202"/>
                    <a:pt x="1285" y="10"/>
                  </a:cubicBezTo>
                  <a:cubicBezTo>
                    <a:pt x="1263" y="3"/>
                    <a:pt x="1243" y="0"/>
                    <a:pt x="1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951375" y="779713"/>
              <a:ext cx="34725" cy="63200"/>
            </a:xfrm>
            <a:custGeom>
              <a:avLst/>
              <a:gdLst/>
              <a:ahLst/>
              <a:cxnLst/>
              <a:rect l="l" t="t" r="r" b="b"/>
              <a:pathLst>
                <a:path w="1389" h="2528" extrusionOk="0">
                  <a:moveTo>
                    <a:pt x="881" y="0"/>
                  </a:moveTo>
                  <a:cubicBezTo>
                    <a:pt x="852" y="0"/>
                    <a:pt x="821" y="7"/>
                    <a:pt x="789" y="23"/>
                  </a:cubicBezTo>
                  <a:cubicBezTo>
                    <a:pt x="428" y="202"/>
                    <a:pt x="43" y="636"/>
                    <a:pt x="222" y="1071"/>
                  </a:cubicBezTo>
                  <a:cubicBezTo>
                    <a:pt x="293" y="1244"/>
                    <a:pt x="438" y="1337"/>
                    <a:pt x="600" y="1420"/>
                  </a:cubicBezTo>
                  <a:cubicBezTo>
                    <a:pt x="684" y="1463"/>
                    <a:pt x="845" y="1499"/>
                    <a:pt x="898" y="1578"/>
                  </a:cubicBezTo>
                  <a:cubicBezTo>
                    <a:pt x="1168" y="1980"/>
                    <a:pt x="482" y="2103"/>
                    <a:pt x="250" y="2132"/>
                  </a:cubicBezTo>
                  <a:cubicBezTo>
                    <a:pt x="11" y="2163"/>
                    <a:pt x="0" y="2527"/>
                    <a:pt x="222" y="2527"/>
                  </a:cubicBezTo>
                  <a:cubicBezTo>
                    <a:pt x="231" y="2527"/>
                    <a:pt x="240" y="2527"/>
                    <a:pt x="250" y="2525"/>
                  </a:cubicBezTo>
                  <a:cubicBezTo>
                    <a:pt x="729" y="2465"/>
                    <a:pt x="1389" y="2288"/>
                    <a:pt x="1346" y="1671"/>
                  </a:cubicBezTo>
                  <a:cubicBezTo>
                    <a:pt x="1331" y="1472"/>
                    <a:pt x="1225" y="1321"/>
                    <a:pt x="1062" y="1208"/>
                  </a:cubicBezTo>
                  <a:cubicBezTo>
                    <a:pt x="961" y="1140"/>
                    <a:pt x="800" y="1118"/>
                    <a:pt x="711" y="1035"/>
                  </a:cubicBezTo>
                  <a:cubicBezTo>
                    <a:pt x="401" y="742"/>
                    <a:pt x="767" y="471"/>
                    <a:pt x="989" y="361"/>
                  </a:cubicBezTo>
                  <a:cubicBezTo>
                    <a:pt x="1184" y="265"/>
                    <a:pt x="1064" y="0"/>
                    <a:pt x="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1020575" y="765138"/>
              <a:ext cx="45775" cy="97200"/>
            </a:xfrm>
            <a:custGeom>
              <a:avLst/>
              <a:gdLst/>
              <a:ahLst/>
              <a:cxnLst/>
              <a:rect l="l" t="t" r="r" b="b"/>
              <a:pathLst>
                <a:path w="1831" h="3888" extrusionOk="0">
                  <a:moveTo>
                    <a:pt x="462" y="411"/>
                  </a:moveTo>
                  <a:lnTo>
                    <a:pt x="462" y="411"/>
                  </a:lnTo>
                  <a:cubicBezTo>
                    <a:pt x="842" y="459"/>
                    <a:pt x="1483" y="592"/>
                    <a:pt x="1172" y="1150"/>
                  </a:cubicBezTo>
                  <a:cubicBezTo>
                    <a:pt x="1048" y="1370"/>
                    <a:pt x="694" y="1483"/>
                    <a:pt x="413" y="1533"/>
                  </a:cubicBezTo>
                  <a:lnTo>
                    <a:pt x="413" y="1533"/>
                  </a:lnTo>
                  <a:cubicBezTo>
                    <a:pt x="420" y="1159"/>
                    <a:pt x="436" y="785"/>
                    <a:pt x="462" y="411"/>
                  </a:cubicBezTo>
                  <a:close/>
                  <a:moveTo>
                    <a:pt x="410" y="1960"/>
                  </a:moveTo>
                  <a:cubicBezTo>
                    <a:pt x="620" y="1968"/>
                    <a:pt x="820" y="1997"/>
                    <a:pt x="990" y="2155"/>
                  </a:cubicBezTo>
                  <a:cubicBezTo>
                    <a:pt x="1230" y="2214"/>
                    <a:pt x="1290" y="2350"/>
                    <a:pt x="1164" y="2564"/>
                  </a:cubicBezTo>
                  <a:cubicBezTo>
                    <a:pt x="1180" y="2783"/>
                    <a:pt x="1086" y="2932"/>
                    <a:pt x="878" y="3014"/>
                  </a:cubicBezTo>
                  <a:cubicBezTo>
                    <a:pt x="734" y="3114"/>
                    <a:pt x="589" y="3199"/>
                    <a:pt x="451" y="3294"/>
                  </a:cubicBezTo>
                  <a:lnTo>
                    <a:pt x="451" y="3294"/>
                  </a:lnTo>
                  <a:cubicBezTo>
                    <a:pt x="424" y="2850"/>
                    <a:pt x="410" y="2405"/>
                    <a:pt x="410" y="1960"/>
                  </a:cubicBezTo>
                  <a:close/>
                  <a:moveTo>
                    <a:pt x="301" y="1"/>
                  </a:moveTo>
                  <a:cubicBezTo>
                    <a:pt x="203" y="1"/>
                    <a:pt x="149" y="68"/>
                    <a:pt x="137" y="147"/>
                  </a:cubicBezTo>
                  <a:lnTo>
                    <a:pt x="137" y="147"/>
                  </a:lnTo>
                  <a:cubicBezTo>
                    <a:pt x="106" y="178"/>
                    <a:pt x="83" y="221"/>
                    <a:pt x="79" y="277"/>
                  </a:cubicBezTo>
                  <a:cubicBezTo>
                    <a:pt x="44" y="748"/>
                    <a:pt x="24" y="1219"/>
                    <a:pt x="19" y="1689"/>
                  </a:cubicBezTo>
                  <a:lnTo>
                    <a:pt x="19" y="1689"/>
                  </a:lnTo>
                  <a:cubicBezTo>
                    <a:pt x="1" y="1736"/>
                    <a:pt x="1" y="1789"/>
                    <a:pt x="18" y="1835"/>
                  </a:cubicBezTo>
                  <a:lnTo>
                    <a:pt x="18" y="1835"/>
                  </a:lnTo>
                  <a:cubicBezTo>
                    <a:pt x="15" y="2453"/>
                    <a:pt x="37" y="3071"/>
                    <a:pt x="86" y="3691"/>
                  </a:cubicBezTo>
                  <a:cubicBezTo>
                    <a:pt x="94" y="3802"/>
                    <a:pt x="191" y="3888"/>
                    <a:pt x="292" y="3888"/>
                  </a:cubicBezTo>
                  <a:cubicBezTo>
                    <a:pt x="337" y="3888"/>
                    <a:pt x="383" y="3870"/>
                    <a:pt x="421" y="3830"/>
                  </a:cubicBezTo>
                  <a:cubicBezTo>
                    <a:pt x="839" y="3393"/>
                    <a:pt x="1830" y="3121"/>
                    <a:pt x="1644" y="2327"/>
                  </a:cubicBezTo>
                  <a:cubicBezTo>
                    <a:pt x="1568" y="2005"/>
                    <a:pt x="1350" y="1818"/>
                    <a:pt x="1081" y="1709"/>
                  </a:cubicBezTo>
                  <a:lnTo>
                    <a:pt x="1081" y="1709"/>
                  </a:lnTo>
                  <a:cubicBezTo>
                    <a:pt x="1433" y="1537"/>
                    <a:pt x="1729" y="1274"/>
                    <a:pt x="1760" y="908"/>
                  </a:cubicBezTo>
                  <a:cubicBezTo>
                    <a:pt x="1817" y="228"/>
                    <a:pt x="801" y="55"/>
                    <a:pt x="324" y="2"/>
                  </a:cubicBezTo>
                  <a:cubicBezTo>
                    <a:pt x="316" y="1"/>
                    <a:pt x="308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1068775" y="743138"/>
              <a:ext cx="28700" cy="44525"/>
            </a:xfrm>
            <a:custGeom>
              <a:avLst/>
              <a:gdLst/>
              <a:ahLst/>
              <a:cxnLst/>
              <a:rect l="l" t="t" r="r" b="b"/>
              <a:pathLst>
                <a:path w="1148" h="1781" extrusionOk="0">
                  <a:moveTo>
                    <a:pt x="493" y="0"/>
                  </a:moveTo>
                  <a:cubicBezTo>
                    <a:pt x="357" y="0"/>
                    <a:pt x="219" y="57"/>
                    <a:pt x="125" y="165"/>
                  </a:cubicBezTo>
                  <a:cubicBezTo>
                    <a:pt x="1" y="308"/>
                    <a:pt x="133" y="505"/>
                    <a:pt x="276" y="505"/>
                  </a:cubicBezTo>
                  <a:cubicBezTo>
                    <a:pt x="321" y="505"/>
                    <a:pt x="366" y="486"/>
                    <a:pt x="406" y="441"/>
                  </a:cubicBezTo>
                  <a:cubicBezTo>
                    <a:pt x="439" y="405"/>
                    <a:pt x="463" y="387"/>
                    <a:pt x="477" y="387"/>
                  </a:cubicBezTo>
                  <a:cubicBezTo>
                    <a:pt x="499" y="387"/>
                    <a:pt x="499" y="427"/>
                    <a:pt x="478" y="508"/>
                  </a:cubicBezTo>
                  <a:cubicBezTo>
                    <a:pt x="432" y="528"/>
                    <a:pt x="392" y="553"/>
                    <a:pt x="352" y="581"/>
                  </a:cubicBezTo>
                  <a:cubicBezTo>
                    <a:pt x="310" y="614"/>
                    <a:pt x="273" y="650"/>
                    <a:pt x="246" y="696"/>
                  </a:cubicBezTo>
                  <a:cubicBezTo>
                    <a:pt x="184" y="806"/>
                    <a:pt x="185" y="938"/>
                    <a:pt x="258" y="1039"/>
                  </a:cubicBezTo>
                  <a:cubicBezTo>
                    <a:pt x="304" y="1103"/>
                    <a:pt x="361" y="1136"/>
                    <a:pt x="431" y="1136"/>
                  </a:cubicBezTo>
                  <a:cubicBezTo>
                    <a:pt x="447" y="1136"/>
                    <a:pt x="463" y="1134"/>
                    <a:pt x="480" y="1131"/>
                  </a:cubicBezTo>
                  <a:cubicBezTo>
                    <a:pt x="499" y="1128"/>
                    <a:pt x="519" y="1126"/>
                    <a:pt x="538" y="1126"/>
                  </a:cubicBezTo>
                  <a:cubicBezTo>
                    <a:pt x="610" y="1126"/>
                    <a:pt x="685" y="1150"/>
                    <a:pt x="722" y="1215"/>
                  </a:cubicBezTo>
                  <a:cubicBezTo>
                    <a:pt x="760" y="1284"/>
                    <a:pt x="723" y="1395"/>
                    <a:pt x="643" y="1395"/>
                  </a:cubicBezTo>
                  <a:cubicBezTo>
                    <a:pt x="626" y="1395"/>
                    <a:pt x="607" y="1390"/>
                    <a:pt x="586" y="1379"/>
                  </a:cubicBezTo>
                  <a:cubicBezTo>
                    <a:pt x="553" y="1360"/>
                    <a:pt x="520" y="1351"/>
                    <a:pt x="489" y="1351"/>
                  </a:cubicBezTo>
                  <a:cubicBezTo>
                    <a:pt x="315" y="1351"/>
                    <a:pt x="200" y="1612"/>
                    <a:pt x="387" y="1718"/>
                  </a:cubicBezTo>
                  <a:cubicBezTo>
                    <a:pt x="463" y="1761"/>
                    <a:pt x="545" y="1781"/>
                    <a:pt x="626" y="1781"/>
                  </a:cubicBezTo>
                  <a:cubicBezTo>
                    <a:pt x="888" y="1781"/>
                    <a:pt x="1140" y="1576"/>
                    <a:pt x="1145" y="1287"/>
                  </a:cubicBezTo>
                  <a:cubicBezTo>
                    <a:pt x="1147" y="1036"/>
                    <a:pt x="982" y="863"/>
                    <a:pt x="773" y="786"/>
                  </a:cubicBezTo>
                  <a:lnTo>
                    <a:pt x="773" y="786"/>
                  </a:lnTo>
                  <a:cubicBezTo>
                    <a:pt x="832" y="724"/>
                    <a:pt x="885" y="642"/>
                    <a:pt x="901" y="596"/>
                  </a:cubicBezTo>
                  <a:cubicBezTo>
                    <a:pt x="944" y="468"/>
                    <a:pt x="931" y="318"/>
                    <a:pt x="861" y="202"/>
                  </a:cubicBezTo>
                  <a:cubicBezTo>
                    <a:pt x="779" y="65"/>
                    <a:pt x="637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1117100" y="789363"/>
              <a:ext cx="9875" cy="51650"/>
            </a:xfrm>
            <a:custGeom>
              <a:avLst/>
              <a:gdLst/>
              <a:ahLst/>
              <a:cxnLst/>
              <a:rect l="l" t="t" r="r" b="b"/>
              <a:pathLst>
                <a:path w="395" h="2066" extrusionOk="0">
                  <a:moveTo>
                    <a:pt x="198" y="1"/>
                  </a:moveTo>
                  <a:cubicBezTo>
                    <a:pt x="100" y="1"/>
                    <a:pt x="1" y="64"/>
                    <a:pt x="0" y="191"/>
                  </a:cubicBezTo>
                  <a:lnTo>
                    <a:pt x="0" y="1874"/>
                  </a:lnTo>
                  <a:cubicBezTo>
                    <a:pt x="0" y="2002"/>
                    <a:pt x="99" y="2066"/>
                    <a:pt x="197" y="2066"/>
                  </a:cubicBezTo>
                  <a:cubicBezTo>
                    <a:pt x="296" y="2066"/>
                    <a:pt x="394" y="2002"/>
                    <a:pt x="394" y="1874"/>
                  </a:cubicBezTo>
                  <a:lnTo>
                    <a:pt x="394" y="191"/>
                  </a:lnTo>
                  <a:cubicBezTo>
                    <a:pt x="395" y="64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1102900" y="809338"/>
              <a:ext cx="42000" cy="9875"/>
            </a:xfrm>
            <a:custGeom>
              <a:avLst/>
              <a:gdLst/>
              <a:ahLst/>
              <a:cxnLst/>
              <a:rect l="l" t="t" r="r" b="b"/>
              <a:pathLst>
                <a:path w="1680" h="395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426" y="394"/>
                  </a:lnTo>
                  <a:cubicBezTo>
                    <a:pt x="1679" y="394"/>
                    <a:pt x="167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173400" y="779063"/>
              <a:ext cx="42675" cy="56400"/>
            </a:xfrm>
            <a:custGeom>
              <a:avLst/>
              <a:gdLst/>
              <a:ahLst/>
              <a:cxnLst/>
              <a:rect l="l" t="t" r="r" b="b"/>
              <a:pathLst>
                <a:path w="1707" h="2256" extrusionOk="0">
                  <a:moveTo>
                    <a:pt x="1184" y="0"/>
                  </a:moveTo>
                  <a:cubicBezTo>
                    <a:pt x="1181" y="0"/>
                    <a:pt x="1179" y="0"/>
                    <a:pt x="1177" y="0"/>
                  </a:cubicBezTo>
                  <a:cubicBezTo>
                    <a:pt x="551" y="16"/>
                    <a:pt x="0" y="516"/>
                    <a:pt x="37" y="1167"/>
                  </a:cubicBezTo>
                  <a:cubicBezTo>
                    <a:pt x="83" y="1950"/>
                    <a:pt x="768" y="2235"/>
                    <a:pt x="1453" y="2255"/>
                  </a:cubicBezTo>
                  <a:cubicBezTo>
                    <a:pt x="1455" y="2255"/>
                    <a:pt x="1458" y="2255"/>
                    <a:pt x="1460" y="2255"/>
                  </a:cubicBezTo>
                  <a:cubicBezTo>
                    <a:pt x="1707" y="2255"/>
                    <a:pt x="1704" y="1868"/>
                    <a:pt x="1453" y="1861"/>
                  </a:cubicBezTo>
                  <a:cubicBezTo>
                    <a:pt x="989" y="1848"/>
                    <a:pt x="504" y="1727"/>
                    <a:pt x="437" y="1189"/>
                  </a:cubicBezTo>
                  <a:cubicBezTo>
                    <a:pt x="381" y="748"/>
                    <a:pt x="753" y="404"/>
                    <a:pt x="1177" y="393"/>
                  </a:cubicBezTo>
                  <a:cubicBezTo>
                    <a:pt x="1427" y="387"/>
                    <a:pt x="1432" y="0"/>
                    <a:pt x="1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1242175" y="762838"/>
              <a:ext cx="46550" cy="81775"/>
            </a:xfrm>
            <a:custGeom>
              <a:avLst/>
              <a:gdLst/>
              <a:ahLst/>
              <a:cxnLst/>
              <a:rect l="l" t="t" r="r" b="b"/>
              <a:pathLst>
                <a:path w="1862" h="3271" extrusionOk="0">
                  <a:moveTo>
                    <a:pt x="1387" y="0"/>
                  </a:moveTo>
                  <a:cubicBezTo>
                    <a:pt x="838" y="0"/>
                    <a:pt x="341" y="386"/>
                    <a:pt x="394" y="999"/>
                  </a:cubicBezTo>
                  <a:cubicBezTo>
                    <a:pt x="417" y="1261"/>
                    <a:pt x="546" y="1497"/>
                    <a:pt x="751" y="1664"/>
                  </a:cubicBezTo>
                  <a:cubicBezTo>
                    <a:pt x="825" y="1724"/>
                    <a:pt x="910" y="1767"/>
                    <a:pt x="993" y="1815"/>
                  </a:cubicBezTo>
                  <a:cubicBezTo>
                    <a:pt x="1275" y="1976"/>
                    <a:pt x="1243" y="1866"/>
                    <a:pt x="1252" y="2296"/>
                  </a:cubicBezTo>
                  <a:cubicBezTo>
                    <a:pt x="1361" y="2539"/>
                    <a:pt x="1303" y="2685"/>
                    <a:pt x="1083" y="2732"/>
                  </a:cubicBezTo>
                  <a:cubicBezTo>
                    <a:pt x="987" y="2805"/>
                    <a:pt x="880" y="2842"/>
                    <a:pt x="759" y="2847"/>
                  </a:cubicBezTo>
                  <a:cubicBezTo>
                    <a:pt x="625" y="2874"/>
                    <a:pt x="491" y="2877"/>
                    <a:pt x="356" y="2877"/>
                  </a:cubicBezTo>
                  <a:cubicBezTo>
                    <a:pt x="322" y="2877"/>
                    <a:pt x="288" y="2877"/>
                    <a:pt x="254" y="2877"/>
                  </a:cubicBezTo>
                  <a:cubicBezTo>
                    <a:pt x="254" y="2877"/>
                    <a:pt x="253" y="2877"/>
                    <a:pt x="253" y="2877"/>
                  </a:cubicBezTo>
                  <a:cubicBezTo>
                    <a:pt x="1" y="2877"/>
                    <a:pt x="1" y="3269"/>
                    <a:pt x="254" y="3270"/>
                  </a:cubicBezTo>
                  <a:cubicBezTo>
                    <a:pt x="264" y="3271"/>
                    <a:pt x="273" y="3271"/>
                    <a:pt x="283" y="3271"/>
                  </a:cubicBezTo>
                  <a:cubicBezTo>
                    <a:pt x="910" y="3271"/>
                    <a:pt x="1704" y="3130"/>
                    <a:pt x="1819" y="2384"/>
                  </a:cubicBezTo>
                  <a:cubicBezTo>
                    <a:pt x="1862" y="2109"/>
                    <a:pt x="1767" y="1869"/>
                    <a:pt x="1557" y="1690"/>
                  </a:cubicBezTo>
                  <a:cubicBezTo>
                    <a:pt x="1411" y="1566"/>
                    <a:pt x="1217" y="1521"/>
                    <a:pt x="1069" y="1404"/>
                  </a:cubicBezTo>
                  <a:cubicBezTo>
                    <a:pt x="618" y="1054"/>
                    <a:pt x="780" y="384"/>
                    <a:pt x="1346" y="384"/>
                  </a:cubicBezTo>
                  <a:cubicBezTo>
                    <a:pt x="1384" y="384"/>
                    <a:pt x="1425" y="387"/>
                    <a:pt x="1466" y="393"/>
                  </a:cubicBezTo>
                  <a:cubicBezTo>
                    <a:pt x="1479" y="395"/>
                    <a:pt x="1491" y="396"/>
                    <a:pt x="1502" y="396"/>
                  </a:cubicBezTo>
                  <a:cubicBezTo>
                    <a:pt x="1720" y="396"/>
                    <a:pt x="1805" y="52"/>
                    <a:pt x="1567" y="14"/>
                  </a:cubicBezTo>
                  <a:cubicBezTo>
                    <a:pt x="1507" y="5"/>
                    <a:pt x="1447" y="0"/>
                    <a:pt x="1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1298825" y="773038"/>
              <a:ext cx="13650" cy="55150"/>
            </a:xfrm>
            <a:custGeom>
              <a:avLst/>
              <a:gdLst/>
              <a:ahLst/>
              <a:cxnLst/>
              <a:rect l="l" t="t" r="r" b="b"/>
              <a:pathLst>
                <a:path w="546" h="2206" extrusionOk="0">
                  <a:moveTo>
                    <a:pt x="196" y="0"/>
                  </a:moveTo>
                  <a:cubicBezTo>
                    <a:pt x="97" y="0"/>
                    <a:pt x="0" y="64"/>
                    <a:pt x="4" y="191"/>
                  </a:cubicBezTo>
                  <a:cubicBezTo>
                    <a:pt x="19" y="802"/>
                    <a:pt x="65" y="1411"/>
                    <a:pt x="137" y="2018"/>
                  </a:cubicBezTo>
                  <a:cubicBezTo>
                    <a:pt x="151" y="2143"/>
                    <a:pt x="258" y="2206"/>
                    <a:pt x="356" y="2206"/>
                  </a:cubicBezTo>
                  <a:cubicBezTo>
                    <a:pt x="455" y="2206"/>
                    <a:pt x="545" y="2143"/>
                    <a:pt x="530" y="2018"/>
                  </a:cubicBezTo>
                  <a:cubicBezTo>
                    <a:pt x="459" y="1411"/>
                    <a:pt x="413" y="801"/>
                    <a:pt x="397" y="191"/>
                  </a:cubicBezTo>
                  <a:cubicBezTo>
                    <a:pt x="394" y="64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1326075" y="774688"/>
              <a:ext cx="13425" cy="59025"/>
            </a:xfrm>
            <a:custGeom>
              <a:avLst/>
              <a:gdLst/>
              <a:ahLst/>
              <a:cxnLst/>
              <a:rect l="l" t="t" r="r" b="b"/>
              <a:pathLst>
                <a:path w="537" h="2361" extrusionOk="0">
                  <a:moveTo>
                    <a:pt x="295" y="1"/>
                  </a:moveTo>
                  <a:cubicBezTo>
                    <a:pt x="220" y="1"/>
                    <a:pt x="150" y="44"/>
                    <a:pt x="135" y="142"/>
                  </a:cubicBezTo>
                  <a:cubicBezTo>
                    <a:pt x="24" y="820"/>
                    <a:pt x="0" y="1491"/>
                    <a:pt x="70" y="2172"/>
                  </a:cubicBezTo>
                  <a:cubicBezTo>
                    <a:pt x="82" y="2298"/>
                    <a:pt x="187" y="2361"/>
                    <a:pt x="286" y="2361"/>
                  </a:cubicBezTo>
                  <a:cubicBezTo>
                    <a:pt x="384" y="2361"/>
                    <a:pt x="476" y="2298"/>
                    <a:pt x="464" y="2172"/>
                  </a:cubicBezTo>
                  <a:cubicBezTo>
                    <a:pt x="397" y="1528"/>
                    <a:pt x="411" y="887"/>
                    <a:pt x="513" y="247"/>
                  </a:cubicBezTo>
                  <a:cubicBezTo>
                    <a:pt x="537" y="98"/>
                    <a:pt x="409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1328175" y="769338"/>
              <a:ext cx="42875" cy="62475"/>
            </a:xfrm>
            <a:custGeom>
              <a:avLst/>
              <a:gdLst/>
              <a:ahLst/>
              <a:cxnLst/>
              <a:rect l="l" t="t" r="r" b="b"/>
              <a:pathLst>
                <a:path w="1715" h="2499" extrusionOk="0">
                  <a:moveTo>
                    <a:pt x="1473" y="1"/>
                  </a:moveTo>
                  <a:cubicBezTo>
                    <a:pt x="1375" y="1"/>
                    <a:pt x="1280" y="64"/>
                    <a:pt x="1286" y="190"/>
                  </a:cubicBezTo>
                  <a:cubicBezTo>
                    <a:pt x="1312" y="725"/>
                    <a:pt x="1306" y="1255"/>
                    <a:pt x="1268" y="1786"/>
                  </a:cubicBezTo>
                  <a:lnTo>
                    <a:pt x="1268" y="1786"/>
                  </a:lnTo>
                  <a:cubicBezTo>
                    <a:pt x="938" y="1337"/>
                    <a:pt x="655" y="858"/>
                    <a:pt x="414" y="351"/>
                  </a:cubicBezTo>
                  <a:cubicBezTo>
                    <a:pt x="381" y="281"/>
                    <a:pt x="326" y="251"/>
                    <a:pt x="268" y="251"/>
                  </a:cubicBezTo>
                  <a:cubicBezTo>
                    <a:pt x="140" y="251"/>
                    <a:pt x="1" y="396"/>
                    <a:pt x="75" y="553"/>
                  </a:cubicBezTo>
                  <a:cubicBezTo>
                    <a:pt x="397" y="1233"/>
                    <a:pt x="799" y="1858"/>
                    <a:pt x="1279" y="2436"/>
                  </a:cubicBezTo>
                  <a:cubicBezTo>
                    <a:pt x="1316" y="2481"/>
                    <a:pt x="1360" y="2499"/>
                    <a:pt x="1403" y="2499"/>
                  </a:cubicBezTo>
                  <a:cubicBezTo>
                    <a:pt x="1504" y="2499"/>
                    <a:pt x="1604" y="2401"/>
                    <a:pt x="1615" y="2296"/>
                  </a:cubicBezTo>
                  <a:cubicBezTo>
                    <a:pt x="1693" y="1595"/>
                    <a:pt x="1714" y="895"/>
                    <a:pt x="1680" y="190"/>
                  </a:cubicBezTo>
                  <a:cubicBezTo>
                    <a:pt x="1673" y="64"/>
                    <a:pt x="1571" y="1"/>
                    <a:pt x="1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1407550" y="765438"/>
              <a:ext cx="44000" cy="66875"/>
            </a:xfrm>
            <a:custGeom>
              <a:avLst/>
              <a:gdLst/>
              <a:ahLst/>
              <a:cxnLst/>
              <a:rect l="l" t="t" r="r" b="b"/>
              <a:pathLst>
                <a:path w="1760" h="2675" extrusionOk="0">
                  <a:moveTo>
                    <a:pt x="442" y="397"/>
                  </a:moveTo>
                  <a:cubicBezTo>
                    <a:pt x="771" y="397"/>
                    <a:pt x="1284" y="440"/>
                    <a:pt x="1295" y="621"/>
                  </a:cubicBezTo>
                  <a:cubicBezTo>
                    <a:pt x="1299" y="691"/>
                    <a:pt x="994" y="869"/>
                    <a:pt x="943" y="897"/>
                  </a:cubicBezTo>
                  <a:cubicBezTo>
                    <a:pt x="829" y="963"/>
                    <a:pt x="713" y="1005"/>
                    <a:pt x="591" y="1036"/>
                  </a:cubicBezTo>
                  <a:lnTo>
                    <a:pt x="591" y="1036"/>
                  </a:lnTo>
                  <a:cubicBezTo>
                    <a:pt x="540" y="1041"/>
                    <a:pt x="487" y="1052"/>
                    <a:pt x="434" y="1069"/>
                  </a:cubicBezTo>
                  <a:cubicBezTo>
                    <a:pt x="429" y="1071"/>
                    <a:pt x="424" y="1073"/>
                    <a:pt x="419" y="1075"/>
                  </a:cubicBezTo>
                  <a:lnTo>
                    <a:pt x="419" y="1075"/>
                  </a:lnTo>
                  <a:cubicBezTo>
                    <a:pt x="419" y="857"/>
                    <a:pt x="419" y="639"/>
                    <a:pt x="419" y="421"/>
                  </a:cubicBezTo>
                  <a:cubicBezTo>
                    <a:pt x="419" y="413"/>
                    <a:pt x="418" y="405"/>
                    <a:pt x="417" y="397"/>
                  </a:cubicBezTo>
                  <a:lnTo>
                    <a:pt x="417" y="397"/>
                  </a:lnTo>
                  <a:cubicBezTo>
                    <a:pt x="425" y="397"/>
                    <a:pt x="434" y="397"/>
                    <a:pt x="442" y="397"/>
                  </a:cubicBezTo>
                  <a:close/>
                  <a:moveTo>
                    <a:pt x="656" y="1428"/>
                  </a:moveTo>
                  <a:cubicBezTo>
                    <a:pt x="963" y="1428"/>
                    <a:pt x="1018" y="1908"/>
                    <a:pt x="812" y="2103"/>
                  </a:cubicBezTo>
                  <a:cubicBezTo>
                    <a:pt x="708" y="2202"/>
                    <a:pt x="564" y="2249"/>
                    <a:pt x="420" y="2268"/>
                  </a:cubicBezTo>
                  <a:lnTo>
                    <a:pt x="420" y="2268"/>
                  </a:lnTo>
                  <a:cubicBezTo>
                    <a:pt x="419" y="1991"/>
                    <a:pt x="419" y="1714"/>
                    <a:pt x="419" y="1438"/>
                  </a:cubicBezTo>
                  <a:lnTo>
                    <a:pt x="419" y="1438"/>
                  </a:lnTo>
                  <a:cubicBezTo>
                    <a:pt x="442" y="1447"/>
                    <a:pt x="468" y="1453"/>
                    <a:pt x="497" y="1453"/>
                  </a:cubicBezTo>
                  <a:cubicBezTo>
                    <a:pt x="511" y="1453"/>
                    <a:pt x="525" y="1451"/>
                    <a:pt x="540" y="1449"/>
                  </a:cubicBezTo>
                  <a:cubicBezTo>
                    <a:pt x="568" y="1444"/>
                    <a:pt x="598" y="1437"/>
                    <a:pt x="630" y="1430"/>
                  </a:cubicBezTo>
                  <a:lnTo>
                    <a:pt x="630" y="1430"/>
                  </a:lnTo>
                  <a:cubicBezTo>
                    <a:pt x="639" y="1429"/>
                    <a:pt x="648" y="1428"/>
                    <a:pt x="656" y="1428"/>
                  </a:cubicBezTo>
                  <a:close/>
                  <a:moveTo>
                    <a:pt x="474" y="1"/>
                  </a:moveTo>
                  <a:cubicBezTo>
                    <a:pt x="374" y="1"/>
                    <a:pt x="287" y="5"/>
                    <a:pt x="223" y="11"/>
                  </a:cubicBezTo>
                  <a:cubicBezTo>
                    <a:pt x="58" y="26"/>
                    <a:pt x="1" y="202"/>
                    <a:pt x="53" y="314"/>
                  </a:cubicBezTo>
                  <a:lnTo>
                    <a:pt x="53" y="314"/>
                  </a:lnTo>
                  <a:cubicBezTo>
                    <a:pt x="34" y="343"/>
                    <a:pt x="22" y="379"/>
                    <a:pt x="22" y="422"/>
                  </a:cubicBezTo>
                  <a:cubicBezTo>
                    <a:pt x="25" y="1106"/>
                    <a:pt x="25" y="1792"/>
                    <a:pt x="26" y="2478"/>
                  </a:cubicBezTo>
                  <a:cubicBezTo>
                    <a:pt x="26" y="2584"/>
                    <a:pt x="115" y="2674"/>
                    <a:pt x="223" y="2674"/>
                  </a:cubicBezTo>
                  <a:cubicBezTo>
                    <a:pt x="758" y="2674"/>
                    <a:pt x="1345" y="2388"/>
                    <a:pt x="1371" y="1782"/>
                  </a:cubicBezTo>
                  <a:cubicBezTo>
                    <a:pt x="1380" y="1562"/>
                    <a:pt x="1295" y="1368"/>
                    <a:pt x="1157" y="1233"/>
                  </a:cubicBezTo>
                  <a:lnTo>
                    <a:pt x="1157" y="1233"/>
                  </a:lnTo>
                  <a:cubicBezTo>
                    <a:pt x="1473" y="1074"/>
                    <a:pt x="1760" y="837"/>
                    <a:pt x="1737" y="547"/>
                  </a:cubicBezTo>
                  <a:cubicBezTo>
                    <a:pt x="1702" y="98"/>
                    <a:pt x="945" y="1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549775" y="951938"/>
              <a:ext cx="53025" cy="64550"/>
            </a:xfrm>
            <a:custGeom>
              <a:avLst/>
              <a:gdLst/>
              <a:ahLst/>
              <a:cxnLst/>
              <a:rect l="l" t="t" r="r" b="b"/>
              <a:pathLst>
                <a:path w="2121" h="2582" extrusionOk="0">
                  <a:moveTo>
                    <a:pt x="1507" y="0"/>
                  </a:moveTo>
                  <a:cubicBezTo>
                    <a:pt x="727" y="0"/>
                    <a:pt x="0" y="733"/>
                    <a:pt x="167" y="1540"/>
                  </a:cubicBezTo>
                  <a:cubicBezTo>
                    <a:pt x="296" y="2165"/>
                    <a:pt x="891" y="2582"/>
                    <a:pt x="1501" y="2582"/>
                  </a:cubicBezTo>
                  <a:cubicBezTo>
                    <a:pt x="1636" y="2582"/>
                    <a:pt x="1773" y="2561"/>
                    <a:pt x="1905" y="2518"/>
                  </a:cubicBezTo>
                  <a:cubicBezTo>
                    <a:pt x="2121" y="2446"/>
                    <a:pt x="2057" y="2127"/>
                    <a:pt x="1864" y="2127"/>
                  </a:cubicBezTo>
                  <a:cubicBezTo>
                    <a:pt x="1844" y="2127"/>
                    <a:pt x="1822" y="2131"/>
                    <a:pt x="1799" y="2138"/>
                  </a:cubicBezTo>
                  <a:cubicBezTo>
                    <a:pt x="1700" y="2171"/>
                    <a:pt x="1597" y="2187"/>
                    <a:pt x="1494" y="2187"/>
                  </a:cubicBezTo>
                  <a:cubicBezTo>
                    <a:pt x="1100" y="2187"/>
                    <a:pt x="713" y="1955"/>
                    <a:pt x="580" y="1563"/>
                  </a:cubicBezTo>
                  <a:cubicBezTo>
                    <a:pt x="374" y="956"/>
                    <a:pt x="940" y="397"/>
                    <a:pt x="1525" y="397"/>
                  </a:cubicBezTo>
                  <a:cubicBezTo>
                    <a:pt x="1544" y="397"/>
                    <a:pt x="1563" y="398"/>
                    <a:pt x="1583" y="399"/>
                  </a:cubicBezTo>
                  <a:cubicBezTo>
                    <a:pt x="1587" y="399"/>
                    <a:pt x="1592" y="399"/>
                    <a:pt x="1596" y="399"/>
                  </a:cubicBezTo>
                  <a:cubicBezTo>
                    <a:pt x="1836" y="399"/>
                    <a:pt x="1831" y="19"/>
                    <a:pt x="1584" y="2"/>
                  </a:cubicBezTo>
                  <a:cubicBezTo>
                    <a:pt x="1558" y="1"/>
                    <a:pt x="1533" y="0"/>
                    <a:pt x="1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609775" y="922138"/>
              <a:ext cx="34750" cy="51525"/>
            </a:xfrm>
            <a:custGeom>
              <a:avLst/>
              <a:gdLst/>
              <a:ahLst/>
              <a:cxnLst/>
              <a:rect l="l" t="t" r="r" b="b"/>
              <a:pathLst>
                <a:path w="1390" h="2061" extrusionOk="0">
                  <a:moveTo>
                    <a:pt x="535" y="0"/>
                  </a:moveTo>
                  <a:cubicBezTo>
                    <a:pt x="422" y="0"/>
                    <a:pt x="306" y="25"/>
                    <a:pt x="200" y="74"/>
                  </a:cubicBezTo>
                  <a:cubicBezTo>
                    <a:pt x="0" y="164"/>
                    <a:pt x="125" y="433"/>
                    <a:pt x="312" y="433"/>
                  </a:cubicBezTo>
                  <a:cubicBezTo>
                    <a:pt x="340" y="433"/>
                    <a:pt x="369" y="427"/>
                    <a:pt x="399" y="413"/>
                  </a:cubicBezTo>
                  <a:cubicBezTo>
                    <a:pt x="449" y="390"/>
                    <a:pt x="495" y="380"/>
                    <a:pt x="537" y="380"/>
                  </a:cubicBezTo>
                  <a:cubicBezTo>
                    <a:pt x="796" y="380"/>
                    <a:pt x="893" y="767"/>
                    <a:pt x="601" y="912"/>
                  </a:cubicBezTo>
                  <a:cubicBezTo>
                    <a:pt x="445" y="990"/>
                    <a:pt x="492" y="1229"/>
                    <a:pt x="647" y="1272"/>
                  </a:cubicBezTo>
                  <a:cubicBezTo>
                    <a:pt x="697" y="1283"/>
                    <a:pt x="746" y="1299"/>
                    <a:pt x="793" y="1319"/>
                  </a:cubicBezTo>
                  <a:cubicBezTo>
                    <a:pt x="939" y="1352"/>
                    <a:pt x="925" y="1462"/>
                    <a:pt x="750" y="1645"/>
                  </a:cubicBezTo>
                  <a:cubicBezTo>
                    <a:pt x="707" y="1670"/>
                    <a:pt x="643" y="1678"/>
                    <a:pt x="577" y="1678"/>
                  </a:cubicBezTo>
                  <a:cubicBezTo>
                    <a:pt x="500" y="1678"/>
                    <a:pt x="419" y="1668"/>
                    <a:pt x="365" y="1665"/>
                  </a:cubicBezTo>
                  <a:cubicBezTo>
                    <a:pt x="362" y="1665"/>
                    <a:pt x="360" y="1665"/>
                    <a:pt x="357" y="1665"/>
                  </a:cubicBezTo>
                  <a:cubicBezTo>
                    <a:pt x="110" y="1665"/>
                    <a:pt x="116" y="2051"/>
                    <a:pt x="365" y="2059"/>
                  </a:cubicBezTo>
                  <a:cubicBezTo>
                    <a:pt x="395" y="2060"/>
                    <a:pt x="426" y="2061"/>
                    <a:pt x="457" y="2061"/>
                  </a:cubicBezTo>
                  <a:cubicBezTo>
                    <a:pt x="814" y="2061"/>
                    <a:pt x="1221" y="1976"/>
                    <a:pt x="1324" y="1577"/>
                  </a:cubicBezTo>
                  <a:cubicBezTo>
                    <a:pt x="1390" y="1316"/>
                    <a:pt x="1257" y="1138"/>
                    <a:pt x="1066" y="1022"/>
                  </a:cubicBezTo>
                  <a:lnTo>
                    <a:pt x="1066" y="1022"/>
                  </a:lnTo>
                  <a:cubicBezTo>
                    <a:pt x="1201" y="829"/>
                    <a:pt x="1239" y="572"/>
                    <a:pt x="1125" y="347"/>
                  </a:cubicBezTo>
                  <a:cubicBezTo>
                    <a:pt x="1007" y="111"/>
                    <a:pt x="775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647050" y="98111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1" y="1"/>
                    <a:pt x="1" y="394"/>
                    <a:pt x="255" y="394"/>
                  </a:cubicBezTo>
                  <a:lnTo>
                    <a:pt x="1134" y="394"/>
                  </a:lnTo>
                  <a:cubicBezTo>
                    <a:pt x="1388" y="394"/>
                    <a:pt x="1388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729925" y="947063"/>
              <a:ext cx="42525" cy="66950"/>
            </a:xfrm>
            <a:custGeom>
              <a:avLst/>
              <a:gdLst/>
              <a:ahLst/>
              <a:cxnLst/>
              <a:rect l="l" t="t" r="r" b="b"/>
              <a:pathLst>
                <a:path w="1701" h="2678" extrusionOk="0">
                  <a:moveTo>
                    <a:pt x="1423" y="1"/>
                  </a:moveTo>
                  <a:cubicBezTo>
                    <a:pt x="1363" y="1"/>
                    <a:pt x="1302" y="26"/>
                    <a:pt x="1259" y="89"/>
                  </a:cubicBezTo>
                  <a:cubicBezTo>
                    <a:pt x="754" y="819"/>
                    <a:pt x="355" y="1605"/>
                    <a:pt x="53" y="2438"/>
                  </a:cubicBezTo>
                  <a:cubicBezTo>
                    <a:pt x="1" y="2583"/>
                    <a:pt x="119" y="2677"/>
                    <a:pt x="240" y="2677"/>
                  </a:cubicBezTo>
                  <a:cubicBezTo>
                    <a:pt x="318" y="2677"/>
                    <a:pt x="398" y="2637"/>
                    <a:pt x="432" y="2544"/>
                  </a:cubicBezTo>
                  <a:cubicBezTo>
                    <a:pt x="721" y="1739"/>
                    <a:pt x="1113" y="991"/>
                    <a:pt x="1600" y="288"/>
                  </a:cubicBezTo>
                  <a:cubicBezTo>
                    <a:pt x="1700" y="141"/>
                    <a:pt x="1563" y="1"/>
                    <a:pt x="1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762925" y="944363"/>
              <a:ext cx="31375" cy="68650"/>
            </a:xfrm>
            <a:custGeom>
              <a:avLst/>
              <a:gdLst/>
              <a:ahLst/>
              <a:cxnLst/>
              <a:rect l="l" t="t" r="r" b="b"/>
              <a:pathLst>
                <a:path w="1255" h="2746" extrusionOk="0">
                  <a:moveTo>
                    <a:pt x="267" y="0"/>
                  </a:moveTo>
                  <a:cubicBezTo>
                    <a:pt x="138" y="0"/>
                    <a:pt x="1" y="144"/>
                    <a:pt x="75" y="301"/>
                  </a:cubicBezTo>
                  <a:cubicBezTo>
                    <a:pt x="426" y="1038"/>
                    <a:pt x="679" y="1804"/>
                    <a:pt x="844" y="2603"/>
                  </a:cubicBezTo>
                  <a:cubicBezTo>
                    <a:pt x="865" y="2702"/>
                    <a:pt x="937" y="2745"/>
                    <a:pt x="1014" y="2745"/>
                  </a:cubicBezTo>
                  <a:cubicBezTo>
                    <a:pt x="1130" y="2745"/>
                    <a:pt x="1254" y="2648"/>
                    <a:pt x="1223" y="2499"/>
                  </a:cubicBezTo>
                  <a:cubicBezTo>
                    <a:pt x="1052" y="1665"/>
                    <a:pt x="780" y="870"/>
                    <a:pt x="416" y="101"/>
                  </a:cubicBezTo>
                  <a:cubicBezTo>
                    <a:pt x="382" y="30"/>
                    <a:pt x="326" y="0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739725" y="981613"/>
              <a:ext cx="49150" cy="11725"/>
            </a:xfrm>
            <a:custGeom>
              <a:avLst/>
              <a:gdLst/>
              <a:ahLst/>
              <a:cxnLst/>
              <a:rect l="l" t="t" r="r" b="b"/>
              <a:pathLst>
                <a:path w="1966" h="469" extrusionOk="0">
                  <a:moveTo>
                    <a:pt x="1078" y="1"/>
                  </a:moveTo>
                  <a:cubicBezTo>
                    <a:pt x="797" y="1"/>
                    <a:pt x="517" y="29"/>
                    <a:pt x="235" y="85"/>
                  </a:cubicBezTo>
                  <a:cubicBezTo>
                    <a:pt x="0" y="130"/>
                    <a:pt x="79" y="469"/>
                    <a:pt x="296" y="469"/>
                  </a:cubicBezTo>
                  <a:cubicBezTo>
                    <a:pt x="309" y="469"/>
                    <a:pt x="323" y="467"/>
                    <a:pt x="338" y="465"/>
                  </a:cubicBezTo>
                  <a:cubicBezTo>
                    <a:pt x="586" y="415"/>
                    <a:pt x="837" y="390"/>
                    <a:pt x="1088" y="390"/>
                  </a:cubicBezTo>
                  <a:cubicBezTo>
                    <a:pt x="1266" y="390"/>
                    <a:pt x="1445" y="403"/>
                    <a:pt x="1623" y="429"/>
                  </a:cubicBezTo>
                  <a:cubicBezTo>
                    <a:pt x="1634" y="430"/>
                    <a:pt x="1645" y="431"/>
                    <a:pt x="1656" y="431"/>
                  </a:cubicBezTo>
                  <a:cubicBezTo>
                    <a:pt x="1881" y="431"/>
                    <a:pt x="1966" y="84"/>
                    <a:pt x="1729" y="49"/>
                  </a:cubicBezTo>
                  <a:cubicBezTo>
                    <a:pt x="1510" y="17"/>
                    <a:pt x="1294" y="1"/>
                    <a:pt x="10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787950" y="927838"/>
              <a:ext cx="35550" cy="34550"/>
            </a:xfrm>
            <a:custGeom>
              <a:avLst/>
              <a:gdLst/>
              <a:ahLst/>
              <a:cxnLst/>
              <a:rect l="l" t="t" r="r" b="b"/>
              <a:pathLst>
                <a:path w="1422" h="1382" extrusionOk="0">
                  <a:moveTo>
                    <a:pt x="449" y="1"/>
                  </a:moveTo>
                  <a:cubicBezTo>
                    <a:pt x="302" y="1"/>
                    <a:pt x="162" y="65"/>
                    <a:pt x="82" y="212"/>
                  </a:cubicBezTo>
                  <a:cubicBezTo>
                    <a:pt x="1" y="366"/>
                    <a:pt x="138" y="510"/>
                    <a:pt x="270" y="510"/>
                  </a:cubicBezTo>
                  <a:cubicBezTo>
                    <a:pt x="329" y="510"/>
                    <a:pt x="387" y="481"/>
                    <a:pt x="424" y="412"/>
                  </a:cubicBezTo>
                  <a:cubicBezTo>
                    <a:pt x="433" y="396"/>
                    <a:pt x="447" y="389"/>
                    <a:pt x="462" y="389"/>
                  </a:cubicBezTo>
                  <a:cubicBezTo>
                    <a:pt x="509" y="389"/>
                    <a:pt x="573" y="455"/>
                    <a:pt x="582" y="493"/>
                  </a:cubicBezTo>
                  <a:cubicBezTo>
                    <a:pt x="613" y="656"/>
                    <a:pt x="387" y="790"/>
                    <a:pt x="273" y="848"/>
                  </a:cubicBezTo>
                  <a:cubicBezTo>
                    <a:pt x="132" y="916"/>
                    <a:pt x="155" y="1113"/>
                    <a:pt x="273" y="1187"/>
                  </a:cubicBezTo>
                  <a:cubicBezTo>
                    <a:pt x="479" y="1319"/>
                    <a:pt x="704" y="1381"/>
                    <a:pt x="937" y="1381"/>
                  </a:cubicBezTo>
                  <a:cubicBezTo>
                    <a:pt x="1019" y="1381"/>
                    <a:pt x="1102" y="1374"/>
                    <a:pt x="1186" y="1359"/>
                  </a:cubicBezTo>
                  <a:cubicBezTo>
                    <a:pt x="1421" y="1317"/>
                    <a:pt x="1340" y="976"/>
                    <a:pt x="1121" y="976"/>
                  </a:cubicBezTo>
                  <a:cubicBezTo>
                    <a:pt x="1108" y="976"/>
                    <a:pt x="1095" y="977"/>
                    <a:pt x="1081" y="979"/>
                  </a:cubicBezTo>
                  <a:cubicBezTo>
                    <a:pt x="1032" y="988"/>
                    <a:pt x="984" y="993"/>
                    <a:pt x="936" y="993"/>
                  </a:cubicBezTo>
                  <a:cubicBezTo>
                    <a:pt x="876" y="993"/>
                    <a:pt x="817" y="986"/>
                    <a:pt x="759" y="972"/>
                  </a:cubicBezTo>
                  <a:lnTo>
                    <a:pt x="759" y="972"/>
                  </a:lnTo>
                  <a:cubicBezTo>
                    <a:pt x="955" y="770"/>
                    <a:pt x="1068" y="490"/>
                    <a:pt x="892" y="232"/>
                  </a:cubicBezTo>
                  <a:cubicBezTo>
                    <a:pt x="794" y="87"/>
                    <a:pt x="618" y="1"/>
                    <a:pt x="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852100" y="966238"/>
              <a:ext cx="32700" cy="12000"/>
            </a:xfrm>
            <a:custGeom>
              <a:avLst/>
              <a:gdLst/>
              <a:ahLst/>
              <a:cxnLst/>
              <a:rect l="l" t="t" r="r" b="b"/>
              <a:pathLst>
                <a:path w="1308" h="480" extrusionOk="0">
                  <a:moveTo>
                    <a:pt x="1081" y="0"/>
                  </a:moveTo>
                  <a:cubicBezTo>
                    <a:pt x="1073" y="0"/>
                    <a:pt x="1065" y="1"/>
                    <a:pt x="1056" y="2"/>
                  </a:cubicBezTo>
                  <a:cubicBezTo>
                    <a:pt x="787" y="29"/>
                    <a:pt x="520" y="58"/>
                    <a:pt x="252" y="85"/>
                  </a:cubicBezTo>
                  <a:cubicBezTo>
                    <a:pt x="9" y="110"/>
                    <a:pt x="0" y="480"/>
                    <a:pt x="229" y="480"/>
                  </a:cubicBezTo>
                  <a:cubicBezTo>
                    <a:pt x="236" y="480"/>
                    <a:pt x="244" y="479"/>
                    <a:pt x="252" y="478"/>
                  </a:cubicBezTo>
                  <a:cubicBezTo>
                    <a:pt x="521" y="451"/>
                    <a:pt x="789" y="423"/>
                    <a:pt x="1056" y="395"/>
                  </a:cubicBezTo>
                  <a:cubicBezTo>
                    <a:pt x="1299" y="372"/>
                    <a:pt x="1308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914325" y="934988"/>
              <a:ext cx="44525" cy="67250"/>
            </a:xfrm>
            <a:custGeom>
              <a:avLst/>
              <a:gdLst/>
              <a:ahLst/>
              <a:cxnLst/>
              <a:rect l="l" t="t" r="r" b="b"/>
              <a:pathLst>
                <a:path w="1781" h="2690" extrusionOk="0">
                  <a:moveTo>
                    <a:pt x="861" y="1"/>
                  </a:moveTo>
                  <a:cubicBezTo>
                    <a:pt x="737" y="1"/>
                    <a:pt x="612" y="18"/>
                    <a:pt x="503" y="39"/>
                  </a:cubicBezTo>
                  <a:cubicBezTo>
                    <a:pt x="267" y="84"/>
                    <a:pt x="347" y="423"/>
                    <a:pt x="565" y="423"/>
                  </a:cubicBezTo>
                  <a:cubicBezTo>
                    <a:pt x="579" y="423"/>
                    <a:pt x="593" y="421"/>
                    <a:pt x="607" y="419"/>
                  </a:cubicBezTo>
                  <a:cubicBezTo>
                    <a:pt x="656" y="409"/>
                    <a:pt x="706" y="403"/>
                    <a:pt x="755" y="403"/>
                  </a:cubicBezTo>
                  <a:cubicBezTo>
                    <a:pt x="970" y="403"/>
                    <a:pt x="1142" y="511"/>
                    <a:pt x="927" y="819"/>
                  </a:cubicBezTo>
                  <a:cubicBezTo>
                    <a:pt x="836" y="950"/>
                    <a:pt x="672" y="1044"/>
                    <a:pt x="567" y="1173"/>
                  </a:cubicBezTo>
                  <a:cubicBezTo>
                    <a:pt x="468" y="1298"/>
                    <a:pt x="519" y="1509"/>
                    <a:pt x="701" y="1509"/>
                  </a:cubicBezTo>
                  <a:cubicBezTo>
                    <a:pt x="702" y="1509"/>
                    <a:pt x="704" y="1509"/>
                    <a:pt x="706" y="1509"/>
                  </a:cubicBezTo>
                  <a:cubicBezTo>
                    <a:pt x="740" y="1507"/>
                    <a:pt x="774" y="1506"/>
                    <a:pt x="807" y="1506"/>
                  </a:cubicBezTo>
                  <a:cubicBezTo>
                    <a:pt x="896" y="1506"/>
                    <a:pt x="985" y="1514"/>
                    <a:pt x="1071" y="1529"/>
                  </a:cubicBezTo>
                  <a:cubicBezTo>
                    <a:pt x="1284" y="1786"/>
                    <a:pt x="1257" y="1962"/>
                    <a:pt x="995" y="2062"/>
                  </a:cubicBezTo>
                  <a:cubicBezTo>
                    <a:pt x="766" y="2205"/>
                    <a:pt x="519" y="2274"/>
                    <a:pt x="252" y="2295"/>
                  </a:cubicBezTo>
                  <a:cubicBezTo>
                    <a:pt x="8" y="2316"/>
                    <a:pt x="1" y="2690"/>
                    <a:pt x="233" y="2690"/>
                  </a:cubicBezTo>
                  <a:cubicBezTo>
                    <a:pt x="239" y="2690"/>
                    <a:pt x="246" y="2690"/>
                    <a:pt x="252" y="2689"/>
                  </a:cubicBezTo>
                  <a:cubicBezTo>
                    <a:pt x="730" y="2649"/>
                    <a:pt x="1552" y="2423"/>
                    <a:pt x="1682" y="1869"/>
                  </a:cubicBezTo>
                  <a:cubicBezTo>
                    <a:pt x="1781" y="1455"/>
                    <a:pt x="1474" y="1246"/>
                    <a:pt x="1131" y="1161"/>
                  </a:cubicBezTo>
                  <a:lnTo>
                    <a:pt x="1131" y="1161"/>
                  </a:lnTo>
                  <a:cubicBezTo>
                    <a:pt x="1369" y="933"/>
                    <a:pt x="1597" y="683"/>
                    <a:pt x="1463" y="335"/>
                  </a:cubicBezTo>
                  <a:cubicBezTo>
                    <a:pt x="1362" y="74"/>
                    <a:pt x="1114" y="1"/>
                    <a:pt x="8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990575" y="933813"/>
              <a:ext cx="46300" cy="67125"/>
            </a:xfrm>
            <a:custGeom>
              <a:avLst/>
              <a:gdLst/>
              <a:ahLst/>
              <a:cxnLst/>
              <a:rect l="l" t="t" r="r" b="b"/>
              <a:pathLst>
                <a:path w="1852" h="2685" extrusionOk="0">
                  <a:moveTo>
                    <a:pt x="1396" y="1"/>
                  </a:moveTo>
                  <a:cubicBezTo>
                    <a:pt x="1390" y="1"/>
                    <a:pt x="1383" y="1"/>
                    <a:pt x="1377" y="2"/>
                  </a:cubicBezTo>
                  <a:cubicBezTo>
                    <a:pt x="642" y="65"/>
                    <a:pt x="1" y="687"/>
                    <a:pt x="62" y="1458"/>
                  </a:cubicBezTo>
                  <a:cubicBezTo>
                    <a:pt x="117" y="2166"/>
                    <a:pt x="774" y="2685"/>
                    <a:pt x="1456" y="2685"/>
                  </a:cubicBezTo>
                  <a:cubicBezTo>
                    <a:pt x="1504" y="2685"/>
                    <a:pt x="1551" y="2682"/>
                    <a:pt x="1599" y="2677"/>
                  </a:cubicBezTo>
                  <a:cubicBezTo>
                    <a:pt x="1839" y="2651"/>
                    <a:pt x="1851" y="2282"/>
                    <a:pt x="1623" y="2282"/>
                  </a:cubicBezTo>
                  <a:cubicBezTo>
                    <a:pt x="1615" y="2282"/>
                    <a:pt x="1607" y="2283"/>
                    <a:pt x="1599" y="2284"/>
                  </a:cubicBezTo>
                  <a:cubicBezTo>
                    <a:pt x="1560" y="2288"/>
                    <a:pt x="1521" y="2290"/>
                    <a:pt x="1483" y="2290"/>
                  </a:cubicBezTo>
                  <a:cubicBezTo>
                    <a:pt x="1025" y="2290"/>
                    <a:pt x="569" y="2004"/>
                    <a:pt x="468" y="1529"/>
                  </a:cubicBezTo>
                  <a:cubicBezTo>
                    <a:pt x="350" y="968"/>
                    <a:pt x="834" y="441"/>
                    <a:pt x="1377" y="395"/>
                  </a:cubicBezTo>
                  <a:cubicBezTo>
                    <a:pt x="1620" y="374"/>
                    <a:pt x="1630" y="1"/>
                    <a:pt x="1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1035650" y="935238"/>
              <a:ext cx="59200" cy="60075"/>
            </a:xfrm>
            <a:custGeom>
              <a:avLst/>
              <a:gdLst/>
              <a:ahLst/>
              <a:cxnLst/>
              <a:rect l="l" t="t" r="r" b="b"/>
              <a:pathLst>
                <a:path w="2368" h="2403" extrusionOk="0">
                  <a:moveTo>
                    <a:pt x="1007" y="422"/>
                  </a:moveTo>
                  <a:cubicBezTo>
                    <a:pt x="1038" y="422"/>
                    <a:pt x="1070" y="429"/>
                    <a:pt x="1101" y="444"/>
                  </a:cubicBezTo>
                  <a:cubicBezTo>
                    <a:pt x="1131" y="458"/>
                    <a:pt x="1161" y="464"/>
                    <a:pt x="1189" y="464"/>
                  </a:cubicBezTo>
                  <a:cubicBezTo>
                    <a:pt x="1232" y="464"/>
                    <a:pt x="1273" y="450"/>
                    <a:pt x="1306" y="426"/>
                  </a:cubicBezTo>
                  <a:lnTo>
                    <a:pt x="1306" y="426"/>
                  </a:lnTo>
                  <a:cubicBezTo>
                    <a:pt x="1623" y="564"/>
                    <a:pt x="1875" y="846"/>
                    <a:pt x="1890" y="1207"/>
                  </a:cubicBezTo>
                  <a:cubicBezTo>
                    <a:pt x="1904" y="1571"/>
                    <a:pt x="1655" y="1935"/>
                    <a:pt x="1289" y="1999"/>
                  </a:cubicBezTo>
                  <a:cubicBezTo>
                    <a:pt x="1222" y="2011"/>
                    <a:pt x="1160" y="2016"/>
                    <a:pt x="1103" y="2016"/>
                  </a:cubicBezTo>
                  <a:cubicBezTo>
                    <a:pt x="137" y="2016"/>
                    <a:pt x="540" y="422"/>
                    <a:pt x="1007" y="422"/>
                  </a:cubicBezTo>
                  <a:close/>
                  <a:moveTo>
                    <a:pt x="1256" y="1"/>
                  </a:moveTo>
                  <a:cubicBezTo>
                    <a:pt x="1211" y="1"/>
                    <a:pt x="1173" y="18"/>
                    <a:pt x="1144" y="45"/>
                  </a:cubicBezTo>
                  <a:lnTo>
                    <a:pt x="1144" y="45"/>
                  </a:lnTo>
                  <a:cubicBezTo>
                    <a:pt x="1089" y="31"/>
                    <a:pt x="1036" y="25"/>
                    <a:pt x="985" y="25"/>
                  </a:cubicBezTo>
                  <a:cubicBezTo>
                    <a:pt x="518" y="25"/>
                    <a:pt x="212" y="560"/>
                    <a:pt x="123" y="1021"/>
                  </a:cubicBezTo>
                  <a:cubicBezTo>
                    <a:pt x="0" y="1658"/>
                    <a:pt x="328" y="2280"/>
                    <a:pt x="997" y="2388"/>
                  </a:cubicBezTo>
                  <a:cubicBezTo>
                    <a:pt x="1055" y="2398"/>
                    <a:pt x="1113" y="2403"/>
                    <a:pt x="1170" y="2403"/>
                  </a:cubicBezTo>
                  <a:cubicBezTo>
                    <a:pt x="1719" y="2403"/>
                    <a:pt x="2179" y="1969"/>
                    <a:pt x="2265" y="1419"/>
                  </a:cubicBezTo>
                  <a:cubicBezTo>
                    <a:pt x="2368" y="766"/>
                    <a:pt x="1917" y="211"/>
                    <a:pt x="1320" y="12"/>
                  </a:cubicBezTo>
                  <a:cubicBezTo>
                    <a:pt x="1297" y="4"/>
                    <a:pt x="1276" y="1"/>
                    <a:pt x="1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1084900" y="931638"/>
              <a:ext cx="35650" cy="62350"/>
            </a:xfrm>
            <a:custGeom>
              <a:avLst/>
              <a:gdLst/>
              <a:ahLst/>
              <a:cxnLst/>
              <a:rect l="l" t="t" r="r" b="b"/>
              <a:pathLst>
                <a:path w="1426" h="2494" extrusionOk="0">
                  <a:moveTo>
                    <a:pt x="937" y="1"/>
                  </a:moveTo>
                  <a:cubicBezTo>
                    <a:pt x="892" y="1"/>
                    <a:pt x="846" y="19"/>
                    <a:pt x="806" y="62"/>
                  </a:cubicBezTo>
                  <a:cubicBezTo>
                    <a:pt x="543" y="338"/>
                    <a:pt x="272" y="696"/>
                    <a:pt x="461" y="1086"/>
                  </a:cubicBezTo>
                  <a:cubicBezTo>
                    <a:pt x="544" y="1258"/>
                    <a:pt x="693" y="1328"/>
                    <a:pt x="815" y="1463"/>
                  </a:cubicBezTo>
                  <a:cubicBezTo>
                    <a:pt x="1253" y="1948"/>
                    <a:pt x="666" y="2093"/>
                    <a:pt x="255" y="2100"/>
                  </a:cubicBezTo>
                  <a:cubicBezTo>
                    <a:pt x="3" y="2106"/>
                    <a:pt x="0" y="2494"/>
                    <a:pt x="249" y="2494"/>
                  </a:cubicBezTo>
                  <a:cubicBezTo>
                    <a:pt x="251" y="2494"/>
                    <a:pt x="253" y="2494"/>
                    <a:pt x="255" y="2494"/>
                  </a:cubicBezTo>
                  <a:cubicBezTo>
                    <a:pt x="727" y="2485"/>
                    <a:pt x="1367" y="2368"/>
                    <a:pt x="1412" y="1778"/>
                  </a:cubicBezTo>
                  <a:cubicBezTo>
                    <a:pt x="1426" y="1580"/>
                    <a:pt x="1336" y="1413"/>
                    <a:pt x="1201" y="1277"/>
                  </a:cubicBezTo>
                  <a:cubicBezTo>
                    <a:pt x="1114" y="1187"/>
                    <a:pt x="989" y="1127"/>
                    <a:pt x="909" y="1029"/>
                  </a:cubicBezTo>
                  <a:cubicBezTo>
                    <a:pt x="696" y="776"/>
                    <a:pt x="899" y="534"/>
                    <a:pt x="1085" y="339"/>
                  </a:cubicBezTo>
                  <a:cubicBezTo>
                    <a:pt x="1219" y="198"/>
                    <a:pt x="1085" y="1"/>
                    <a:pt x="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1185775" y="920263"/>
              <a:ext cx="51475" cy="81525"/>
            </a:xfrm>
            <a:custGeom>
              <a:avLst/>
              <a:gdLst/>
              <a:ahLst/>
              <a:cxnLst/>
              <a:rect l="l" t="t" r="r" b="b"/>
              <a:pathLst>
                <a:path w="2059" h="3261" extrusionOk="0">
                  <a:moveTo>
                    <a:pt x="897" y="360"/>
                  </a:moveTo>
                  <a:cubicBezTo>
                    <a:pt x="1094" y="360"/>
                    <a:pt x="1191" y="486"/>
                    <a:pt x="1190" y="737"/>
                  </a:cubicBezTo>
                  <a:cubicBezTo>
                    <a:pt x="1413" y="1010"/>
                    <a:pt x="1352" y="1172"/>
                    <a:pt x="1005" y="1219"/>
                  </a:cubicBezTo>
                  <a:cubicBezTo>
                    <a:pt x="861" y="1248"/>
                    <a:pt x="714" y="1267"/>
                    <a:pt x="565" y="1269"/>
                  </a:cubicBezTo>
                  <a:lnTo>
                    <a:pt x="565" y="1269"/>
                  </a:lnTo>
                  <a:cubicBezTo>
                    <a:pt x="559" y="977"/>
                    <a:pt x="550" y="685"/>
                    <a:pt x="538" y="393"/>
                  </a:cubicBezTo>
                  <a:lnTo>
                    <a:pt x="538" y="393"/>
                  </a:lnTo>
                  <a:cubicBezTo>
                    <a:pt x="616" y="383"/>
                    <a:pt x="694" y="377"/>
                    <a:pt x="774" y="373"/>
                  </a:cubicBezTo>
                  <a:cubicBezTo>
                    <a:pt x="818" y="364"/>
                    <a:pt x="859" y="360"/>
                    <a:pt x="897" y="360"/>
                  </a:cubicBezTo>
                  <a:close/>
                  <a:moveTo>
                    <a:pt x="621" y="1661"/>
                  </a:moveTo>
                  <a:cubicBezTo>
                    <a:pt x="1060" y="1661"/>
                    <a:pt x="2059" y="1866"/>
                    <a:pt x="1421" y="2440"/>
                  </a:cubicBezTo>
                  <a:cubicBezTo>
                    <a:pt x="1221" y="2619"/>
                    <a:pt x="875" y="2718"/>
                    <a:pt x="575" y="2800"/>
                  </a:cubicBezTo>
                  <a:lnTo>
                    <a:pt x="575" y="2800"/>
                  </a:lnTo>
                  <a:cubicBezTo>
                    <a:pt x="578" y="2421"/>
                    <a:pt x="577" y="2043"/>
                    <a:pt x="572" y="1665"/>
                  </a:cubicBezTo>
                  <a:lnTo>
                    <a:pt x="572" y="1665"/>
                  </a:lnTo>
                  <a:cubicBezTo>
                    <a:pt x="588" y="1663"/>
                    <a:pt x="604" y="1662"/>
                    <a:pt x="620" y="1661"/>
                  </a:cubicBezTo>
                  <a:lnTo>
                    <a:pt x="620" y="1661"/>
                  </a:lnTo>
                  <a:cubicBezTo>
                    <a:pt x="621" y="1661"/>
                    <a:pt x="621" y="1661"/>
                    <a:pt x="621" y="1661"/>
                  </a:cubicBezTo>
                  <a:close/>
                  <a:moveTo>
                    <a:pt x="757" y="0"/>
                  </a:moveTo>
                  <a:cubicBezTo>
                    <a:pt x="558" y="0"/>
                    <a:pt x="359" y="25"/>
                    <a:pt x="189" y="56"/>
                  </a:cubicBezTo>
                  <a:cubicBezTo>
                    <a:pt x="0" y="89"/>
                    <a:pt x="17" y="319"/>
                    <a:pt x="146" y="405"/>
                  </a:cubicBezTo>
                  <a:lnTo>
                    <a:pt x="146" y="405"/>
                  </a:lnTo>
                  <a:cubicBezTo>
                    <a:pt x="181" y="1291"/>
                    <a:pt x="194" y="2178"/>
                    <a:pt x="179" y="3063"/>
                  </a:cubicBezTo>
                  <a:cubicBezTo>
                    <a:pt x="178" y="3170"/>
                    <a:pt x="272" y="3260"/>
                    <a:pt x="375" y="3260"/>
                  </a:cubicBezTo>
                  <a:cubicBezTo>
                    <a:pt x="393" y="3260"/>
                    <a:pt x="411" y="3258"/>
                    <a:pt x="429" y="3252"/>
                  </a:cubicBezTo>
                  <a:cubicBezTo>
                    <a:pt x="960" y="3088"/>
                    <a:pt x="2042" y="2858"/>
                    <a:pt x="2020" y="2127"/>
                  </a:cubicBezTo>
                  <a:cubicBezTo>
                    <a:pt x="2009" y="1749"/>
                    <a:pt x="1794" y="1526"/>
                    <a:pt x="1509" y="1402"/>
                  </a:cubicBezTo>
                  <a:lnTo>
                    <a:pt x="1509" y="1402"/>
                  </a:lnTo>
                  <a:cubicBezTo>
                    <a:pt x="1736" y="1252"/>
                    <a:pt x="1881" y="1024"/>
                    <a:pt x="1820" y="684"/>
                  </a:cubicBezTo>
                  <a:cubicBezTo>
                    <a:pt x="1722" y="143"/>
                    <a:pt x="1238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8424788" y="344175"/>
            <a:ext cx="305100" cy="636875"/>
            <a:chOff x="8424788" y="344175"/>
            <a:chExt cx="305100" cy="636875"/>
          </a:xfrm>
        </p:grpSpPr>
        <p:sp>
          <p:nvSpPr>
            <p:cNvPr id="1318" name="Google Shape;1318;p39"/>
            <p:cNvSpPr/>
            <p:nvPr/>
          </p:nvSpPr>
          <p:spPr>
            <a:xfrm>
              <a:off x="8442688" y="344175"/>
              <a:ext cx="11875" cy="635225"/>
            </a:xfrm>
            <a:custGeom>
              <a:avLst/>
              <a:gdLst/>
              <a:ahLst/>
              <a:cxnLst/>
              <a:rect l="l" t="t" r="r" b="b"/>
              <a:pathLst>
                <a:path w="475" h="25409" extrusionOk="0">
                  <a:moveTo>
                    <a:pt x="278" y="1"/>
                  </a:moveTo>
                  <a:cubicBezTo>
                    <a:pt x="180" y="1"/>
                    <a:pt x="80" y="64"/>
                    <a:pt x="79" y="191"/>
                  </a:cubicBezTo>
                  <a:cubicBezTo>
                    <a:pt x="0" y="8534"/>
                    <a:pt x="48" y="16875"/>
                    <a:pt x="79" y="25218"/>
                  </a:cubicBezTo>
                  <a:cubicBezTo>
                    <a:pt x="80" y="25345"/>
                    <a:pt x="178" y="25408"/>
                    <a:pt x="277" y="25408"/>
                  </a:cubicBezTo>
                  <a:cubicBezTo>
                    <a:pt x="375" y="25408"/>
                    <a:pt x="473" y="25345"/>
                    <a:pt x="473" y="25218"/>
                  </a:cubicBezTo>
                  <a:cubicBezTo>
                    <a:pt x="441" y="16875"/>
                    <a:pt x="394" y="8532"/>
                    <a:pt x="473" y="191"/>
                  </a:cubicBezTo>
                  <a:cubicBezTo>
                    <a:pt x="474" y="64"/>
                    <a:pt x="376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43588" y="968400"/>
              <a:ext cx="280050" cy="12650"/>
            </a:xfrm>
            <a:custGeom>
              <a:avLst/>
              <a:gdLst/>
              <a:ahLst/>
              <a:cxnLst/>
              <a:rect l="l" t="t" r="r" b="b"/>
              <a:pathLst>
                <a:path w="11202" h="506" extrusionOk="0">
                  <a:moveTo>
                    <a:pt x="240" y="0"/>
                  </a:moveTo>
                  <a:cubicBezTo>
                    <a:pt x="0" y="0"/>
                    <a:pt x="4" y="381"/>
                    <a:pt x="252" y="394"/>
                  </a:cubicBezTo>
                  <a:cubicBezTo>
                    <a:pt x="2151" y="486"/>
                    <a:pt x="4055" y="506"/>
                    <a:pt x="5960" y="506"/>
                  </a:cubicBezTo>
                  <a:cubicBezTo>
                    <a:pt x="7343" y="506"/>
                    <a:pt x="8727" y="496"/>
                    <a:pt x="10109" y="496"/>
                  </a:cubicBezTo>
                  <a:cubicBezTo>
                    <a:pt x="10388" y="496"/>
                    <a:pt x="10668" y="496"/>
                    <a:pt x="10947" y="497"/>
                  </a:cubicBezTo>
                  <a:cubicBezTo>
                    <a:pt x="10948" y="497"/>
                    <a:pt x="10949" y="497"/>
                    <a:pt x="10950" y="497"/>
                  </a:cubicBezTo>
                  <a:cubicBezTo>
                    <a:pt x="11202" y="497"/>
                    <a:pt x="11201" y="103"/>
                    <a:pt x="10947" y="103"/>
                  </a:cubicBezTo>
                  <a:cubicBezTo>
                    <a:pt x="10642" y="102"/>
                    <a:pt x="10336" y="102"/>
                    <a:pt x="10031" y="102"/>
                  </a:cubicBezTo>
                  <a:cubicBezTo>
                    <a:pt x="8667" y="102"/>
                    <a:pt x="7301" y="112"/>
                    <a:pt x="5936" y="112"/>
                  </a:cubicBezTo>
                  <a:cubicBezTo>
                    <a:pt x="4039" y="112"/>
                    <a:pt x="2143" y="92"/>
                    <a:pt x="252" y="0"/>
                  </a:cubicBezTo>
                  <a:cubicBezTo>
                    <a:pt x="248" y="0"/>
                    <a:pt x="244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8448963" y="826025"/>
              <a:ext cx="177700" cy="149975"/>
            </a:xfrm>
            <a:custGeom>
              <a:avLst/>
              <a:gdLst/>
              <a:ahLst/>
              <a:cxnLst/>
              <a:rect l="l" t="t" r="r" b="b"/>
              <a:pathLst>
                <a:path w="7108" h="5999" extrusionOk="0">
                  <a:moveTo>
                    <a:pt x="803" y="0"/>
                  </a:moveTo>
                  <a:cubicBezTo>
                    <a:pt x="620" y="0"/>
                    <a:pt x="436" y="8"/>
                    <a:pt x="252" y="22"/>
                  </a:cubicBezTo>
                  <a:cubicBezTo>
                    <a:pt x="7" y="42"/>
                    <a:pt x="0" y="417"/>
                    <a:pt x="233" y="417"/>
                  </a:cubicBezTo>
                  <a:cubicBezTo>
                    <a:pt x="239" y="417"/>
                    <a:pt x="245" y="416"/>
                    <a:pt x="252" y="416"/>
                  </a:cubicBezTo>
                  <a:cubicBezTo>
                    <a:pt x="429" y="402"/>
                    <a:pt x="606" y="395"/>
                    <a:pt x="782" y="395"/>
                  </a:cubicBezTo>
                  <a:cubicBezTo>
                    <a:pt x="3853" y="395"/>
                    <a:pt x="6710" y="2494"/>
                    <a:pt x="6646" y="5808"/>
                  </a:cubicBezTo>
                  <a:cubicBezTo>
                    <a:pt x="6644" y="5935"/>
                    <a:pt x="6742" y="5998"/>
                    <a:pt x="6840" y="5998"/>
                  </a:cubicBezTo>
                  <a:cubicBezTo>
                    <a:pt x="6938" y="5998"/>
                    <a:pt x="7038" y="5935"/>
                    <a:pt x="7040" y="5808"/>
                  </a:cubicBezTo>
                  <a:cubicBezTo>
                    <a:pt x="7108" y="2300"/>
                    <a:pt x="4080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8424788" y="604300"/>
              <a:ext cx="302000" cy="15450"/>
            </a:xfrm>
            <a:custGeom>
              <a:avLst/>
              <a:gdLst/>
              <a:ahLst/>
              <a:cxnLst/>
              <a:rect l="l" t="t" r="r" b="b"/>
              <a:pathLst>
                <a:path w="12080" h="618" extrusionOk="0">
                  <a:moveTo>
                    <a:pt x="3928" y="0"/>
                  </a:moveTo>
                  <a:cubicBezTo>
                    <a:pt x="2703" y="0"/>
                    <a:pt x="1478" y="16"/>
                    <a:pt x="254" y="49"/>
                  </a:cubicBezTo>
                  <a:cubicBezTo>
                    <a:pt x="3" y="54"/>
                    <a:pt x="1" y="442"/>
                    <a:pt x="247" y="442"/>
                  </a:cubicBezTo>
                  <a:cubicBezTo>
                    <a:pt x="249" y="442"/>
                    <a:pt x="252" y="442"/>
                    <a:pt x="254" y="442"/>
                  </a:cubicBezTo>
                  <a:cubicBezTo>
                    <a:pt x="1479" y="410"/>
                    <a:pt x="2704" y="394"/>
                    <a:pt x="3929" y="394"/>
                  </a:cubicBezTo>
                  <a:cubicBezTo>
                    <a:pt x="6562" y="394"/>
                    <a:pt x="9195" y="468"/>
                    <a:pt x="11826" y="617"/>
                  </a:cubicBezTo>
                  <a:cubicBezTo>
                    <a:pt x="11831" y="617"/>
                    <a:pt x="11835" y="617"/>
                    <a:pt x="11840" y="617"/>
                  </a:cubicBezTo>
                  <a:cubicBezTo>
                    <a:pt x="12080" y="617"/>
                    <a:pt x="12074" y="237"/>
                    <a:pt x="11826" y="223"/>
                  </a:cubicBezTo>
                  <a:cubicBezTo>
                    <a:pt x="9195" y="75"/>
                    <a:pt x="6562" y="0"/>
                    <a:pt x="3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8446263" y="499050"/>
              <a:ext cx="283625" cy="331225"/>
            </a:xfrm>
            <a:custGeom>
              <a:avLst/>
              <a:gdLst/>
              <a:ahLst/>
              <a:cxnLst/>
              <a:rect l="l" t="t" r="r" b="b"/>
              <a:pathLst>
                <a:path w="11345" h="13249" extrusionOk="0">
                  <a:moveTo>
                    <a:pt x="6602" y="0"/>
                  </a:moveTo>
                  <a:cubicBezTo>
                    <a:pt x="4968" y="0"/>
                    <a:pt x="4608" y="2388"/>
                    <a:pt x="4325" y="3606"/>
                  </a:cubicBezTo>
                  <a:cubicBezTo>
                    <a:pt x="3747" y="6097"/>
                    <a:pt x="2968" y="9081"/>
                    <a:pt x="218" y="9943"/>
                  </a:cubicBezTo>
                  <a:cubicBezTo>
                    <a:pt x="1" y="10010"/>
                    <a:pt x="66" y="10331"/>
                    <a:pt x="263" y="10331"/>
                  </a:cubicBezTo>
                  <a:cubicBezTo>
                    <a:pt x="282" y="10331"/>
                    <a:pt x="303" y="10328"/>
                    <a:pt x="325" y="10321"/>
                  </a:cubicBezTo>
                  <a:cubicBezTo>
                    <a:pt x="2112" y="9761"/>
                    <a:pt x="3267" y="8245"/>
                    <a:pt x="3917" y="6548"/>
                  </a:cubicBezTo>
                  <a:cubicBezTo>
                    <a:pt x="4352" y="5411"/>
                    <a:pt x="4581" y="4210"/>
                    <a:pt x="4868" y="3030"/>
                  </a:cubicBezTo>
                  <a:cubicBezTo>
                    <a:pt x="5014" y="2422"/>
                    <a:pt x="5142" y="1761"/>
                    <a:pt x="5456" y="1211"/>
                  </a:cubicBezTo>
                  <a:cubicBezTo>
                    <a:pt x="5751" y="694"/>
                    <a:pt x="6199" y="451"/>
                    <a:pt x="6659" y="451"/>
                  </a:cubicBezTo>
                  <a:cubicBezTo>
                    <a:pt x="7111" y="451"/>
                    <a:pt x="7575" y="685"/>
                    <a:pt x="7920" y="1125"/>
                  </a:cubicBezTo>
                  <a:cubicBezTo>
                    <a:pt x="8766" y="2206"/>
                    <a:pt x="8800" y="3916"/>
                    <a:pt x="8813" y="5226"/>
                  </a:cubicBezTo>
                  <a:cubicBezTo>
                    <a:pt x="8827" y="6552"/>
                    <a:pt x="8716" y="7876"/>
                    <a:pt x="8757" y="9203"/>
                  </a:cubicBezTo>
                  <a:cubicBezTo>
                    <a:pt x="8807" y="10825"/>
                    <a:pt x="9085" y="13064"/>
                    <a:pt x="11092" y="13247"/>
                  </a:cubicBezTo>
                  <a:cubicBezTo>
                    <a:pt x="11099" y="13248"/>
                    <a:pt x="11106" y="13248"/>
                    <a:pt x="11113" y="13248"/>
                  </a:cubicBezTo>
                  <a:cubicBezTo>
                    <a:pt x="11345" y="13248"/>
                    <a:pt x="11335" y="12876"/>
                    <a:pt x="11092" y="12854"/>
                  </a:cubicBezTo>
                  <a:cubicBezTo>
                    <a:pt x="8176" y="12590"/>
                    <a:pt x="9257" y="6795"/>
                    <a:pt x="9199" y="4868"/>
                  </a:cubicBezTo>
                  <a:cubicBezTo>
                    <a:pt x="9151" y="3268"/>
                    <a:pt x="8958" y="375"/>
                    <a:pt x="6919" y="28"/>
                  </a:cubicBezTo>
                  <a:cubicBezTo>
                    <a:pt x="6808" y="9"/>
                    <a:pt x="6703" y="0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8663838" y="448100"/>
              <a:ext cx="30925" cy="58025"/>
            </a:xfrm>
            <a:custGeom>
              <a:avLst/>
              <a:gdLst/>
              <a:ahLst/>
              <a:cxnLst/>
              <a:rect l="l" t="t" r="r" b="b"/>
              <a:pathLst>
                <a:path w="1237" h="2321" extrusionOk="0">
                  <a:moveTo>
                    <a:pt x="998" y="1"/>
                  </a:moveTo>
                  <a:cubicBezTo>
                    <a:pt x="919" y="1"/>
                    <a:pt x="838" y="41"/>
                    <a:pt x="803" y="134"/>
                  </a:cubicBezTo>
                  <a:lnTo>
                    <a:pt x="56" y="2082"/>
                  </a:lnTo>
                  <a:cubicBezTo>
                    <a:pt x="1" y="2225"/>
                    <a:pt x="119" y="2320"/>
                    <a:pt x="241" y="2320"/>
                  </a:cubicBezTo>
                  <a:cubicBezTo>
                    <a:pt x="320" y="2320"/>
                    <a:pt x="400" y="2280"/>
                    <a:pt x="435" y="2188"/>
                  </a:cubicBezTo>
                  <a:lnTo>
                    <a:pt x="1182" y="240"/>
                  </a:lnTo>
                  <a:cubicBezTo>
                    <a:pt x="1237" y="95"/>
                    <a:pt x="1119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8682988" y="448025"/>
              <a:ext cx="28125" cy="57950"/>
            </a:xfrm>
            <a:custGeom>
              <a:avLst/>
              <a:gdLst/>
              <a:ahLst/>
              <a:cxnLst/>
              <a:rect l="l" t="t" r="r" b="b"/>
              <a:pathLst>
                <a:path w="1125" h="2318" extrusionOk="0">
                  <a:moveTo>
                    <a:pt x="240" y="0"/>
                  </a:moveTo>
                  <a:cubicBezTo>
                    <a:pt x="118" y="0"/>
                    <a:pt x="0" y="94"/>
                    <a:pt x="58" y="237"/>
                  </a:cubicBezTo>
                  <a:cubicBezTo>
                    <a:pt x="313" y="873"/>
                    <a:pt x="528" y="1518"/>
                    <a:pt x="705" y="2178"/>
                  </a:cubicBezTo>
                  <a:cubicBezTo>
                    <a:pt x="732" y="2276"/>
                    <a:pt x="807" y="2318"/>
                    <a:pt x="885" y="2318"/>
                  </a:cubicBezTo>
                  <a:cubicBezTo>
                    <a:pt x="1003" y="2318"/>
                    <a:pt x="1124" y="2221"/>
                    <a:pt x="1085" y="2072"/>
                  </a:cubicBezTo>
                  <a:cubicBezTo>
                    <a:pt x="907" y="1412"/>
                    <a:pt x="692" y="767"/>
                    <a:pt x="438" y="131"/>
                  </a:cubicBezTo>
                  <a:cubicBezTo>
                    <a:pt x="401" y="40"/>
                    <a:pt x="319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8672563" y="480825"/>
              <a:ext cx="33400" cy="9850"/>
            </a:xfrm>
            <a:custGeom>
              <a:avLst/>
              <a:gdLst/>
              <a:ahLst/>
              <a:cxnLst/>
              <a:rect l="l" t="t" r="r" b="b"/>
              <a:pathLst>
                <a:path w="1336" h="394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081" y="394"/>
                  </a:lnTo>
                  <a:cubicBezTo>
                    <a:pt x="1336" y="394"/>
                    <a:pt x="1336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8526863" y="715450"/>
              <a:ext cx="33875" cy="54525"/>
            </a:xfrm>
            <a:custGeom>
              <a:avLst/>
              <a:gdLst/>
              <a:ahLst/>
              <a:cxnLst/>
              <a:rect l="l" t="t" r="r" b="b"/>
              <a:pathLst>
                <a:path w="1355" h="2181" extrusionOk="0">
                  <a:moveTo>
                    <a:pt x="1013" y="1"/>
                  </a:moveTo>
                  <a:cubicBezTo>
                    <a:pt x="998" y="1"/>
                    <a:pt x="983" y="3"/>
                    <a:pt x="967" y="6"/>
                  </a:cubicBezTo>
                  <a:cubicBezTo>
                    <a:pt x="417" y="128"/>
                    <a:pt x="0" y="647"/>
                    <a:pt x="72" y="1221"/>
                  </a:cubicBezTo>
                  <a:cubicBezTo>
                    <a:pt x="141" y="1754"/>
                    <a:pt x="593" y="2119"/>
                    <a:pt x="1104" y="2179"/>
                  </a:cubicBezTo>
                  <a:cubicBezTo>
                    <a:pt x="1113" y="2180"/>
                    <a:pt x="1122" y="2181"/>
                    <a:pt x="1130" y="2181"/>
                  </a:cubicBezTo>
                  <a:cubicBezTo>
                    <a:pt x="1354" y="2181"/>
                    <a:pt x="1344" y="1813"/>
                    <a:pt x="1104" y="1785"/>
                  </a:cubicBezTo>
                  <a:cubicBezTo>
                    <a:pt x="272" y="1687"/>
                    <a:pt x="285" y="561"/>
                    <a:pt x="1071" y="387"/>
                  </a:cubicBezTo>
                  <a:cubicBezTo>
                    <a:pt x="1303" y="336"/>
                    <a:pt x="1228" y="1"/>
                    <a:pt x="10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8641013" y="884050"/>
              <a:ext cx="34525" cy="53700"/>
            </a:xfrm>
            <a:custGeom>
              <a:avLst/>
              <a:gdLst/>
              <a:ahLst/>
              <a:cxnLst/>
              <a:rect l="l" t="t" r="r" b="b"/>
              <a:pathLst>
                <a:path w="1381" h="2148" extrusionOk="0">
                  <a:moveTo>
                    <a:pt x="451" y="396"/>
                  </a:moveTo>
                  <a:cubicBezTo>
                    <a:pt x="771" y="396"/>
                    <a:pt x="984" y="723"/>
                    <a:pt x="913" y="1065"/>
                  </a:cubicBezTo>
                  <a:cubicBezTo>
                    <a:pt x="856" y="1339"/>
                    <a:pt x="659" y="1530"/>
                    <a:pt x="425" y="1656"/>
                  </a:cubicBezTo>
                  <a:lnTo>
                    <a:pt x="425" y="1656"/>
                  </a:lnTo>
                  <a:cubicBezTo>
                    <a:pt x="406" y="1237"/>
                    <a:pt x="397" y="819"/>
                    <a:pt x="397" y="399"/>
                  </a:cubicBezTo>
                  <a:lnTo>
                    <a:pt x="397" y="399"/>
                  </a:lnTo>
                  <a:cubicBezTo>
                    <a:pt x="415" y="397"/>
                    <a:pt x="433" y="396"/>
                    <a:pt x="451" y="396"/>
                  </a:cubicBezTo>
                  <a:close/>
                  <a:moveTo>
                    <a:pt x="446" y="0"/>
                  </a:moveTo>
                  <a:cubicBezTo>
                    <a:pt x="351" y="0"/>
                    <a:pt x="254" y="16"/>
                    <a:pt x="158" y="52"/>
                  </a:cubicBezTo>
                  <a:cubicBezTo>
                    <a:pt x="97" y="74"/>
                    <a:pt x="59" y="116"/>
                    <a:pt x="39" y="164"/>
                  </a:cubicBezTo>
                  <a:lnTo>
                    <a:pt x="39" y="164"/>
                  </a:lnTo>
                  <a:cubicBezTo>
                    <a:pt x="18" y="194"/>
                    <a:pt x="5" y="231"/>
                    <a:pt x="5" y="276"/>
                  </a:cubicBezTo>
                  <a:cubicBezTo>
                    <a:pt x="1" y="835"/>
                    <a:pt x="15" y="1392"/>
                    <a:pt x="48" y="1949"/>
                  </a:cubicBezTo>
                  <a:cubicBezTo>
                    <a:pt x="54" y="2048"/>
                    <a:pt x="138" y="2147"/>
                    <a:pt x="240" y="2147"/>
                  </a:cubicBezTo>
                  <a:cubicBezTo>
                    <a:pt x="258" y="2147"/>
                    <a:pt x="277" y="2144"/>
                    <a:pt x="296" y="2137"/>
                  </a:cubicBezTo>
                  <a:cubicBezTo>
                    <a:pt x="873" y="1936"/>
                    <a:pt x="1381" y="1468"/>
                    <a:pt x="1315" y="808"/>
                  </a:cubicBezTo>
                  <a:cubicBezTo>
                    <a:pt x="1269" y="348"/>
                    <a:pt x="881" y="0"/>
                    <a:pt x="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8444063" y="829325"/>
              <a:ext cx="63075" cy="49450"/>
            </a:xfrm>
            <a:custGeom>
              <a:avLst/>
              <a:gdLst/>
              <a:ahLst/>
              <a:cxnLst/>
              <a:rect l="l" t="t" r="r" b="b"/>
              <a:pathLst>
                <a:path w="2523" h="1978" extrusionOk="0">
                  <a:moveTo>
                    <a:pt x="2227" y="0"/>
                  </a:moveTo>
                  <a:cubicBezTo>
                    <a:pt x="2197" y="0"/>
                    <a:pt x="2165" y="8"/>
                    <a:pt x="2133" y="25"/>
                  </a:cubicBezTo>
                  <a:cubicBezTo>
                    <a:pt x="1378" y="424"/>
                    <a:pt x="965" y="1242"/>
                    <a:pt x="197" y="1615"/>
                  </a:cubicBezTo>
                  <a:cubicBezTo>
                    <a:pt x="0" y="1710"/>
                    <a:pt x="123" y="1977"/>
                    <a:pt x="306" y="1977"/>
                  </a:cubicBezTo>
                  <a:cubicBezTo>
                    <a:pt x="335" y="1977"/>
                    <a:pt x="365" y="1971"/>
                    <a:pt x="396" y="1956"/>
                  </a:cubicBezTo>
                  <a:cubicBezTo>
                    <a:pt x="1169" y="1579"/>
                    <a:pt x="1579" y="762"/>
                    <a:pt x="2332" y="364"/>
                  </a:cubicBezTo>
                  <a:cubicBezTo>
                    <a:pt x="2523" y="264"/>
                    <a:pt x="2406" y="0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8443438" y="840675"/>
              <a:ext cx="96875" cy="78400"/>
            </a:xfrm>
            <a:custGeom>
              <a:avLst/>
              <a:gdLst/>
              <a:ahLst/>
              <a:cxnLst/>
              <a:rect l="l" t="t" r="r" b="b"/>
              <a:pathLst>
                <a:path w="3875" h="3136" extrusionOk="0">
                  <a:moveTo>
                    <a:pt x="3573" y="1"/>
                  </a:moveTo>
                  <a:cubicBezTo>
                    <a:pt x="3530" y="1"/>
                    <a:pt x="3484" y="15"/>
                    <a:pt x="3443" y="50"/>
                  </a:cubicBezTo>
                  <a:cubicBezTo>
                    <a:pt x="2349" y="974"/>
                    <a:pt x="1254" y="1894"/>
                    <a:pt x="154" y="2807"/>
                  </a:cubicBezTo>
                  <a:cubicBezTo>
                    <a:pt x="0" y="2936"/>
                    <a:pt x="142" y="3135"/>
                    <a:pt x="303" y="3135"/>
                  </a:cubicBezTo>
                  <a:cubicBezTo>
                    <a:pt x="347" y="3135"/>
                    <a:pt x="392" y="3121"/>
                    <a:pt x="433" y="3087"/>
                  </a:cubicBezTo>
                  <a:cubicBezTo>
                    <a:pt x="1534" y="2173"/>
                    <a:pt x="2629" y="1253"/>
                    <a:pt x="3722" y="329"/>
                  </a:cubicBezTo>
                  <a:cubicBezTo>
                    <a:pt x="3874" y="200"/>
                    <a:pt x="3734" y="1"/>
                    <a:pt x="3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8444813" y="857850"/>
              <a:ext cx="126525" cy="103125"/>
            </a:xfrm>
            <a:custGeom>
              <a:avLst/>
              <a:gdLst/>
              <a:ahLst/>
              <a:cxnLst/>
              <a:rect l="l" t="t" r="r" b="b"/>
              <a:pathLst>
                <a:path w="5061" h="4125" extrusionOk="0">
                  <a:moveTo>
                    <a:pt x="4763" y="0"/>
                  </a:moveTo>
                  <a:cubicBezTo>
                    <a:pt x="4720" y="0"/>
                    <a:pt x="4674" y="15"/>
                    <a:pt x="4634" y="52"/>
                  </a:cubicBezTo>
                  <a:cubicBezTo>
                    <a:pt x="3186" y="1355"/>
                    <a:pt x="1695" y="2604"/>
                    <a:pt x="160" y="3801"/>
                  </a:cubicBezTo>
                  <a:cubicBezTo>
                    <a:pt x="1" y="3925"/>
                    <a:pt x="145" y="4125"/>
                    <a:pt x="311" y="4125"/>
                  </a:cubicBezTo>
                  <a:cubicBezTo>
                    <a:pt x="354" y="4125"/>
                    <a:pt x="398" y="4112"/>
                    <a:pt x="439" y="4080"/>
                  </a:cubicBezTo>
                  <a:cubicBezTo>
                    <a:pt x="1974" y="2883"/>
                    <a:pt x="3465" y="1634"/>
                    <a:pt x="4913" y="331"/>
                  </a:cubicBezTo>
                  <a:cubicBezTo>
                    <a:pt x="5061" y="199"/>
                    <a:pt x="4921" y="0"/>
                    <a:pt x="47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8489038" y="891325"/>
              <a:ext cx="112675" cy="87150"/>
            </a:xfrm>
            <a:custGeom>
              <a:avLst/>
              <a:gdLst/>
              <a:ahLst/>
              <a:cxnLst/>
              <a:rect l="l" t="t" r="r" b="b"/>
              <a:pathLst>
                <a:path w="4507" h="3486" extrusionOk="0">
                  <a:moveTo>
                    <a:pt x="4199" y="1"/>
                  </a:moveTo>
                  <a:cubicBezTo>
                    <a:pt x="4156" y="1"/>
                    <a:pt x="4111" y="14"/>
                    <a:pt x="4070" y="47"/>
                  </a:cubicBezTo>
                  <a:cubicBezTo>
                    <a:pt x="2780" y="1081"/>
                    <a:pt x="1477" y="2101"/>
                    <a:pt x="165" y="3106"/>
                  </a:cubicBezTo>
                  <a:cubicBezTo>
                    <a:pt x="1" y="3231"/>
                    <a:pt x="104" y="3486"/>
                    <a:pt x="258" y="3486"/>
                  </a:cubicBezTo>
                  <a:cubicBezTo>
                    <a:pt x="291" y="3486"/>
                    <a:pt x="327" y="3474"/>
                    <a:pt x="362" y="3447"/>
                  </a:cubicBezTo>
                  <a:cubicBezTo>
                    <a:pt x="1704" y="2421"/>
                    <a:pt x="3032" y="1381"/>
                    <a:pt x="4349" y="326"/>
                  </a:cubicBezTo>
                  <a:cubicBezTo>
                    <a:pt x="4507" y="199"/>
                    <a:pt x="4364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8553613" y="932125"/>
              <a:ext cx="63850" cy="47450"/>
            </a:xfrm>
            <a:custGeom>
              <a:avLst/>
              <a:gdLst/>
              <a:ahLst/>
              <a:cxnLst/>
              <a:rect l="l" t="t" r="r" b="b"/>
              <a:pathLst>
                <a:path w="2554" h="1898" extrusionOk="0">
                  <a:moveTo>
                    <a:pt x="2259" y="1"/>
                  </a:moveTo>
                  <a:cubicBezTo>
                    <a:pt x="2215" y="1"/>
                    <a:pt x="2170" y="17"/>
                    <a:pt x="2128" y="54"/>
                  </a:cubicBezTo>
                  <a:cubicBezTo>
                    <a:pt x="1523" y="605"/>
                    <a:pt x="874" y="1093"/>
                    <a:pt x="180" y="1524"/>
                  </a:cubicBezTo>
                  <a:cubicBezTo>
                    <a:pt x="1" y="1637"/>
                    <a:pt x="111" y="1897"/>
                    <a:pt x="280" y="1897"/>
                  </a:cubicBezTo>
                  <a:cubicBezTo>
                    <a:pt x="312" y="1897"/>
                    <a:pt x="346" y="1888"/>
                    <a:pt x="380" y="1866"/>
                  </a:cubicBezTo>
                  <a:cubicBezTo>
                    <a:pt x="1103" y="1417"/>
                    <a:pt x="1779" y="906"/>
                    <a:pt x="2407" y="333"/>
                  </a:cubicBezTo>
                  <a:cubicBezTo>
                    <a:pt x="2554" y="199"/>
                    <a:pt x="2416" y="1"/>
                    <a:pt x="2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9"/>
          <p:cNvGrpSpPr/>
          <p:nvPr/>
        </p:nvGrpSpPr>
        <p:grpSpPr>
          <a:xfrm>
            <a:off x="7239450" y="2244338"/>
            <a:ext cx="1998575" cy="280375"/>
            <a:chOff x="7239450" y="2244338"/>
            <a:chExt cx="1998575" cy="280375"/>
          </a:xfrm>
        </p:grpSpPr>
        <p:sp>
          <p:nvSpPr>
            <p:cNvPr id="1334" name="Google Shape;1334;p39"/>
            <p:cNvSpPr/>
            <p:nvPr/>
          </p:nvSpPr>
          <p:spPr>
            <a:xfrm>
              <a:off x="7239450" y="2354313"/>
              <a:ext cx="111500" cy="105125"/>
            </a:xfrm>
            <a:custGeom>
              <a:avLst/>
              <a:gdLst/>
              <a:ahLst/>
              <a:cxnLst/>
              <a:rect l="l" t="t" r="r" b="b"/>
              <a:pathLst>
                <a:path w="4460" h="4205" extrusionOk="0">
                  <a:moveTo>
                    <a:pt x="288" y="1"/>
                  </a:moveTo>
                  <a:cubicBezTo>
                    <a:pt x="136" y="1"/>
                    <a:pt x="1" y="198"/>
                    <a:pt x="140" y="337"/>
                  </a:cubicBezTo>
                  <a:cubicBezTo>
                    <a:pt x="1442" y="1607"/>
                    <a:pt x="2743" y="2878"/>
                    <a:pt x="4041" y="4148"/>
                  </a:cubicBezTo>
                  <a:cubicBezTo>
                    <a:pt x="4082" y="4188"/>
                    <a:pt x="4128" y="4205"/>
                    <a:pt x="4172" y="4205"/>
                  </a:cubicBezTo>
                  <a:cubicBezTo>
                    <a:pt x="4324" y="4205"/>
                    <a:pt x="4460" y="4007"/>
                    <a:pt x="4320" y="3868"/>
                  </a:cubicBezTo>
                  <a:cubicBezTo>
                    <a:pt x="3019" y="2599"/>
                    <a:pt x="1719" y="1328"/>
                    <a:pt x="419" y="58"/>
                  </a:cubicBezTo>
                  <a:cubicBezTo>
                    <a:pt x="378" y="18"/>
                    <a:pt x="332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7246750" y="2348488"/>
              <a:ext cx="95775" cy="108250"/>
            </a:xfrm>
            <a:custGeom>
              <a:avLst/>
              <a:gdLst/>
              <a:ahLst/>
              <a:cxnLst/>
              <a:rect l="l" t="t" r="r" b="b"/>
              <a:pathLst>
                <a:path w="3831" h="4330" extrusionOk="0">
                  <a:moveTo>
                    <a:pt x="3557" y="0"/>
                  </a:moveTo>
                  <a:cubicBezTo>
                    <a:pt x="3513" y="0"/>
                    <a:pt x="3467" y="20"/>
                    <a:pt x="3429" y="66"/>
                  </a:cubicBezTo>
                  <a:cubicBezTo>
                    <a:pt x="2326" y="1373"/>
                    <a:pt x="1224" y="2679"/>
                    <a:pt x="125" y="3986"/>
                  </a:cubicBezTo>
                  <a:cubicBezTo>
                    <a:pt x="0" y="4133"/>
                    <a:pt x="132" y="4330"/>
                    <a:pt x="274" y="4330"/>
                  </a:cubicBezTo>
                  <a:cubicBezTo>
                    <a:pt x="319" y="4330"/>
                    <a:pt x="365" y="4311"/>
                    <a:pt x="404" y="4265"/>
                  </a:cubicBezTo>
                  <a:cubicBezTo>
                    <a:pt x="1506" y="2958"/>
                    <a:pt x="2608" y="1652"/>
                    <a:pt x="3708" y="345"/>
                  </a:cubicBezTo>
                  <a:cubicBezTo>
                    <a:pt x="3831" y="198"/>
                    <a:pt x="3699" y="0"/>
                    <a:pt x="3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7402400" y="2441288"/>
              <a:ext cx="71075" cy="74625"/>
            </a:xfrm>
            <a:custGeom>
              <a:avLst/>
              <a:gdLst/>
              <a:ahLst/>
              <a:cxnLst/>
              <a:rect l="l" t="t" r="r" b="b"/>
              <a:pathLst>
                <a:path w="2843" h="2985" extrusionOk="0">
                  <a:moveTo>
                    <a:pt x="655" y="0"/>
                  </a:moveTo>
                  <a:cubicBezTo>
                    <a:pt x="467" y="0"/>
                    <a:pt x="283" y="71"/>
                    <a:pt x="130" y="239"/>
                  </a:cubicBezTo>
                  <a:cubicBezTo>
                    <a:pt x="1" y="382"/>
                    <a:pt x="133" y="579"/>
                    <a:pt x="279" y="579"/>
                  </a:cubicBezTo>
                  <a:cubicBezTo>
                    <a:pt x="323" y="579"/>
                    <a:pt x="369" y="561"/>
                    <a:pt x="409" y="517"/>
                  </a:cubicBezTo>
                  <a:cubicBezTo>
                    <a:pt x="488" y="430"/>
                    <a:pt x="579" y="395"/>
                    <a:pt x="672" y="395"/>
                  </a:cubicBezTo>
                  <a:cubicBezTo>
                    <a:pt x="812" y="395"/>
                    <a:pt x="955" y="475"/>
                    <a:pt x="1068" y="587"/>
                  </a:cubicBezTo>
                  <a:cubicBezTo>
                    <a:pt x="1272" y="787"/>
                    <a:pt x="1315" y="1035"/>
                    <a:pt x="1224" y="1300"/>
                  </a:cubicBezTo>
                  <a:cubicBezTo>
                    <a:pt x="1059" y="1772"/>
                    <a:pt x="570" y="2084"/>
                    <a:pt x="172" y="2344"/>
                  </a:cubicBezTo>
                  <a:cubicBezTo>
                    <a:pt x="61" y="2417"/>
                    <a:pt x="27" y="2618"/>
                    <a:pt x="172" y="2684"/>
                  </a:cubicBezTo>
                  <a:cubicBezTo>
                    <a:pt x="619" y="2882"/>
                    <a:pt x="1082" y="2984"/>
                    <a:pt x="1549" y="2984"/>
                  </a:cubicBezTo>
                  <a:cubicBezTo>
                    <a:pt x="1908" y="2984"/>
                    <a:pt x="2270" y="2924"/>
                    <a:pt x="2628" y="2800"/>
                  </a:cubicBezTo>
                  <a:cubicBezTo>
                    <a:pt x="2842" y="2725"/>
                    <a:pt x="2781" y="2409"/>
                    <a:pt x="2591" y="2409"/>
                  </a:cubicBezTo>
                  <a:cubicBezTo>
                    <a:pt x="2570" y="2409"/>
                    <a:pt x="2547" y="2412"/>
                    <a:pt x="2524" y="2421"/>
                  </a:cubicBezTo>
                  <a:cubicBezTo>
                    <a:pt x="2195" y="2534"/>
                    <a:pt x="1861" y="2591"/>
                    <a:pt x="1530" y="2591"/>
                  </a:cubicBezTo>
                  <a:cubicBezTo>
                    <a:pt x="1248" y="2591"/>
                    <a:pt x="967" y="2550"/>
                    <a:pt x="692" y="2464"/>
                  </a:cubicBezTo>
                  <a:lnTo>
                    <a:pt x="692" y="2464"/>
                  </a:lnTo>
                  <a:cubicBezTo>
                    <a:pt x="1253" y="2056"/>
                    <a:pt x="1858" y="1466"/>
                    <a:pt x="1625" y="749"/>
                  </a:cubicBezTo>
                  <a:cubicBezTo>
                    <a:pt x="1492" y="341"/>
                    <a:pt x="1066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7548150" y="2356663"/>
              <a:ext cx="16075" cy="103275"/>
            </a:xfrm>
            <a:custGeom>
              <a:avLst/>
              <a:gdLst/>
              <a:ahLst/>
              <a:cxnLst/>
              <a:rect l="l" t="t" r="r" b="b"/>
              <a:pathLst>
                <a:path w="643" h="4131" extrusionOk="0">
                  <a:moveTo>
                    <a:pt x="331" y="0"/>
                  </a:moveTo>
                  <a:cubicBezTo>
                    <a:pt x="232" y="0"/>
                    <a:pt x="128" y="63"/>
                    <a:pt x="116" y="189"/>
                  </a:cubicBezTo>
                  <a:cubicBezTo>
                    <a:pt x="0" y="1464"/>
                    <a:pt x="45" y="2722"/>
                    <a:pt x="240" y="3988"/>
                  </a:cubicBezTo>
                  <a:cubicBezTo>
                    <a:pt x="255" y="4087"/>
                    <a:pt x="325" y="4130"/>
                    <a:pt x="401" y="4130"/>
                  </a:cubicBezTo>
                  <a:cubicBezTo>
                    <a:pt x="515" y="4130"/>
                    <a:pt x="643" y="4032"/>
                    <a:pt x="619" y="3882"/>
                  </a:cubicBezTo>
                  <a:cubicBezTo>
                    <a:pt x="430" y="2652"/>
                    <a:pt x="397" y="1427"/>
                    <a:pt x="510" y="189"/>
                  </a:cubicBezTo>
                  <a:cubicBezTo>
                    <a:pt x="521" y="63"/>
                    <a:pt x="429" y="0"/>
                    <a:pt x="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7517900" y="2392488"/>
              <a:ext cx="74875" cy="10775"/>
            </a:xfrm>
            <a:custGeom>
              <a:avLst/>
              <a:gdLst/>
              <a:ahLst/>
              <a:cxnLst/>
              <a:rect l="l" t="t" r="r" b="b"/>
              <a:pathLst>
                <a:path w="2995" h="431" extrusionOk="0">
                  <a:moveTo>
                    <a:pt x="2742" y="1"/>
                  </a:moveTo>
                  <a:cubicBezTo>
                    <a:pt x="2741" y="1"/>
                    <a:pt x="2740" y="1"/>
                    <a:pt x="2739" y="1"/>
                  </a:cubicBezTo>
                  <a:cubicBezTo>
                    <a:pt x="1912" y="14"/>
                    <a:pt x="1082" y="24"/>
                    <a:pt x="253" y="37"/>
                  </a:cubicBezTo>
                  <a:cubicBezTo>
                    <a:pt x="2" y="41"/>
                    <a:pt x="1" y="430"/>
                    <a:pt x="249" y="430"/>
                  </a:cubicBezTo>
                  <a:cubicBezTo>
                    <a:pt x="250" y="430"/>
                    <a:pt x="251" y="430"/>
                    <a:pt x="253" y="430"/>
                  </a:cubicBezTo>
                  <a:cubicBezTo>
                    <a:pt x="1082" y="418"/>
                    <a:pt x="1912" y="407"/>
                    <a:pt x="2739" y="395"/>
                  </a:cubicBezTo>
                  <a:cubicBezTo>
                    <a:pt x="2993" y="392"/>
                    <a:pt x="2994" y="1"/>
                    <a:pt x="2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7398950" y="2256913"/>
              <a:ext cx="75575" cy="84675"/>
            </a:xfrm>
            <a:custGeom>
              <a:avLst/>
              <a:gdLst/>
              <a:ahLst/>
              <a:cxnLst/>
              <a:rect l="l" t="t" r="r" b="b"/>
              <a:pathLst>
                <a:path w="3023" h="3387" extrusionOk="0">
                  <a:moveTo>
                    <a:pt x="2003" y="0"/>
                  </a:moveTo>
                  <a:cubicBezTo>
                    <a:pt x="1943" y="0"/>
                    <a:pt x="1882" y="25"/>
                    <a:pt x="1838" y="86"/>
                  </a:cubicBezTo>
                  <a:cubicBezTo>
                    <a:pt x="1253" y="899"/>
                    <a:pt x="667" y="1709"/>
                    <a:pt x="82" y="2522"/>
                  </a:cubicBezTo>
                  <a:cubicBezTo>
                    <a:pt x="0" y="2634"/>
                    <a:pt x="93" y="2768"/>
                    <a:pt x="201" y="2811"/>
                  </a:cubicBezTo>
                  <a:cubicBezTo>
                    <a:pt x="1031" y="3135"/>
                    <a:pt x="1883" y="3321"/>
                    <a:pt x="2770" y="3385"/>
                  </a:cubicBezTo>
                  <a:cubicBezTo>
                    <a:pt x="2776" y="3386"/>
                    <a:pt x="2782" y="3386"/>
                    <a:pt x="2787" y="3386"/>
                  </a:cubicBezTo>
                  <a:cubicBezTo>
                    <a:pt x="3022" y="3386"/>
                    <a:pt x="3017" y="3010"/>
                    <a:pt x="2770" y="2992"/>
                  </a:cubicBezTo>
                  <a:cubicBezTo>
                    <a:pt x="2009" y="2938"/>
                    <a:pt x="1278" y="2781"/>
                    <a:pt x="564" y="2528"/>
                  </a:cubicBezTo>
                  <a:lnTo>
                    <a:pt x="564" y="2528"/>
                  </a:lnTo>
                  <a:cubicBezTo>
                    <a:pt x="1103" y="1780"/>
                    <a:pt x="1642" y="1034"/>
                    <a:pt x="2179" y="286"/>
                  </a:cubicBezTo>
                  <a:cubicBezTo>
                    <a:pt x="2283" y="140"/>
                    <a:pt x="2145" y="0"/>
                    <a:pt x="2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7460000" y="2299488"/>
              <a:ext cx="20025" cy="91500"/>
            </a:xfrm>
            <a:custGeom>
              <a:avLst/>
              <a:gdLst/>
              <a:ahLst/>
              <a:cxnLst/>
              <a:rect l="l" t="t" r="r" b="b"/>
              <a:pathLst>
                <a:path w="801" h="3660" extrusionOk="0">
                  <a:moveTo>
                    <a:pt x="494" y="0"/>
                  </a:moveTo>
                  <a:cubicBezTo>
                    <a:pt x="379" y="0"/>
                    <a:pt x="257" y="68"/>
                    <a:pt x="178" y="215"/>
                  </a:cubicBezTo>
                  <a:cubicBezTo>
                    <a:pt x="1" y="544"/>
                    <a:pt x="122" y="1160"/>
                    <a:pt x="127" y="1519"/>
                  </a:cubicBezTo>
                  <a:lnTo>
                    <a:pt x="142" y="3469"/>
                  </a:lnTo>
                  <a:cubicBezTo>
                    <a:pt x="143" y="3596"/>
                    <a:pt x="242" y="3659"/>
                    <a:pt x="340" y="3659"/>
                  </a:cubicBezTo>
                  <a:cubicBezTo>
                    <a:pt x="439" y="3659"/>
                    <a:pt x="537" y="3596"/>
                    <a:pt x="536" y="3469"/>
                  </a:cubicBezTo>
                  <a:cubicBezTo>
                    <a:pt x="532" y="2941"/>
                    <a:pt x="527" y="2413"/>
                    <a:pt x="523" y="1887"/>
                  </a:cubicBezTo>
                  <a:lnTo>
                    <a:pt x="517" y="1157"/>
                  </a:lnTo>
                  <a:cubicBezTo>
                    <a:pt x="516" y="1035"/>
                    <a:pt x="516" y="914"/>
                    <a:pt x="514" y="792"/>
                  </a:cubicBezTo>
                  <a:cubicBezTo>
                    <a:pt x="531" y="722"/>
                    <a:pt x="534" y="656"/>
                    <a:pt x="523" y="593"/>
                  </a:cubicBezTo>
                  <a:lnTo>
                    <a:pt x="523" y="593"/>
                  </a:lnTo>
                  <a:cubicBezTo>
                    <a:pt x="544" y="593"/>
                    <a:pt x="567" y="588"/>
                    <a:pt x="592" y="579"/>
                  </a:cubicBezTo>
                  <a:cubicBezTo>
                    <a:pt x="613" y="570"/>
                    <a:pt x="635" y="562"/>
                    <a:pt x="656" y="554"/>
                  </a:cubicBezTo>
                  <a:cubicBezTo>
                    <a:pt x="738" y="521"/>
                    <a:pt x="801" y="457"/>
                    <a:pt x="801" y="364"/>
                  </a:cubicBezTo>
                  <a:cubicBezTo>
                    <a:pt x="800" y="131"/>
                    <a:pt x="654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7678825" y="2350288"/>
              <a:ext cx="100350" cy="97525"/>
            </a:xfrm>
            <a:custGeom>
              <a:avLst/>
              <a:gdLst/>
              <a:ahLst/>
              <a:cxnLst/>
              <a:rect l="l" t="t" r="r" b="b"/>
              <a:pathLst>
                <a:path w="4014" h="3901" extrusionOk="0">
                  <a:moveTo>
                    <a:pt x="285" y="0"/>
                  </a:moveTo>
                  <a:cubicBezTo>
                    <a:pt x="135" y="0"/>
                    <a:pt x="0" y="198"/>
                    <a:pt x="137" y="338"/>
                  </a:cubicBezTo>
                  <a:cubicBezTo>
                    <a:pt x="1291" y="1507"/>
                    <a:pt x="2444" y="2674"/>
                    <a:pt x="3599" y="3842"/>
                  </a:cubicBezTo>
                  <a:cubicBezTo>
                    <a:pt x="3640" y="3883"/>
                    <a:pt x="3685" y="3900"/>
                    <a:pt x="3730" y="3900"/>
                  </a:cubicBezTo>
                  <a:cubicBezTo>
                    <a:pt x="3880" y="3900"/>
                    <a:pt x="4014" y="3702"/>
                    <a:pt x="3878" y="3563"/>
                  </a:cubicBezTo>
                  <a:cubicBezTo>
                    <a:pt x="2723" y="2393"/>
                    <a:pt x="1570" y="1227"/>
                    <a:pt x="417" y="58"/>
                  </a:cubicBezTo>
                  <a:cubicBezTo>
                    <a:pt x="376" y="17"/>
                    <a:pt x="330" y="0"/>
                    <a:pt x="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666400" y="2355263"/>
              <a:ext cx="112850" cy="110325"/>
            </a:xfrm>
            <a:custGeom>
              <a:avLst/>
              <a:gdLst/>
              <a:ahLst/>
              <a:cxnLst/>
              <a:rect l="l" t="t" r="r" b="b"/>
              <a:pathLst>
                <a:path w="4514" h="4413" extrusionOk="0">
                  <a:moveTo>
                    <a:pt x="4209" y="0"/>
                  </a:moveTo>
                  <a:cubicBezTo>
                    <a:pt x="4165" y="0"/>
                    <a:pt x="4120" y="15"/>
                    <a:pt x="4079" y="48"/>
                  </a:cubicBezTo>
                  <a:cubicBezTo>
                    <a:pt x="2614" y="1241"/>
                    <a:pt x="1293" y="2582"/>
                    <a:pt x="119" y="4065"/>
                  </a:cubicBezTo>
                  <a:cubicBezTo>
                    <a:pt x="1" y="4214"/>
                    <a:pt x="132" y="4412"/>
                    <a:pt x="271" y="4412"/>
                  </a:cubicBezTo>
                  <a:cubicBezTo>
                    <a:pt x="315" y="4412"/>
                    <a:pt x="360" y="4392"/>
                    <a:pt x="398" y="4344"/>
                  </a:cubicBezTo>
                  <a:cubicBezTo>
                    <a:pt x="1571" y="2861"/>
                    <a:pt x="2890" y="1520"/>
                    <a:pt x="4358" y="328"/>
                  </a:cubicBezTo>
                  <a:cubicBezTo>
                    <a:pt x="4514" y="200"/>
                    <a:pt x="4372" y="0"/>
                    <a:pt x="4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822075" y="2423063"/>
              <a:ext cx="84350" cy="101650"/>
            </a:xfrm>
            <a:custGeom>
              <a:avLst/>
              <a:gdLst/>
              <a:ahLst/>
              <a:cxnLst/>
              <a:rect l="l" t="t" r="r" b="b"/>
              <a:pathLst>
                <a:path w="3374" h="4066" extrusionOk="0">
                  <a:moveTo>
                    <a:pt x="1225" y="0"/>
                  </a:moveTo>
                  <a:cubicBezTo>
                    <a:pt x="1075" y="0"/>
                    <a:pt x="912" y="32"/>
                    <a:pt x="739" y="102"/>
                  </a:cubicBezTo>
                  <a:cubicBezTo>
                    <a:pt x="530" y="186"/>
                    <a:pt x="587" y="497"/>
                    <a:pt x="767" y="497"/>
                  </a:cubicBezTo>
                  <a:cubicBezTo>
                    <a:pt x="790" y="497"/>
                    <a:pt x="815" y="492"/>
                    <a:pt x="841" y="481"/>
                  </a:cubicBezTo>
                  <a:cubicBezTo>
                    <a:pt x="955" y="435"/>
                    <a:pt x="1085" y="407"/>
                    <a:pt x="1214" y="407"/>
                  </a:cubicBezTo>
                  <a:cubicBezTo>
                    <a:pt x="1456" y="407"/>
                    <a:pt x="1696" y="502"/>
                    <a:pt x="1830" y="738"/>
                  </a:cubicBezTo>
                  <a:cubicBezTo>
                    <a:pt x="2079" y="1170"/>
                    <a:pt x="1730" y="1668"/>
                    <a:pt x="1305" y="1784"/>
                  </a:cubicBezTo>
                  <a:cubicBezTo>
                    <a:pt x="1118" y="1834"/>
                    <a:pt x="1114" y="2115"/>
                    <a:pt x="1305" y="2164"/>
                  </a:cubicBezTo>
                  <a:cubicBezTo>
                    <a:pt x="1753" y="2277"/>
                    <a:pt x="2125" y="2370"/>
                    <a:pt x="2415" y="2738"/>
                  </a:cubicBezTo>
                  <a:cubicBezTo>
                    <a:pt x="2716" y="3121"/>
                    <a:pt x="2557" y="3594"/>
                    <a:pt x="2078" y="3671"/>
                  </a:cubicBezTo>
                  <a:cubicBezTo>
                    <a:pt x="2050" y="3675"/>
                    <a:pt x="2022" y="3677"/>
                    <a:pt x="1994" y="3677"/>
                  </a:cubicBezTo>
                  <a:cubicBezTo>
                    <a:pt x="1852" y="3677"/>
                    <a:pt x="1700" y="3631"/>
                    <a:pt x="1566" y="3608"/>
                  </a:cubicBezTo>
                  <a:cubicBezTo>
                    <a:pt x="1272" y="3557"/>
                    <a:pt x="990" y="3499"/>
                    <a:pt x="704" y="3499"/>
                  </a:cubicBezTo>
                  <a:cubicBezTo>
                    <a:pt x="546" y="3499"/>
                    <a:pt x="387" y="3517"/>
                    <a:pt x="224" y="3564"/>
                  </a:cubicBezTo>
                  <a:cubicBezTo>
                    <a:pt x="0" y="3627"/>
                    <a:pt x="69" y="3951"/>
                    <a:pt x="271" y="3951"/>
                  </a:cubicBezTo>
                  <a:cubicBezTo>
                    <a:pt x="289" y="3951"/>
                    <a:pt x="308" y="3949"/>
                    <a:pt x="328" y="3943"/>
                  </a:cubicBezTo>
                  <a:cubicBezTo>
                    <a:pt x="427" y="3915"/>
                    <a:pt x="534" y="3903"/>
                    <a:pt x="648" y="3903"/>
                  </a:cubicBezTo>
                  <a:cubicBezTo>
                    <a:pt x="1080" y="3903"/>
                    <a:pt x="1602" y="4065"/>
                    <a:pt x="2055" y="4065"/>
                  </a:cubicBezTo>
                  <a:cubicBezTo>
                    <a:pt x="2411" y="4065"/>
                    <a:pt x="2725" y="3965"/>
                    <a:pt x="2919" y="3609"/>
                  </a:cubicBezTo>
                  <a:cubicBezTo>
                    <a:pt x="3373" y="2777"/>
                    <a:pt x="2594" y="2219"/>
                    <a:pt x="1879" y="1936"/>
                  </a:cubicBezTo>
                  <a:lnTo>
                    <a:pt x="1879" y="1936"/>
                  </a:lnTo>
                  <a:cubicBezTo>
                    <a:pt x="2643" y="1331"/>
                    <a:pt x="2200" y="0"/>
                    <a:pt x="1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847475" y="2272638"/>
              <a:ext cx="87225" cy="77825"/>
            </a:xfrm>
            <a:custGeom>
              <a:avLst/>
              <a:gdLst/>
              <a:ahLst/>
              <a:cxnLst/>
              <a:rect l="l" t="t" r="r" b="b"/>
              <a:pathLst>
                <a:path w="3489" h="3113" extrusionOk="0">
                  <a:moveTo>
                    <a:pt x="951" y="0"/>
                  </a:moveTo>
                  <a:cubicBezTo>
                    <a:pt x="504" y="0"/>
                    <a:pt x="70" y="301"/>
                    <a:pt x="14" y="812"/>
                  </a:cubicBezTo>
                  <a:cubicBezTo>
                    <a:pt x="1" y="937"/>
                    <a:pt x="92" y="999"/>
                    <a:pt x="190" y="999"/>
                  </a:cubicBezTo>
                  <a:cubicBezTo>
                    <a:pt x="289" y="999"/>
                    <a:pt x="394" y="937"/>
                    <a:pt x="407" y="812"/>
                  </a:cubicBezTo>
                  <a:cubicBezTo>
                    <a:pt x="438" y="526"/>
                    <a:pt x="681" y="392"/>
                    <a:pt x="927" y="392"/>
                  </a:cubicBezTo>
                  <a:cubicBezTo>
                    <a:pt x="1078" y="392"/>
                    <a:pt x="1230" y="442"/>
                    <a:pt x="1336" y="538"/>
                  </a:cubicBezTo>
                  <a:cubicBezTo>
                    <a:pt x="1564" y="744"/>
                    <a:pt x="1607" y="1077"/>
                    <a:pt x="1570" y="1361"/>
                  </a:cubicBezTo>
                  <a:cubicBezTo>
                    <a:pt x="1494" y="1948"/>
                    <a:pt x="1029" y="2370"/>
                    <a:pt x="613" y="2748"/>
                  </a:cubicBezTo>
                  <a:cubicBezTo>
                    <a:pt x="477" y="2870"/>
                    <a:pt x="593" y="3074"/>
                    <a:pt x="754" y="3084"/>
                  </a:cubicBezTo>
                  <a:cubicBezTo>
                    <a:pt x="1034" y="3103"/>
                    <a:pt x="1313" y="3112"/>
                    <a:pt x="1591" y="3112"/>
                  </a:cubicBezTo>
                  <a:cubicBezTo>
                    <a:pt x="2141" y="3112"/>
                    <a:pt x="2689" y="3076"/>
                    <a:pt x="3239" y="3003"/>
                  </a:cubicBezTo>
                  <a:cubicBezTo>
                    <a:pt x="3475" y="2971"/>
                    <a:pt x="3489" y="2607"/>
                    <a:pt x="3269" y="2607"/>
                  </a:cubicBezTo>
                  <a:cubicBezTo>
                    <a:pt x="3259" y="2607"/>
                    <a:pt x="3249" y="2608"/>
                    <a:pt x="3239" y="2609"/>
                  </a:cubicBezTo>
                  <a:cubicBezTo>
                    <a:pt x="2689" y="2682"/>
                    <a:pt x="2141" y="2719"/>
                    <a:pt x="1591" y="2719"/>
                  </a:cubicBezTo>
                  <a:cubicBezTo>
                    <a:pt x="1465" y="2719"/>
                    <a:pt x="1338" y="2717"/>
                    <a:pt x="1212" y="2713"/>
                  </a:cubicBezTo>
                  <a:lnTo>
                    <a:pt x="1212" y="2713"/>
                  </a:lnTo>
                  <a:cubicBezTo>
                    <a:pt x="1824" y="2054"/>
                    <a:pt x="2372" y="1100"/>
                    <a:pt x="1664" y="316"/>
                  </a:cubicBezTo>
                  <a:cubicBezTo>
                    <a:pt x="1469" y="100"/>
                    <a:pt x="1208" y="0"/>
                    <a:pt x="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8092250" y="2345463"/>
              <a:ext cx="74925" cy="9875"/>
            </a:xfrm>
            <a:custGeom>
              <a:avLst/>
              <a:gdLst/>
              <a:ahLst/>
              <a:cxnLst/>
              <a:rect l="l" t="t" r="r" b="b"/>
              <a:pathLst>
                <a:path w="2997" h="395" extrusionOk="0">
                  <a:moveTo>
                    <a:pt x="255" y="1"/>
                  </a:moveTo>
                  <a:cubicBezTo>
                    <a:pt x="3" y="1"/>
                    <a:pt x="0" y="395"/>
                    <a:pt x="255" y="395"/>
                  </a:cubicBezTo>
                  <a:lnTo>
                    <a:pt x="2741" y="395"/>
                  </a:lnTo>
                  <a:cubicBezTo>
                    <a:pt x="2996" y="395"/>
                    <a:pt x="2996" y="1"/>
                    <a:pt x="2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8098500" y="2386863"/>
              <a:ext cx="62300" cy="12300"/>
            </a:xfrm>
            <a:custGeom>
              <a:avLst/>
              <a:gdLst/>
              <a:ahLst/>
              <a:cxnLst/>
              <a:rect l="l" t="t" r="r" b="b"/>
              <a:pathLst>
                <a:path w="2492" h="492" extrusionOk="0">
                  <a:moveTo>
                    <a:pt x="2250" y="1"/>
                  </a:moveTo>
                  <a:cubicBezTo>
                    <a:pt x="2246" y="1"/>
                    <a:pt x="2242" y="1"/>
                    <a:pt x="2238" y="1"/>
                  </a:cubicBezTo>
                  <a:cubicBezTo>
                    <a:pt x="1575" y="33"/>
                    <a:pt x="914" y="66"/>
                    <a:pt x="254" y="97"/>
                  </a:cubicBezTo>
                  <a:cubicBezTo>
                    <a:pt x="5" y="110"/>
                    <a:pt x="1" y="491"/>
                    <a:pt x="242" y="491"/>
                  </a:cubicBezTo>
                  <a:cubicBezTo>
                    <a:pt x="246" y="491"/>
                    <a:pt x="250" y="491"/>
                    <a:pt x="254" y="491"/>
                  </a:cubicBezTo>
                  <a:cubicBezTo>
                    <a:pt x="915" y="458"/>
                    <a:pt x="1578" y="426"/>
                    <a:pt x="2238" y="395"/>
                  </a:cubicBezTo>
                  <a:cubicBezTo>
                    <a:pt x="2486" y="382"/>
                    <a:pt x="2491" y="1"/>
                    <a:pt x="2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8335350" y="2326063"/>
              <a:ext cx="97550" cy="100300"/>
            </a:xfrm>
            <a:custGeom>
              <a:avLst/>
              <a:gdLst/>
              <a:ahLst/>
              <a:cxnLst/>
              <a:rect l="l" t="t" r="r" b="b"/>
              <a:pathLst>
                <a:path w="3902" h="4012" extrusionOk="0">
                  <a:moveTo>
                    <a:pt x="271" y="0"/>
                  </a:moveTo>
                  <a:cubicBezTo>
                    <a:pt x="132" y="0"/>
                    <a:pt x="0" y="198"/>
                    <a:pt x="118" y="346"/>
                  </a:cubicBezTo>
                  <a:cubicBezTo>
                    <a:pt x="1141" y="1637"/>
                    <a:pt x="2262" y="2843"/>
                    <a:pt x="3478" y="3958"/>
                  </a:cubicBezTo>
                  <a:cubicBezTo>
                    <a:pt x="3519" y="3996"/>
                    <a:pt x="3564" y="4012"/>
                    <a:pt x="3608" y="4012"/>
                  </a:cubicBezTo>
                  <a:cubicBezTo>
                    <a:pt x="3764" y="4012"/>
                    <a:pt x="3902" y="3813"/>
                    <a:pt x="3757" y="3679"/>
                  </a:cubicBezTo>
                  <a:cubicBezTo>
                    <a:pt x="2541" y="2563"/>
                    <a:pt x="1423" y="1358"/>
                    <a:pt x="397" y="67"/>
                  </a:cubicBezTo>
                  <a:cubicBezTo>
                    <a:pt x="359" y="20"/>
                    <a:pt x="315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8312825" y="2321113"/>
              <a:ext cx="110175" cy="130900"/>
            </a:xfrm>
            <a:custGeom>
              <a:avLst/>
              <a:gdLst/>
              <a:ahLst/>
              <a:cxnLst/>
              <a:rect l="l" t="t" r="r" b="b"/>
              <a:pathLst>
                <a:path w="4407" h="5236" extrusionOk="0">
                  <a:moveTo>
                    <a:pt x="4136" y="0"/>
                  </a:moveTo>
                  <a:cubicBezTo>
                    <a:pt x="4076" y="0"/>
                    <a:pt x="4017" y="28"/>
                    <a:pt x="3978" y="95"/>
                  </a:cubicBezTo>
                  <a:cubicBezTo>
                    <a:pt x="2927" y="1877"/>
                    <a:pt x="1647" y="3480"/>
                    <a:pt x="144" y="4902"/>
                  </a:cubicBezTo>
                  <a:cubicBezTo>
                    <a:pt x="0" y="5036"/>
                    <a:pt x="138" y="5235"/>
                    <a:pt x="293" y="5235"/>
                  </a:cubicBezTo>
                  <a:cubicBezTo>
                    <a:pt x="337" y="5235"/>
                    <a:pt x="382" y="5219"/>
                    <a:pt x="423" y="5181"/>
                  </a:cubicBezTo>
                  <a:cubicBezTo>
                    <a:pt x="1951" y="3736"/>
                    <a:pt x="3252" y="2106"/>
                    <a:pt x="4319" y="295"/>
                  </a:cubicBezTo>
                  <a:cubicBezTo>
                    <a:pt x="4407" y="143"/>
                    <a:pt x="4270" y="0"/>
                    <a:pt x="4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8201225" y="2261413"/>
              <a:ext cx="117600" cy="245250"/>
            </a:xfrm>
            <a:custGeom>
              <a:avLst/>
              <a:gdLst/>
              <a:ahLst/>
              <a:cxnLst/>
              <a:rect l="l" t="t" r="r" b="b"/>
              <a:pathLst>
                <a:path w="4704" h="9810" extrusionOk="0">
                  <a:moveTo>
                    <a:pt x="4415" y="1"/>
                  </a:moveTo>
                  <a:cubicBezTo>
                    <a:pt x="4384" y="1"/>
                    <a:pt x="4352" y="9"/>
                    <a:pt x="4319" y="27"/>
                  </a:cubicBezTo>
                  <a:cubicBezTo>
                    <a:pt x="783" y="2032"/>
                    <a:pt x="0" y="6664"/>
                    <a:pt x="2638" y="9745"/>
                  </a:cubicBezTo>
                  <a:cubicBezTo>
                    <a:pt x="2677" y="9791"/>
                    <a:pt x="2723" y="9810"/>
                    <a:pt x="2767" y="9810"/>
                  </a:cubicBezTo>
                  <a:cubicBezTo>
                    <a:pt x="2910" y="9810"/>
                    <a:pt x="3042" y="9612"/>
                    <a:pt x="2918" y="9466"/>
                  </a:cubicBezTo>
                  <a:cubicBezTo>
                    <a:pt x="440" y="6574"/>
                    <a:pt x="1214" y="2239"/>
                    <a:pt x="4517" y="368"/>
                  </a:cubicBezTo>
                  <a:cubicBezTo>
                    <a:pt x="4704" y="263"/>
                    <a:pt x="4588" y="1"/>
                    <a:pt x="44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8486525" y="2419113"/>
              <a:ext cx="67450" cy="86225"/>
            </a:xfrm>
            <a:custGeom>
              <a:avLst/>
              <a:gdLst/>
              <a:ahLst/>
              <a:cxnLst/>
              <a:rect l="l" t="t" r="r" b="b"/>
              <a:pathLst>
                <a:path w="2698" h="3449" extrusionOk="0">
                  <a:moveTo>
                    <a:pt x="1001" y="0"/>
                  </a:moveTo>
                  <a:cubicBezTo>
                    <a:pt x="869" y="0"/>
                    <a:pt x="736" y="41"/>
                    <a:pt x="616" y="133"/>
                  </a:cubicBezTo>
                  <a:cubicBezTo>
                    <a:pt x="452" y="259"/>
                    <a:pt x="556" y="512"/>
                    <a:pt x="710" y="512"/>
                  </a:cubicBezTo>
                  <a:cubicBezTo>
                    <a:pt x="743" y="512"/>
                    <a:pt x="778" y="500"/>
                    <a:pt x="813" y="473"/>
                  </a:cubicBezTo>
                  <a:cubicBezTo>
                    <a:pt x="873" y="428"/>
                    <a:pt x="941" y="408"/>
                    <a:pt x="1009" y="408"/>
                  </a:cubicBezTo>
                  <a:cubicBezTo>
                    <a:pt x="1111" y="408"/>
                    <a:pt x="1212" y="453"/>
                    <a:pt x="1284" y="529"/>
                  </a:cubicBezTo>
                  <a:cubicBezTo>
                    <a:pt x="1493" y="747"/>
                    <a:pt x="1413" y="1032"/>
                    <a:pt x="1290" y="1262"/>
                  </a:cubicBezTo>
                  <a:cubicBezTo>
                    <a:pt x="1151" y="1518"/>
                    <a:pt x="908" y="1713"/>
                    <a:pt x="703" y="1912"/>
                  </a:cubicBezTo>
                  <a:cubicBezTo>
                    <a:pt x="388" y="2214"/>
                    <a:pt x="126" y="2520"/>
                    <a:pt x="26" y="2953"/>
                  </a:cubicBezTo>
                  <a:cubicBezTo>
                    <a:pt x="0" y="3067"/>
                    <a:pt x="62" y="3152"/>
                    <a:pt x="165" y="3195"/>
                  </a:cubicBezTo>
                  <a:cubicBezTo>
                    <a:pt x="569" y="3364"/>
                    <a:pt x="984" y="3449"/>
                    <a:pt x="1400" y="3449"/>
                  </a:cubicBezTo>
                  <a:cubicBezTo>
                    <a:pt x="1762" y="3449"/>
                    <a:pt x="2125" y="3385"/>
                    <a:pt x="2484" y="3258"/>
                  </a:cubicBezTo>
                  <a:cubicBezTo>
                    <a:pt x="2698" y="3182"/>
                    <a:pt x="2635" y="2866"/>
                    <a:pt x="2446" y="2866"/>
                  </a:cubicBezTo>
                  <a:cubicBezTo>
                    <a:pt x="2425" y="2866"/>
                    <a:pt x="2402" y="2870"/>
                    <a:pt x="2378" y="2878"/>
                  </a:cubicBezTo>
                  <a:cubicBezTo>
                    <a:pt x="2049" y="2995"/>
                    <a:pt x="1723" y="3053"/>
                    <a:pt x="1398" y="3053"/>
                  </a:cubicBezTo>
                  <a:cubicBezTo>
                    <a:pt x="1084" y="3053"/>
                    <a:pt x="771" y="2998"/>
                    <a:pt x="460" y="2889"/>
                  </a:cubicBezTo>
                  <a:lnTo>
                    <a:pt x="460" y="2889"/>
                  </a:lnTo>
                  <a:cubicBezTo>
                    <a:pt x="783" y="2113"/>
                    <a:pt x="1974" y="1664"/>
                    <a:pt x="1804" y="702"/>
                  </a:cubicBezTo>
                  <a:cubicBezTo>
                    <a:pt x="1735" y="318"/>
                    <a:pt x="137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8638350" y="2320813"/>
              <a:ext cx="13300" cy="115175"/>
            </a:xfrm>
            <a:custGeom>
              <a:avLst/>
              <a:gdLst/>
              <a:ahLst/>
              <a:cxnLst/>
              <a:rect l="l" t="t" r="r" b="b"/>
              <a:pathLst>
                <a:path w="532" h="4607" extrusionOk="0">
                  <a:moveTo>
                    <a:pt x="337" y="1"/>
                  </a:moveTo>
                  <a:cubicBezTo>
                    <a:pt x="238" y="1"/>
                    <a:pt x="138" y="64"/>
                    <a:pt x="134" y="191"/>
                  </a:cubicBezTo>
                  <a:cubicBezTo>
                    <a:pt x="91" y="1600"/>
                    <a:pt x="49" y="3008"/>
                    <a:pt x="4" y="4415"/>
                  </a:cubicBezTo>
                  <a:cubicBezTo>
                    <a:pt x="1" y="4543"/>
                    <a:pt x="97" y="4607"/>
                    <a:pt x="196" y="4607"/>
                  </a:cubicBezTo>
                  <a:cubicBezTo>
                    <a:pt x="294" y="4607"/>
                    <a:pt x="394" y="4543"/>
                    <a:pt x="398" y="4415"/>
                  </a:cubicBezTo>
                  <a:cubicBezTo>
                    <a:pt x="441" y="3008"/>
                    <a:pt x="484" y="1600"/>
                    <a:pt x="528" y="191"/>
                  </a:cubicBezTo>
                  <a:cubicBezTo>
                    <a:pt x="532" y="64"/>
                    <a:pt x="435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8602150" y="2366488"/>
              <a:ext cx="99875" cy="12075"/>
            </a:xfrm>
            <a:custGeom>
              <a:avLst/>
              <a:gdLst/>
              <a:ahLst/>
              <a:cxnLst/>
              <a:rect l="l" t="t" r="r" b="b"/>
              <a:pathLst>
                <a:path w="3995" h="483" extrusionOk="0">
                  <a:moveTo>
                    <a:pt x="3747" y="0"/>
                  </a:moveTo>
                  <a:cubicBezTo>
                    <a:pt x="3744" y="0"/>
                    <a:pt x="3742" y="0"/>
                    <a:pt x="3740" y="0"/>
                  </a:cubicBezTo>
                  <a:cubicBezTo>
                    <a:pt x="2579" y="30"/>
                    <a:pt x="1416" y="59"/>
                    <a:pt x="254" y="89"/>
                  </a:cubicBezTo>
                  <a:cubicBezTo>
                    <a:pt x="2" y="95"/>
                    <a:pt x="1" y="483"/>
                    <a:pt x="248" y="483"/>
                  </a:cubicBezTo>
                  <a:cubicBezTo>
                    <a:pt x="250" y="483"/>
                    <a:pt x="252" y="483"/>
                    <a:pt x="254" y="483"/>
                  </a:cubicBezTo>
                  <a:cubicBezTo>
                    <a:pt x="1416" y="453"/>
                    <a:pt x="2579" y="424"/>
                    <a:pt x="3740" y="394"/>
                  </a:cubicBezTo>
                  <a:cubicBezTo>
                    <a:pt x="3991" y="387"/>
                    <a:pt x="3994" y="0"/>
                    <a:pt x="3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8750025" y="2327663"/>
              <a:ext cx="100800" cy="115500"/>
            </a:xfrm>
            <a:custGeom>
              <a:avLst/>
              <a:gdLst/>
              <a:ahLst/>
              <a:cxnLst/>
              <a:rect l="l" t="t" r="r" b="b"/>
              <a:pathLst>
                <a:path w="4032" h="4620" extrusionOk="0">
                  <a:moveTo>
                    <a:pt x="273" y="0"/>
                  </a:moveTo>
                  <a:cubicBezTo>
                    <a:pt x="132" y="0"/>
                    <a:pt x="0" y="198"/>
                    <a:pt x="122" y="345"/>
                  </a:cubicBezTo>
                  <a:cubicBezTo>
                    <a:pt x="1292" y="1748"/>
                    <a:pt x="2461" y="3151"/>
                    <a:pt x="3630" y="4554"/>
                  </a:cubicBezTo>
                  <a:cubicBezTo>
                    <a:pt x="3669" y="4600"/>
                    <a:pt x="3714" y="4620"/>
                    <a:pt x="3758" y="4620"/>
                  </a:cubicBezTo>
                  <a:cubicBezTo>
                    <a:pt x="3900" y="4620"/>
                    <a:pt x="4032" y="4422"/>
                    <a:pt x="3909" y="4275"/>
                  </a:cubicBezTo>
                  <a:cubicBezTo>
                    <a:pt x="2741" y="2872"/>
                    <a:pt x="1571" y="1469"/>
                    <a:pt x="401" y="66"/>
                  </a:cubicBezTo>
                  <a:cubicBezTo>
                    <a:pt x="363" y="19"/>
                    <a:pt x="318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8732000" y="2313438"/>
              <a:ext cx="112300" cy="128700"/>
            </a:xfrm>
            <a:custGeom>
              <a:avLst/>
              <a:gdLst/>
              <a:ahLst/>
              <a:cxnLst/>
              <a:rect l="l" t="t" r="r" b="b"/>
              <a:pathLst>
                <a:path w="4492" h="5148" extrusionOk="0">
                  <a:moveTo>
                    <a:pt x="4219" y="1"/>
                  </a:moveTo>
                  <a:cubicBezTo>
                    <a:pt x="4175" y="1"/>
                    <a:pt x="4129" y="20"/>
                    <a:pt x="4090" y="67"/>
                  </a:cubicBezTo>
                  <a:cubicBezTo>
                    <a:pt x="2767" y="1646"/>
                    <a:pt x="1445" y="3226"/>
                    <a:pt x="123" y="4803"/>
                  </a:cubicBezTo>
                  <a:cubicBezTo>
                    <a:pt x="0" y="4951"/>
                    <a:pt x="132" y="5148"/>
                    <a:pt x="274" y="5148"/>
                  </a:cubicBezTo>
                  <a:cubicBezTo>
                    <a:pt x="318" y="5148"/>
                    <a:pt x="364" y="5129"/>
                    <a:pt x="402" y="5083"/>
                  </a:cubicBezTo>
                  <a:cubicBezTo>
                    <a:pt x="1724" y="3505"/>
                    <a:pt x="3046" y="1925"/>
                    <a:pt x="4369" y="347"/>
                  </a:cubicBezTo>
                  <a:cubicBezTo>
                    <a:pt x="4491" y="198"/>
                    <a:pt x="4360" y="1"/>
                    <a:pt x="4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8908950" y="2377513"/>
              <a:ext cx="69900" cy="118950"/>
            </a:xfrm>
            <a:custGeom>
              <a:avLst/>
              <a:gdLst/>
              <a:ahLst/>
              <a:cxnLst/>
              <a:rect l="l" t="t" r="r" b="b"/>
              <a:pathLst>
                <a:path w="2796" h="4758" extrusionOk="0">
                  <a:moveTo>
                    <a:pt x="1174" y="0"/>
                  </a:moveTo>
                  <a:cubicBezTo>
                    <a:pt x="803" y="0"/>
                    <a:pt x="429" y="130"/>
                    <a:pt x="147" y="384"/>
                  </a:cubicBezTo>
                  <a:cubicBezTo>
                    <a:pt x="0" y="515"/>
                    <a:pt x="139" y="713"/>
                    <a:pt x="297" y="713"/>
                  </a:cubicBezTo>
                  <a:cubicBezTo>
                    <a:pt x="340" y="713"/>
                    <a:pt x="385" y="698"/>
                    <a:pt x="426" y="661"/>
                  </a:cubicBezTo>
                  <a:cubicBezTo>
                    <a:pt x="624" y="482"/>
                    <a:pt x="899" y="388"/>
                    <a:pt x="1172" y="388"/>
                  </a:cubicBezTo>
                  <a:cubicBezTo>
                    <a:pt x="1505" y="388"/>
                    <a:pt x="1835" y="528"/>
                    <a:pt x="2021" y="826"/>
                  </a:cubicBezTo>
                  <a:cubicBezTo>
                    <a:pt x="2386" y="1411"/>
                    <a:pt x="1927" y="2105"/>
                    <a:pt x="1340" y="2283"/>
                  </a:cubicBezTo>
                  <a:lnTo>
                    <a:pt x="1340" y="2283"/>
                  </a:lnTo>
                  <a:cubicBezTo>
                    <a:pt x="1236" y="2289"/>
                    <a:pt x="1133" y="2305"/>
                    <a:pt x="1033" y="2334"/>
                  </a:cubicBezTo>
                  <a:cubicBezTo>
                    <a:pt x="826" y="2393"/>
                    <a:pt x="858" y="2720"/>
                    <a:pt x="1075" y="2720"/>
                  </a:cubicBezTo>
                  <a:cubicBezTo>
                    <a:pt x="1078" y="2720"/>
                    <a:pt x="1081" y="2720"/>
                    <a:pt x="1085" y="2720"/>
                  </a:cubicBezTo>
                  <a:cubicBezTo>
                    <a:pt x="1191" y="2716"/>
                    <a:pt x="1296" y="2701"/>
                    <a:pt x="1398" y="2674"/>
                  </a:cubicBezTo>
                  <a:lnTo>
                    <a:pt x="1398" y="2674"/>
                  </a:lnTo>
                  <a:cubicBezTo>
                    <a:pt x="1408" y="2674"/>
                    <a:pt x="1419" y="2673"/>
                    <a:pt x="1429" y="2673"/>
                  </a:cubicBezTo>
                  <a:cubicBezTo>
                    <a:pt x="1825" y="2673"/>
                    <a:pt x="2234" y="2882"/>
                    <a:pt x="2342" y="3314"/>
                  </a:cubicBezTo>
                  <a:cubicBezTo>
                    <a:pt x="2486" y="3893"/>
                    <a:pt x="1938" y="4371"/>
                    <a:pt x="1396" y="4371"/>
                  </a:cubicBezTo>
                  <a:cubicBezTo>
                    <a:pt x="1345" y="4371"/>
                    <a:pt x="1294" y="4366"/>
                    <a:pt x="1244" y="4358"/>
                  </a:cubicBezTo>
                  <a:cubicBezTo>
                    <a:pt x="1230" y="4355"/>
                    <a:pt x="1217" y="4354"/>
                    <a:pt x="1205" y="4354"/>
                  </a:cubicBezTo>
                  <a:cubicBezTo>
                    <a:pt x="984" y="4354"/>
                    <a:pt x="903" y="4696"/>
                    <a:pt x="1138" y="4737"/>
                  </a:cubicBezTo>
                  <a:cubicBezTo>
                    <a:pt x="1218" y="4751"/>
                    <a:pt x="1300" y="4758"/>
                    <a:pt x="1382" y="4758"/>
                  </a:cubicBezTo>
                  <a:cubicBezTo>
                    <a:pt x="2090" y="4758"/>
                    <a:pt x="2796" y="4243"/>
                    <a:pt x="2761" y="3462"/>
                  </a:cubicBezTo>
                  <a:cubicBezTo>
                    <a:pt x="2739" y="2946"/>
                    <a:pt x="2400" y="2566"/>
                    <a:pt x="1968" y="2390"/>
                  </a:cubicBezTo>
                  <a:lnTo>
                    <a:pt x="1968" y="2390"/>
                  </a:lnTo>
                  <a:cubicBezTo>
                    <a:pt x="2442" y="2023"/>
                    <a:pt x="2707" y="1399"/>
                    <a:pt x="2442" y="790"/>
                  </a:cubicBezTo>
                  <a:cubicBezTo>
                    <a:pt x="2213" y="259"/>
                    <a:pt x="1698" y="0"/>
                    <a:pt x="1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8991200" y="2256363"/>
              <a:ext cx="121750" cy="239350"/>
            </a:xfrm>
            <a:custGeom>
              <a:avLst/>
              <a:gdLst/>
              <a:ahLst/>
              <a:cxnLst/>
              <a:rect l="l" t="t" r="r" b="b"/>
              <a:pathLst>
                <a:path w="4870" h="9574" extrusionOk="0">
                  <a:moveTo>
                    <a:pt x="317" y="1"/>
                  </a:moveTo>
                  <a:cubicBezTo>
                    <a:pt x="127" y="1"/>
                    <a:pt x="0" y="271"/>
                    <a:pt x="203" y="358"/>
                  </a:cubicBezTo>
                  <a:cubicBezTo>
                    <a:pt x="3867" y="1940"/>
                    <a:pt x="4459" y="6857"/>
                    <a:pt x="1182" y="9197"/>
                  </a:cubicBezTo>
                  <a:cubicBezTo>
                    <a:pt x="1013" y="9319"/>
                    <a:pt x="1118" y="9573"/>
                    <a:pt x="1277" y="9573"/>
                  </a:cubicBezTo>
                  <a:cubicBezTo>
                    <a:pt x="1310" y="9573"/>
                    <a:pt x="1345" y="9563"/>
                    <a:pt x="1381" y="9537"/>
                  </a:cubicBezTo>
                  <a:cubicBezTo>
                    <a:pt x="4869" y="7046"/>
                    <a:pt x="4368" y="1731"/>
                    <a:pt x="402" y="19"/>
                  </a:cubicBezTo>
                  <a:cubicBezTo>
                    <a:pt x="372" y="6"/>
                    <a:pt x="344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9156125" y="2244338"/>
              <a:ext cx="81900" cy="90125"/>
            </a:xfrm>
            <a:custGeom>
              <a:avLst/>
              <a:gdLst/>
              <a:ahLst/>
              <a:cxnLst/>
              <a:rect l="l" t="t" r="r" b="b"/>
              <a:pathLst>
                <a:path w="3276" h="3605" extrusionOk="0">
                  <a:moveTo>
                    <a:pt x="1042" y="1"/>
                  </a:moveTo>
                  <a:cubicBezTo>
                    <a:pt x="603" y="1"/>
                    <a:pt x="174" y="247"/>
                    <a:pt x="40" y="749"/>
                  </a:cubicBezTo>
                  <a:cubicBezTo>
                    <a:pt x="1" y="897"/>
                    <a:pt x="123" y="994"/>
                    <a:pt x="240" y="994"/>
                  </a:cubicBezTo>
                  <a:cubicBezTo>
                    <a:pt x="318" y="994"/>
                    <a:pt x="394" y="952"/>
                    <a:pt x="420" y="854"/>
                  </a:cubicBezTo>
                  <a:cubicBezTo>
                    <a:pt x="496" y="568"/>
                    <a:pt x="767" y="383"/>
                    <a:pt x="1054" y="383"/>
                  </a:cubicBezTo>
                  <a:cubicBezTo>
                    <a:pt x="1105" y="383"/>
                    <a:pt x="1156" y="389"/>
                    <a:pt x="1207" y="401"/>
                  </a:cubicBezTo>
                  <a:cubicBezTo>
                    <a:pt x="1618" y="497"/>
                    <a:pt x="1825" y="915"/>
                    <a:pt x="1811" y="1316"/>
                  </a:cubicBezTo>
                  <a:cubicBezTo>
                    <a:pt x="1784" y="2065"/>
                    <a:pt x="1103" y="2534"/>
                    <a:pt x="476" y="2795"/>
                  </a:cubicBezTo>
                  <a:cubicBezTo>
                    <a:pt x="320" y="2861"/>
                    <a:pt x="259" y="3137"/>
                    <a:pt x="476" y="3174"/>
                  </a:cubicBezTo>
                  <a:cubicBezTo>
                    <a:pt x="1296" y="3316"/>
                    <a:pt x="2115" y="3459"/>
                    <a:pt x="2935" y="3601"/>
                  </a:cubicBezTo>
                  <a:cubicBezTo>
                    <a:pt x="2948" y="3603"/>
                    <a:pt x="2961" y="3604"/>
                    <a:pt x="2973" y="3604"/>
                  </a:cubicBezTo>
                  <a:cubicBezTo>
                    <a:pt x="3193" y="3604"/>
                    <a:pt x="3275" y="3262"/>
                    <a:pt x="3039" y="3221"/>
                  </a:cubicBezTo>
                  <a:cubicBezTo>
                    <a:pt x="2402" y="3111"/>
                    <a:pt x="1764" y="3000"/>
                    <a:pt x="1126" y="2889"/>
                  </a:cubicBezTo>
                  <a:lnTo>
                    <a:pt x="1126" y="2889"/>
                  </a:lnTo>
                  <a:cubicBezTo>
                    <a:pt x="1906" y="2392"/>
                    <a:pt x="2535" y="1560"/>
                    <a:pt x="2056" y="609"/>
                  </a:cubicBezTo>
                  <a:cubicBezTo>
                    <a:pt x="1852" y="206"/>
                    <a:pt x="1443" y="1"/>
                    <a:pt x="10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9"/>
          <p:cNvGrpSpPr/>
          <p:nvPr/>
        </p:nvGrpSpPr>
        <p:grpSpPr>
          <a:xfrm>
            <a:off x="3844420" y="-114761"/>
            <a:ext cx="1537107" cy="579865"/>
            <a:chOff x="3844420" y="-114761"/>
            <a:chExt cx="1537107" cy="579865"/>
          </a:xfrm>
        </p:grpSpPr>
        <p:sp>
          <p:nvSpPr>
            <p:cNvPr id="1359" name="Google Shape;1359;p39"/>
            <p:cNvSpPr/>
            <p:nvPr/>
          </p:nvSpPr>
          <p:spPr>
            <a:xfrm rot="-252901">
              <a:off x="3859669" y="-60030"/>
              <a:ext cx="1506607" cy="470402"/>
            </a:xfrm>
            <a:custGeom>
              <a:avLst/>
              <a:gdLst/>
              <a:ahLst/>
              <a:cxnLst/>
              <a:rect l="l" t="t" r="r" b="b"/>
              <a:pathLst>
                <a:path w="60264" h="18816" extrusionOk="0">
                  <a:moveTo>
                    <a:pt x="551" y="0"/>
                  </a:moveTo>
                  <a:cubicBezTo>
                    <a:pt x="354" y="0"/>
                    <a:pt x="155" y="127"/>
                    <a:pt x="149" y="381"/>
                  </a:cubicBezTo>
                  <a:cubicBezTo>
                    <a:pt x="0" y="6394"/>
                    <a:pt x="32" y="12405"/>
                    <a:pt x="249" y="18414"/>
                  </a:cubicBezTo>
                  <a:cubicBezTo>
                    <a:pt x="256" y="18595"/>
                    <a:pt x="406" y="18810"/>
                    <a:pt x="606" y="18810"/>
                  </a:cubicBezTo>
                  <a:cubicBezTo>
                    <a:pt x="618" y="18810"/>
                    <a:pt x="631" y="18810"/>
                    <a:pt x="643" y="18808"/>
                  </a:cubicBezTo>
                  <a:cubicBezTo>
                    <a:pt x="1426" y="18707"/>
                    <a:pt x="2231" y="18680"/>
                    <a:pt x="3038" y="18680"/>
                  </a:cubicBezTo>
                  <a:cubicBezTo>
                    <a:pt x="3959" y="18680"/>
                    <a:pt x="4884" y="18715"/>
                    <a:pt x="5785" y="18715"/>
                  </a:cubicBezTo>
                  <a:cubicBezTo>
                    <a:pt x="5830" y="18715"/>
                    <a:pt x="5876" y="18715"/>
                    <a:pt x="5921" y="18715"/>
                  </a:cubicBezTo>
                  <a:cubicBezTo>
                    <a:pt x="7808" y="18707"/>
                    <a:pt x="9695" y="18704"/>
                    <a:pt x="11582" y="18704"/>
                  </a:cubicBezTo>
                  <a:cubicBezTo>
                    <a:pt x="13581" y="18704"/>
                    <a:pt x="15581" y="18707"/>
                    <a:pt x="17580" y="18711"/>
                  </a:cubicBezTo>
                  <a:cubicBezTo>
                    <a:pt x="27394" y="18728"/>
                    <a:pt x="37209" y="18772"/>
                    <a:pt x="47025" y="18799"/>
                  </a:cubicBezTo>
                  <a:cubicBezTo>
                    <a:pt x="50026" y="18807"/>
                    <a:pt x="53028" y="18816"/>
                    <a:pt x="56028" y="18816"/>
                  </a:cubicBezTo>
                  <a:cubicBezTo>
                    <a:pt x="57271" y="18816"/>
                    <a:pt x="58513" y="18814"/>
                    <a:pt x="59756" y="18811"/>
                  </a:cubicBezTo>
                  <a:cubicBezTo>
                    <a:pt x="60261" y="18808"/>
                    <a:pt x="60264" y="18023"/>
                    <a:pt x="59758" y="18023"/>
                  </a:cubicBezTo>
                  <a:cubicBezTo>
                    <a:pt x="59757" y="18023"/>
                    <a:pt x="59756" y="18023"/>
                    <a:pt x="59756" y="18023"/>
                  </a:cubicBezTo>
                  <a:cubicBezTo>
                    <a:pt x="58362" y="18028"/>
                    <a:pt x="56969" y="18030"/>
                    <a:pt x="55576" y="18030"/>
                  </a:cubicBezTo>
                  <a:cubicBezTo>
                    <a:pt x="42836" y="18030"/>
                    <a:pt x="30093" y="17863"/>
                    <a:pt x="17353" y="17863"/>
                  </a:cubicBezTo>
                  <a:cubicBezTo>
                    <a:pt x="12522" y="17863"/>
                    <a:pt x="7693" y="17887"/>
                    <a:pt x="2863" y="17953"/>
                  </a:cubicBezTo>
                  <a:cubicBezTo>
                    <a:pt x="2477" y="17959"/>
                    <a:pt x="2066" y="18002"/>
                    <a:pt x="1669" y="18002"/>
                  </a:cubicBezTo>
                  <a:cubicBezTo>
                    <a:pt x="1537" y="18002"/>
                    <a:pt x="1407" y="17997"/>
                    <a:pt x="1280" y="17985"/>
                  </a:cubicBezTo>
                  <a:cubicBezTo>
                    <a:pt x="388" y="17899"/>
                    <a:pt x="905" y="18056"/>
                    <a:pt x="981" y="16850"/>
                  </a:cubicBezTo>
                  <a:cubicBezTo>
                    <a:pt x="1140" y="14274"/>
                    <a:pt x="851" y="11593"/>
                    <a:pt x="839" y="9008"/>
                  </a:cubicBezTo>
                  <a:cubicBezTo>
                    <a:pt x="826" y="6132"/>
                    <a:pt x="862" y="3257"/>
                    <a:pt x="934" y="383"/>
                  </a:cubicBezTo>
                  <a:cubicBezTo>
                    <a:pt x="941" y="128"/>
                    <a:pt x="747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 rot="-252901">
              <a:off x="3873465" y="-35046"/>
              <a:ext cx="1450757" cy="360827"/>
            </a:xfrm>
            <a:custGeom>
              <a:avLst/>
              <a:gdLst/>
              <a:ahLst/>
              <a:cxnLst/>
              <a:rect l="l" t="t" r="r" b="b"/>
              <a:pathLst>
                <a:path w="58030" h="14433" extrusionOk="0">
                  <a:moveTo>
                    <a:pt x="32526" y="0"/>
                  </a:moveTo>
                  <a:cubicBezTo>
                    <a:pt x="32260" y="0"/>
                    <a:pt x="31995" y="14"/>
                    <a:pt x="31732" y="43"/>
                  </a:cubicBezTo>
                  <a:cubicBezTo>
                    <a:pt x="29273" y="311"/>
                    <a:pt x="27409" y="1934"/>
                    <a:pt x="26086" y="3938"/>
                  </a:cubicBezTo>
                  <a:cubicBezTo>
                    <a:pt x="24471" y="6385"/>
                    <a:pt x="23541" y="10901"/>
                    <a:pt x="20104" y="11361"/>
                  </a:cubicBezTo>
                  <a:cubicBezTo>
                    <a:pt x="19955" y="11381"/>
                    <a:pt x="19811" y="11390"/>
                    <a:pt x="19671" y="11390"/>
                  </a:cubicBezTo>
                  <a:cubicBezTo>
                    <a:pt x="17422" y="11390"/>
                    <a:pt x="16291" y="8911"/>
                    <a:pt x="15295" y="7201"/>
                  </a:cubicBezTo>
                  <a:cubicBezTo>
                    <a:pt x="14265" y="5426"/>
                    <a:pt x="12917" y="3706"/>
                    <a:pt x="10786" y="3706"/>
                  </a:cubicBezTo>
                  <a:cubicBezTo>
                    <a:pt x="10573" y="3706"/>
                    <a:pt x="10352" y="3723"/>
                    <a:pt x="10123" y="3759"/>
                  </a:cubicBezTo>
                  <a:cubicBezTo>
                    <a:pt x="6881" y="4271"/>
                    <a:pt x="4588" y="8032"/>
                    <a:pt x="1293" y="8032"/>
                  </a:cubicBezTo>
                  <a:cubicBezTo>
                    <a:pt x="983" y="8032"/>
                    <a:pt x="664" y="7999"/>
                    <a:pt x="334" y="7926"/>
                  </a:cubicBezTo>
                  <a:cubicBezTo>
                    <a:pt x="317" y="7922"/>
                    <a:pt x="301" y="7921"/>
                    <a:pt x="285" y="7921"/>
                  </a:cubicBezTo>
                  <a:cubicBezTo>
                    <a:pt x="76" y="7921"/>
                    <a:pt x="1" y="8252"/>
                    <a:pt x="231" y="8303"/>
                  </a:cubicBezTo>
                  <a:cubicBezTo>
                    <a:pt x="575" y="8378"/>
                    <a:pt x="908" y="8413"/>
                    <a:pt x="1232" y="8413"/>
                  </a:cubicBezTo>
                  <a:cubicBezTo>
                    <a:pt x="3771" y="8413"/>
                    <a:pt x="5741" y="6287"/>
                    <a:pt x="7858" y="5055"/>
                  </a:cubicBezTo>
                  <a:cubicBezTo>
                    <a:pt x="8771" y="4523"/>
                    <a:pt x="9813" y="4106"/>
                    <a:pt x="10844" y="4106"/>
                  </a:cubicBezTo>
                  <a:cubicBezTo>
                    <a:pt x="11449" y="4106"/>
                    <a:pt x="12051" y="4250"/>
                    <a:pt x="12621" y="4598"/>
                  </a:cubicBezTo>
                  <a:cubicBezTo>
                    <a:pt x="13580" y="5185"/>
                    <a:pt x="14222" y="6164"/>
                    <a:pt x="14787" y="7110"/>
                  </a:cubicBezTo>
                  <a:cubicBezTo>
                    <a:pt x="15715" y="8664"/>
                    <a:pt x="16548" y="10694"/>
                    <a:pt x="18304" y="11487"/>
                  </a:cubicBezTo>
                  <a:cubicBezTo>
                    <a:pt x="18769" y="11697"/>
                    <a:pt x="19231" y="11790"/>
                    <a:pt x="19681" y="11790"/>
                  </a:cubicBezTo>
                  <a:cubicBezTo>
                    <a:pt x="21378" y="11790"/>
                    <a:pt x="22907" y="10458"/>
                    <a:pt x="23809" y="9020"/>
                  </a:cubicBezTo>
                  <a:cubicBezTo>
                    <a:pt x="25512" y="6302"/>
                    <a:pt x="26335" y="3006"/>
                    <a:pt x="29274" y="1253"/>
                  </a:cubicBezTo>
                  <a:cubicBezTo>
                    <a:pt x="30262" y="663"/>
                    <a:pt x="31384" y="392"/>
                    <a:pt x="32513" y="392"/>
                  </a:cubicBezTo>
                  <a:cubicBezTo>
                    <a:pt x="33990" y="392"/>
                    <a:pt x="35479" y="856"/>
                    <a:pt x="36700" y="1678"/>
                  </a:cubicBezTo>
                  <a:cubicBezTo>
                    <a:pt x="39452" y="3534"/>
                    <a:pt x="39480" y="6541"/>
                    <a:pt x="40117" y="9485"/>
                  </a:cubicBezTo>
                  <a:cubicBezTo>
                    <a:pt x="40625" y="11833"/>
                    <a:pt x="41978" y="13773"/>
                    <a:pt x="44430" y="14301"/>
                  </a:cubicBezTo>
                  <a:cubicBezTo>
                    <a:pt x="44841" y="14390"/>
                    <a:pt x="45240" y="14432"/>
                    <a:pt x="45627" y="14432"/>
                  </a:cubicBezTo>
                  <a:cubicBezTo>
                    <a:pt x="47795" y="14432"/>
                    <a:pt x="49556" y="13098"/>
                    <a:pt x="50674" y="11139"/>
                  </a:cubicBezTo>
                  <a:cubicBezTo>
                    <a:pt x="52033" y="8758"/>
                    <a:pt x="53401" y="4111"/>
                    <a:pt x="56715" y="4111"/>
                  </a:cubicBezTo>
                  <a:cubicBezTo>
                    <a:pt x="57025" y="4111"/>
                    <a:pt x="57352" y="4152"/>
                    <a:pt x="57697" y="4239"/>
                  </a:cubicBezTo>
                  <a:cubicBezTo>
                    <a:pt x="57716" y="4244"/>
                    <a:pt x="57734" y="4246"/>
                    <a:pt x="57751" y="4246"/>
                  </a:cubicBezTo>
                  <a:cubicBezTo>
                    <a:pt x="57957" y="4246"/>
                    <a:pt x="58029" y="3916"/>
                    <a:pt x="57803" y="3859"/>
                  </a:cubicBezTo>
                  <a:cubicBezTo>
                    <a:pt x="57490" y="3781"/>
                    <a:pt x="57184" y="3744"/>
                    <a:pt x="56885" y="3744"/>
                  </a:cubicBezTo>
                  <a:cubicBezTo>
                    <a:pt x="54780" y="3744"/>
                    <a:pt x="53054" y="5560"/>
                    <a:pt x="52090" y="7357"/>
                  </a:cubicBezTo>
                  <a:cubicBezTo>
                    <a:pt x="50773" y="9809"/>
                    <a:pt x="49915" y="13197"/>
                    <a:pt x="46810" y="13915"/>
                  </a:cubicBezTo>
                  <a:cubicBezTo>
                    <a:pt x="46434" y="14001"/>
                    <a:pt x="46048" y="14044"/>
                    <a:pt x="45660" y="14044"/>
                  </a:cubicBezTo>
                  <a:cubicBezTo>
                    <a:pt x="44627" y="14044"/>
                    <a:pt x="43587" y="13742"/>
                    <a:pt x="42729" y="13170"/>
                  </a:cubicBezTo>
                  <a:cubicBezTo>
                    <a:pt x="41332" y="12238"/>
                    <a:pt x="40745" y="10665"/>
                    <a:pt x="40436" y="9079"/>
                  </a:cubicBezTo>
                  <a:cubicBezTo>
                    <a:pt x="39938" y="6541"/>
                    <a:pt x="39825" y="3931"/>
                    <a:pt x="37809" y="2060"/>
                  </a:cubicBezTo>
                  <a:cubicBezTo>
                    <a:pt x="36396" y="747"/>
                    <a:pt x="34455" y="0"/>
                    <a:pt x="32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 rot="-252901">
              <a:off x="3878919" y="213807"/>
              <a:ext cx="1450807" cy="15475"/>
            </a:xfrm>
            <a:custGeom>
              <a:avLst/>
              <a:gdLst/>
              <a:ahLst/>
              <a:cxnLst/>
              <a:rect l="l" t="t" r="r" b="b"/>
              <a:pathLst>
                <a:path w="58032" h="619" extrusionOk="0">
                  <a:moveTo>
                    <a:pt x="57780" y="0"/>
                  </a:moveTo>
                  <a:cubicBezTo>
                    <a:pt x="57780" y="0"/>
                    <a:pt x="57779" y="0"/>
                    <a:pt x="57778" y="0"/>
                  </a:cubicBezTo>
                  <a:cubicBezTo>
                    <a:pt x="51207" y="26"/>
                    <a:pt x="44636" y="52"/>
                    <a:pt x="38066" y="76"/>
                  </a:cubicBezTo>
                  <a:cubicBezTo>
                    <a:pt x="28016" y="116"/>
                    <a:pt x="17968" y="155"/>
                    <a:pt x="7919" y="195"/>
                  </a:cubicBezTo>
                  <a:cubicBezTo>
                    <a:pt x="5364" y="205"/>
                    <a:pt x="2810" y="215"/>
                    <a:pt x="254" y="225"/>
                  </a:cubicBezTo>
                  <a:cubicBezTo>
                    <a:pt x="2" y="225"/>
                    <a:pt x="1" y="618"/>
                    <a:pt x="254" y="618"/>
                  </a:cubicBezTo>
                  <a:cubicBezTo>
                    <a:pt x="6825" y="591"/>
                    <a:pt x="13396" y="567"/>
                    <a:pt x="19967" y="541"/>
                  </a:cubicBezTo>
                  <a:cubicBezTo>
                    <a:pt x="30016" y="503"/>
                    <a:pt x="40064" y="462"/>
                    <a:pt x="50113" y="424"/>
                  </a:cubicBezTo>
                  <a:cubicBezTo>
                    <a:pt x="52669" y="412"/>
                    <a:pt x="55222" y="404"/>
                    <a:pt x="57778" y="394"/>
                  </a:cubicBezTo>
                  <a:cubicBezTo>
                    <a:pt x="58030" y="391"/>
                    <a:pt x="58031" y="0"/>
                    <a:pt x="57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 rot="-252901">
              <a:off x="4902511" y="192654"/>
              <a:ext cx="48475" cy="43350"/>
            </a:xfrm>
            <a:custGeom>
              <a:avLst/>
              <a:gdLst/>
              <a:ahLst/>
              <a:cxnLst/>
              <a:rect l="l" t="t" r="r" b="b"/>
              <a:pathLst>
                <a:path w="1939" h="1734" extrusionOk="0">
                  <a:moveTo>
                    <a:pt x="1659" y="0"/>
                  </a:moveTo>
                  <a:cubicBezTo>
                    <a:pt x="1599" y="0"/>
                    <a:pt x="1538" y="26"/>
                    <a:pt x="1495" y="87"/>
                  </a:cubicBezTo>
                  <a:cubicBezTo>
                    <a:pt x="1132" y="588"/>
                    <a:pt x="689" y="1017"/>
                    <a:pt x="175" y="1361"/>
                  </a:cubicBezTo>
                  <a:cubicBezTo>
                    <a:pt x="1" y="1479"/>
                    <a:pt x="109" y="1734"/>
                    <a:pt x="271" y="1734"/>
                  </a:cubicBezTo>
                  <a:cubicBezTo>
                    <a:pt x="304" y="1734"/>
                    <a:pt x="338" y="1724"/>
                    <a:pt x="374" y="1700"/>
                  </a:cubicBezTo>
                  <a:cubicBezTo>
                    <a:pt x="945" y="1316"/>
                    <a:pt x="1432" y="844"/>
                    <a:pt x="1834" y="284"/>
                  </a:cubicBezTo>
                  <a:cubicBezTo>
                    <a:pt x="1938" y="140"/>
                    <a:pt x="1801" y="0"/>
                    <a:pt x="16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 rot="-252901">
              <a:off x="4919658" y="195421"/>
              <a:ext cx="65150" cy="67175"/>
            </a:xfrm>
            <a:custGeom>
              <a:avLst/>
              <a:gdLst/>
              <a:ahLst/>
              <a:cxnLst/>
              <a:rect l="l" t="t" r="r" b="b"/>
              <a:pathLst>
                <a:path w="2606" h="2687" extrusionOk="0">
                  <a:moveTo>
                    <a:pt x="2327" y="1"/>
                  </a:moveTo>
                  <a:cubicBezTo>
                    <a:pt x="2282" y="1"/>
                    <a:pt x="2236" y="19"/>
                    <a:pt x="2196" y="63"/>
                  </a:cubicBezTo>
                  <a:lnTo>
                    <a:pt x="129" y="2345"/>
                  </a:lnTo>
                  <a:cubicBezTo>
                    <a:pt x="0" y="2489"/>
                    <a:pt x="134" y="2686"/>
                    <a:pt x="279" y="2686"/>
                  </a:cubicBezTo>
                  <a:cubicBezTo>
                    <a:pt x="323" y="2686"/>
                    <a:pt x="368" y="2668"/>
                    <a:pt x="408" y="2624"/>
                  </a:cubicBezTo>
                  <a:lnTo>
                    <a:pt x="2475" y="342"/>
                  </a:lnTo>
                  <a:cubicBezTo>
                    <a:pt x="2606" y="198"/>
                    <a:pt x="2473" y="1"/>
                    <a:pt x="2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 rot="-252901">
              <a:off x="4947028" y="197287"/>
              <a:ext cx="76725" cy="83300"/>
            </a:xfrm>
            <a:custGeom>
              <a:avLst/>
              <a:gdLst/>
              <a:ahLst/>
              <a:cxnLst/>
              <a:rect l="l" t="t" r="r" b="b"/>
              <a:pathLst>
                <a:path w="3069" h="3332" extrusionOk="0">
                  <a:moveTo>
                    <a:pt x="2794" y="0"/>
                  </a:moveTo>
                  <a:cubicBezTo>
                    <a:pt x="2734" y="0"/>
                    <a:pt x="2675" y="27"/>
                    <a:pt x="2634" y="92"/>
                  </a:cubicBezTo>
                  <a:cubicBezTo>
                    <a:pt x="1948" y="1185"/>
                    <a:pt x="1118" y="2152"/>
                    <a:pt x="150" y="3003"/>
                  </a:cubicBezTo>
                  <a:cubicBezTo>
                    <a:pt x="0" y="3133"/>
                    <a:pt x="139" y="3331"/>
                    <a:pt x="297" y="3331"/>
                  </a:cubicBezTo>
                  <a:cubicBezTo>
                    <a:pt x="341" y="3331"/>
                    <a:pt x="386" y="3316"/>
                    <a:pt x="427" y="3280"/>
                  </a:cubicBezTo>
                  <a:cubicBezTo>
                    <a:pt x="1420" y="2409"/>
                    <a:pt x="2271" y="1409"/>
                    <a:pt x="2973" y="291"/>
                  </a:cubicBezTo>
                  <a:cubicBezTo>
                    <a:pt x="3068" y="142"/>
                    <a:pt x="2931" y="0"/>
                    <a:pt x="2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 rot="-252901">
              <a:off x="4984337" y="192485"/>
              <a:ext cx="91450" cy="96675"/>
            </a:xfrm>
            <a:custGeom>
              <a:avLst/>
              <a:gdLst/>
              <a:ahLst/>
              <a:cxnLst/>
              <a:rect l="l" t="t" r="r" b="b"/>
              <a:pathLst>
                <a:path w="3658" h="3867" extrusionOk="0">
                  <a:moveTo>
                    <a:pt x="3375" y="0"/>
                  </a:moveTo>
                  <a:cubicBezTo>
                    <a:pt x="3330" y="0"/>
                    <a:pt x="3285" y="18"/>
                    <a:pt x="3245" y="60"/>
                  </a:cubicBezTo>
                  <a:cubicBezTo>
                    <a:pt x="2184" y="1196"/>
                    <a:pt x="1146" y="2349"/>
                    <a:pt x="126" y="3523"/>
                  </a:cubicBezTo>
                  <a:cubicBezTo>
                    <a:pt x="0" y="3670"/>
                    <a:pt x="132" y="3867"/>
                    <a:pt x="275" y="3867"/>
                  </a:cubicBezTo>
                  <a:cubicBezTo>
                    <a:pt x="320" y="3867"/>
                    <a:pt x="366" y="3848"/>
                    <a:pt x="405" y="3802"/>
                  </a:cubicBezTo>
                  <a:cubicBezTo>
                    <a:pt x="1424" y="2630"/>
                    <a:pt x="2463" y="1476"/>
                    <a:pt x="3524" y="339"/>
                  </a:cubicBezTo>
                  <a:cubicBezTo>
                    <a:pt x="3658" y="198"/>
                    <a:pt x="3523" y="0"/>
                    <a:pt x="3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 rot="-252901">
              <a:off x="5035612" y="183387"/>
              <a:ext cx="93925" cy="103525"/>
            </a:xfrm>
            <a:custGeom>
              <a:avLst/>
              <a:gdLst/>
              <a:ahLst/>
              <a:cxnLst/>
              <a:rect l="l" t="t" r="r" b="b"/>
              <a:pathLst>
                <a:path w="3757" h="4141" extrusionOk="0">
                  <a:moveTo>
                    <a:pt x="3470" y="1"/>
                  </a:moveTo>
                  <a:cubicBezTo>
                    <a:pt x="3426" y="1"/>
                    <a:pt x="3380" y="18"/>
                    <a:pt x="3339" y="59"/>
                  </a:cubicBezTo>
                  <a:cubicBezTo>
                    <a:pt x="2169" y="1246"/>
                    <a:pt x="1091" y="2513"/>
                    <a:pt x="105" y="3855"/>
                  </a:cubicBezTo>
                  <a:cubicBezTo>
                    <a:pt x="0" y="4000"/>
                    <a:pt x="137" y="4140"/>
                    <a:pt x="280" y="4140"/>
                  </a:cubicBezTo>
                  <a:cubicBezTo>
                    <a:pt x="340" y="4140"/>
                    <a:pt x="401" y="4116"/>
                    <a:pt x="446" y="4056"/>
                  </a:cubicBezTo>
                  <a:cubicBezTo>
                    <a:pt x="1412" y="2739"/>
                    <a:pt x="2471" y="1500"/>
                    <a:pt x="3618" y="338"/>
                  </a:cubicBezTo>
                  <a:cubicBezTo>
                    <a:pt x="3756" y="199"/>
                    <a:pt x="3621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 rot="-252901">
              <a:off x="4667755" y="-32100"/>
              <a:ext cx="9850" cy="71700"/>
            </a:xfrm>
            <a:custGeom>
              <a:avLst/>
              <a:gdLst/>
              <a:ahLst/>
              <a:cxnLst/>
              <a:rect l="l" t="t" r="r" b="b"/>
              <a:pathLst>
                <a:path w="394" h="2868" extrusionOk="0">
                  <a:moveTo>
                    <a:pt x="197" y="0"/>
                  </a:moveTo>
                  <a:cubicBezTo>
                    <a:pt x="99" y="0"/>
                    <a:pt x="0" y="63"/>
                    <a:pt x="0" y="189"/>
                  </a:cubicBezTo>
                  <a:lnTo>
                    <a:pt x="0" y="2677"/>
                  </a:lnTo>
                  <a:cubicBezTo>
                    <a:pt x="0" y="2804"/>
                    <a:pt x="99" y="2867"/>
                    <a:pt x="197" y="2867"/>
                  </a:cubicBezTo>
                  <a:cubicBezTo>
                    <a:pt x="295" y="2867"/>
                    <a:pt x="394" y="2804"/>
                    <a:pt x="394" y="2677"/>
                  </a:cubicBezTo>
                  <a:lnTo>
                    <a:pt x="394" y="189"/>
                  </a:lnTo>
                  <a:cubicBezTo>
                    <a:pt x="394" y="63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 rot="-252901">
              <a:off x="4676492" y="63812"/>
              <a:ext cx="9850" cy="31350"/>
            </a:xfrm>
            <a:custGeom>
              <a:avLst/>
              <a:gdLst/>
              <a:ahLst/>
              <a:cxnLst/>
              <a:rect l="l" t="t" r="r" b="b"/>
              <a:pathLst>
                <a:path w="394" h="1254" extrusionOk="0">
                  <a:moveTo>
                    <a:pt x="197" y="1"/>
                  </a:moveTo>
                  <a:cubicBezTo>
                    <a:pt x="99" y="1"/>
                    <a:pt x="0" y="64"/>
                    <a:pt x="0" y="192"/>
                  </a:cubicBezTo>
                  <a:lnTo>
                    <a:pt x="0" y="1064"/>
                  </a:lnTo>
                  <a:cubicBezTo>
                    <a:pt x="0" y="1190"/>
                    <a:pt x="99" y="1254"/>
                    <a:pt x="197" y="1254"/>
                  </a:cubicBezTo>
                  <a:cubicBezTo>
                    <a:pt x="295" y="1254"/>
                    <a:pt x="394" y="1190"/>
                    <a:pt x="394" y="1064"/>
                  </a:cubicBezTo>
                  <a:lnTo>
                    <a:pt x="394" y="192"/>
                  </a:lnTo>
                  <a:cubicBezTo>
                    <a:pt x="394" y="64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 rot="-252901">
              <a:off x="4683004" y="122698"/>
              <a:ext cx="9850" cy="90375"/>
            </a:xfrm>
            <a:custGeom>
              <a:avLst/>
              <a:gdLst/>
              <a:ahLst/>
              <a:cxnLst/>
              <a:rect l="l" t="t" r="r" b="b"/>
              <a:pathLst>
                <a:path w="394" h="3615" extrusionOk="0">
                  <a:moveTo>
                    <a:pt x="197" y="0"/>
                  </a:moveTo>
                  <a:cubicBezTo>
                    <a:pt x="99" y="0"/>
                    <a:pt x="0" y="64"/>
                    <a:pt x="0" y="190"/>
                  </a:cubicBezTo>
                  <a:lnTo>
                    <a:pt x="0" y="3424"/>
                  </a:lnTo>
                  <a:cubicBezTo>
                    <a:pt x="0" y="3551"/>
                    <a:pt x="99" y="3614"/>
                    <a:pt x="197" y="3614"/>
                  </a:cubicBezTo>
                  <a:cubicBezTo>
                    <a:pt x="295" y="3614"/>
                    <a:pt x="394" y="3551"/>
                    <a:pt x="394" y="3424"/>
                  </a:cubicBezTo>
                  <a:lnTo>
                    <a:pt x="394" y="190"/>
                  </a:lnTo>
                  <a:cubicBezTo>
                    <a:pt x="394" y="64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 rot="-252901">
              <a:off x="4281194" y="141678"/>
              <a:ext cx="171276" cy="11800"/>
            </a:xfrm>
            <a:custGeom>
              <a:avLst/>
              <a:gdLst/>
              <a:ahLst/>
              <a:cxnLst/>
              <a:rect l="l" t="t" r="r" b="b"/>
              <a:pathLst>
                <a:path w="6851" h="472" extrusionOk="0">
                  <a:moveTo>
                    <a:pt x="2475" y="0"/>
                  </a:moveTo>
                  <a:cubicBezTo>
                    <a:pt x="1735" y="0"/>
                    <a:pt x="994" y="8"/>
                    <a:pt x="254" y="23"/>
                  </a:cubicBezTo>
                  <a:cubicBezTo>
                    <a:pt x="4" y="29"/>
                    <a:pt x="1" y="417"/>
                    <a:pt x="249" y="417"/>
                  </a:cubicBezTo>
                  <a:cubicBezTo>
                    <a:pt x="251" y="417"/>
                    <a:pt x="252" y="417"/>
                    <a:pt x="254" y="417"/>
                  </a:cubicBezTo>
                  <a:cubicBezTo>
                    <a:pt x="1004" y="401"/>
                    <a:pt x="1752" y="394"/>
                    <a:pt x="2501" y="394"/>
                  </a:cubicBezTo>
                  <a:cubicBezTo>
                    <a:pt x="3867" y="394"/>
                    <a:pt x="5231" y="419"/>
                    <a:pt x="6596" y="471"/>
                  </a:cubicBezTo>
                  <a:cubicBezTo>
                    <a:pt x="6599" y="471"/>
                    <a:pt x="6601" y="471"/>
                    <a:pt x="6604" y="471"/>
                  </a:cubicBezTo>
                  <a:cubicBezTo>
                    <a:pt x="6851" y="471"/>
                    <a:pt x="6845" y="86"/>
                    <a:pt x="6596" y="77"/>
                  </a:cubicBezTo>
                  <a:cubicBezTo>
                    <a:pt x="5223" y="26"/>
                    <a:pt x="3849" y="0"/>
                    <a:pt x="2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 rot="-252901">
              <a:off x="4366063" y="289364"/>
              <a:ext cx="9850" cy="40625"/>
            </a:xfrm>
            <a:custGeom>
              <a:avLst/>
              <a:gdLst/>
              <a:ahLst/>
              <a:cxnLst/>
              <a:rect l="l" t="t" r="r" b="b"/>
              <a:pathLst>
                <a:path w="394" h="1625" extrusionOk="0">
                  <a:moveTo>
                    <a:pt x="197" y="1"/>
                  </a:moveTo>
                  <a:cubicBezTo>
                    <a:pt x="99" y="1"/>
                    <a:pt x="0" y="64"/>
                    <a:pt x="0" y="191"/>
                  </a:cubicBezTo>
                  <a:lnTo>
                    <a:pt x="0" y="1435"/>
                  </a:lnTo>
                  <a:cubicBezTo>
                    <a:pt x="0" y="1561"/>
                    <a:pt x="99" y="1625"/>
                    <a:pt x="197" y="1625"/>
                  </a:cubicBezTo>
                  <a:cubicBezTo>
                    <a:pt x="296" y="1625"/>
                    <a:pt x="394" y="1561"/>
                    <a:pt x="394" y="1435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 rot="-252901">
              <a:off x="4373152" y="341838"/>
              <a:ext cx="9875" cy="43750"/>
            </a:xfrm>
            <a:custGeom>
              <a:avLst/>
              <a:gdLst/>
              <a:ahLst/>
              <a:cxnLst/>
              <a:rect l="l" t="t" r="r" b="b"/>
              <a:pathLst>
                <a:path w="395" h="1750" extrusionOk="0">
                  <a:moveTo>
                    <a:pt x="197" y="1"/>
                  </a:moveTo>
                  <a:cubicBezTo>
                    <a:pt x="99" y="1"/>
                    <a:pt x="1" y="64"/>
                    <a:pt x="1" y="191"/>
                  </a:cubicBezTo>
                  <a:lnTo>
                    <a:pt x="1" y="1560"/>
                  </a:lnTo>
                  <a:cubicBezTo>
                    <a:pt x="1" y="1686"/>
                    <a:pt x="99" y="1750"/>
                    <a:pt x="198" y="1750"/>
                  </a:cubicBezTo>
                  <a:cubicBezTo>
                    <a:pt x="296" y="1750"/>
                    <a:pt x="394" y="1686"/>
                    <a:pt x="394" y="1560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3" name="Google Shape;1373;p39"/>
          <p:cNvCxnSpPr/>
          <p:nvPr/>
        </p:nvCxnSpPr>
        <p:spPr>
          <a:xfrm>
            <a:off x="4322950" y="3706175"/>
            <a:ext cx="50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4" name="Google Shape;1374;p39"/>
          <p:cNvGrpSpPr/>
          <p:nvPr/>
        </p:nvGrpSpPr>
        <p:grpSpPr>
          <a:xfrm>
            <a:off x="340410" y="1710004"/>
            <a:ext cx="2313964" cy="5212176"/>
            <a:chOff x="340410" y="1710004"/>
            <a:chExt cx="2313964" cy="5212176"/>
          </a:xfrm>
        </p:grpSpPr>
        <p:sp>
          <p:nvSpPr>
            <p:cNvPr id="1375" name="Google Shape;1375;p39"/>
            <p:cNvSpPr/>
            <p:nvPr/>
          </p:nvSpPr>
          <p:spPr>
            <a:xfrm>
              <a:off x="1618799" y="2859261"/>
              <a:ext cx="535329" cy="803083"/>
            </a:xfrm>
            <a:custGeom>
              <a:avLst/>
              <a:gdLst/>
              <a:ahLst/>
              <a:cxnLst/>
              <a:rect l="l" t="t" r="r" b="b"/>
              <a:pathLst>
                <a:path w="11964" h="17948" extrusionOk="0">
                  <a:moveTo>
                    <a:pt x="6190" y="1"/>
                  </a:moveTo>
                  <a:lnTo>
                    <a:pt x="0" y="2406"/>
                  </a:lnTo>
                  <a:lnTo>
                    <a:pt x="5108" y="15829"/>
                  </a:lnTo>
                  <a:cubicBezTo>
                    <a:pt x="5619" y="17142"/>
                    <a:pt x="6875" y="17947"/>
                    <a:pt x="8205" y="17947"/>
                  </a:cubicBezTo>
                  <a:cubicBezTo>
                    <a:pt x="8605" y="17947"/>
                    <a:pt x="9012" y="17874"/>
                    <a:pt x="9407" y="17721"/>
                  </a:cubicBezTo>
                  <a:cubicBezTo>
                    <a:pt x="11116" y="17057"/>
                    <a:pt x="11964" y="15132"/>
                    <a:pt x="11299" y="13423"/>
                  </a:cubicBezTo>
                  <a:lnTo>
                    <a:pt x="6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494007" y="2573345"/>
              <a:ext cx="571170" cy="723124"/>
            </a:xfrm>
            <a:custGeom>
              <a:avLst/>
              <a:gdLst/>
              <a:ahLst/>
              <a:cxnLst/>
              <a:rect l="l" t="t" r="r" b="b"/>
              <a:pathLst>
                <a:path w="12765" h="16161" extrusionOk="0">
                  <a:moveTo>
                    <a:pt x="3257" y="1"/>
                  </a:moveTo>
                  <a:cubicBezTo>
                    <a:pt x="3257" y="1"/>
                    <a:pt x="1" y="4420"/>
                    <a:pt x="919" y="6644"/>
                  </a:cubicBezTo>
                  <a:lnTo>
                    <a:pt x="4709" y="16160"/>
                  </a:lnTo>
                  <a:lnTo>
                    <a:pt x="5780" y="16009"/>
                  </a:lnTo>
                  <a:cubicBezTo>
                    <a:pt x="8005" y="15694"/>
                    <a:pt x="10115" y="14822"/>
                    <a:pt x="11911" y="13472"/>
                  </a:cubicBezTo>
                  <a:lnTo>
                    <a:pt x="12765" y="12832"/>
                  </a:lnTo>
                  <a:lnTo>
                    <a:pt x="8976" y="3314"/>
                  </a:lnTo>
                  <a:cubicBezTo>
                    <a:pt x="8055" y="1089"/>
                    <a:pt x="5852" y="496"/>
                    <a:pt x="3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49503" y="3932452"/>
              <a:ext cx="675605" cy="2675662"/>
            </a:xfrm>
            <a:custGeom>
              <a:avLst/>
              <a:gdLst/>
              <a:ahLst/>
              <a:cxnLst/>
              <a:rect l="l" t="t" r="r" b="b"/>
              <a:pathLst>
                <a:path w="15099" h="59798" extrusionOk="0">
                  <a:moveTo>
                    <a:pt x="9658" y="1"/>
                  </a:moveTo>
                  <a:cubicBezTo>
                    <a:pt x="9518" y="1"/>
                    <a:pt x="9377" y="6"/>
                    <a:pt x="9235" y="17"/>
                  </a:cubicBezTo>
                  <a:cubicBezTo>
                    <a:pt x="6100" y="259"/>
                    <a:pt x="3815" y="3090"/>
                    <a:pt x="4241" y="6205"/>
                  </a:cubicBezTo>
                  <a:lnTo>
                    <a:pt x="1" y="59384"/>
                  </a:lnTo>
                  <a:lnTo>
                    <a:pt x="6508" y="59797"/>
                  </a:lnTo>
                  <a:lnTo>
                    <a:pt x="15099" y="5044"/>
                  </a:lnTo>
                  <a:cubicBezTo>
                    <a:pt x="14877" y="2180"/>
                    <a:pt x="12484" y="1"/>
                    <a:pt x="9658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49503" y="6299827"/>
              <a:ext cx="337556" cy="308248"/>
            </a:xfrm>
            <a:custGeom>
              <a:avLst/>
              <a:gdLst/>
              <a:ahLst/>
              <a:cxnLst/>
              <a:rect l="l" t="t" r="r" b="b"/>
              <a:pathLst>
                <a:path w="7544" h="6889" extrusionOk="0">
                  <a:moveTo>
                    <a:pt x="518" y="0"/>
                  </a:moveTo>
                  <a:lnTo>
                    <a:pt x="1" y="6478"/>
                  </a:lnTo>
                  <a:lnTo>
                    <a:pt x="6508" y="6888"/>
                  </a:lnTo>
                  <a:lnTo>
                    <a:pt x="7543" y="181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776532" y="4200560"/>
              <a:ext cx="541951" cy="842638"/>
            </a:xfrm>
            <a:custGeom>
              <a:avLst/>
              <a:gdLst/>
              <a:ahLst/>
              <a:cxnLst/>
              <a:rect l="l" t="t" r="r" b="b"/>
              <a:pathLst>
                <a:path w="12112" h="18832" extrusionOk="0">
                  <a:moveTo>
                    <a:pt x="12111" y="0"/>
                  </a:moveTo>
                  <a:cubicBezTo>
                    <a:pt x="8789" y="113"/>
                    <a:pt x="4892" y="246"/>
                    <a:pt x="1392" y="366"/>
                  </a:cubicBezTo>
                  <a:lnTo>
                    <a:pt x="0" y="17807"/>
                  </a:lnTo>
                  <a:lnTo>
                    <a:pt x="9156" y="18831"/>
                  </a:lnTo>
                  <a:lnTo>
                    <a:pt x="12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529947" y="6592723"/>
              <a:ext cx="457115" cy="329457"/>
            </a:xfrm>
            <a:custGeom>
              <a:avLst/>
              <a:gdLst/>
              <a:ahLst/>
              <a:cxnLst/>
              <a:rect l="l" t="t" r="r" b="b"/>
              <a:pathLst>
                <a:path w="10216" h="7363" extrusionOk="0">
                  <a:moveTo>
                    <a:pt x="1876" y="0"/>
                  </a:moveTo>
                  <a:lnTo>
                    <a:pt x="1" y="7363"/>
                  </a:lnTo>
                  <a:lnTo>
                    <a:pt x="10215" y="7363"/>
                  </a:lnTo>
                  <a:lnTo>
                    <a:pt x="9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559523" y="6584758"/>
              <a:ext cx="193567" cy="65507"/>
            </a:xfrm>
            <a:custGeom>
              <a:avLst/>
              <a:gdLst/>
              <a:ahLst/>
              <a:cxnLst/>
              <a:rect l="l" t="t" r="r" b="b"/>
              <a:pathLst>
                <a:path w="4326" h="1464" extrusionOk="0">
                  <a:moveTo>
                    <a:pt x="1613" y="0"/>
                  </a:moveTo>
                  <a:cubicBezTo>
                    <a:pt x="1227" y="0"/>
                    <a:pt x="842" y="38"/>
                    <a:pt x="464" y="112"/>
                  </a:cubicBezTo>
                  <a:cubicBezTo>
                    <a:pt x="184" y="168"/>
                    <a:pt x="1" y="440"/>
                    <a:pt x="56" y="720"/>
                  </a:cubicBezTo>
                  <a:cubicBezTo>
                    <a:pt x="105" y="966"/>
                    <a:pt x="318" y="1138"/>
                    <a:pt x="561" y="1138"/>
                  </a:cubicBezTo>
                  <a:cubicBezTo>
                    <a:pt x="595" y="1138"/>
                    <a:pt x="630" y="1135"/>
                    <a:pt x="664" y="1128"/>
                  </a:cubicBezTo>
                  <a:cubicBezTo>
                    <a:pt x="975" y="1066"/>
                    <a:pt x="1292" y="1035"/>
                    <a:pt x="1610" y="1035"/>
                  </a:cubicBezTo>
                  <a:cubicBezTo>
                    <a:pt x="1817" y="1035"/>
                    <a:pt x="2024" y="1048"/>
                    <a:pt x="2230" y="1075"/>
                  </a:cubicBezTo>
                  <a:cubicBezTo>
                    <a:pt x="2682" y="1132"/>
                    <a:pt x="3123" y="1248"/>
                    <a:pt x="3538" y="1423"/>
                  </a:cubicBezTo>
                  <a:cubicBezTo>
                    <a:pt x="3603" y="1451"/>
                    <a:pt x="3671" y="1464"/>
                    <a:pt x="3738" y="1464"/>
                  </a:cubicBezTo>
                  <a:cubicBezTo>
                    <a:pt x="3939" y="1464"/>
                    <a:pt x="4133" y="1344"/>
                    <a:pt x="4215" y="1146"/>
                  </a:cubicBezTo>
                  <a:cubicBezTo>
                    <a:pt x="4326" y="882"/>
                    <a:pt x="4203" y="579"/>
                    <a:pt x="3939" y="469"/>
                  </a:cubicBezTo>
                  <a:cubicBezTo>
                    <a:pt x="3436" y="257"/>
                    <a:pt x="2905" y="114"/>
                    <a:pt x="2359" y="47"/>
                  </a:cubicBezTo>
                  <a:cubicBezTo>
                    <a:pt x="2110" y="16"/>
                    <a:pt x="1861" y="0"/>
                    <a:pt x="1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462338" y="6642747"/>
              <a:ext cx="265651" cy="70966"/>
            </a:xfrm>
            <a:custGeom>
              <a:avLst/>
              <a:gdLst/>
              <a:ahLst/>
              <a:cxnLst/>
              <a:rect l="l" t="t" r="r" b="b"/>
              <a:pathLst>
                <a:path w="5937" h="1586" extrusionOk="0">
                  <a:moveTo>
                    <a:pt x="2951" y="1"/>
                  </a:moveTo>
                  <a:cubicBezTo>
                    <a:pt x="2056" y="1"/>
                    <a:pt x="1171" y="200"/>
                    <a:pt x="365" y="588"/>
                  </a:cubicBezTo>
                  <a:cubicBezTo>
                    <a:pt x="108" y="711"/>
                    <a:pt x="0" y="1020"/>
                    <a:pt x="123" y="1278"/>
                  </a:cubicBezTo>
                  <a:cubicBezTo>
                    <a:pt x="213" y="1463"/>
                    <a:pt x="398" y="1570"/>
                    <a:pt x="590" y="1570"/>
                  </a:cubicBezTo>
                  <a:cubicBezTo>
                    <a:pt x="665" y="1570"/>
                    <a:pt x="742" y="1554"/>
                    <a:pt x="814" y="1519"/>
                  </a:cubicBezTo>
                  <a:cubicBezTo>
                    <a:pt x="1480" y="1198"/>
                    <a:pt x="2211" y="1034"/>
                    <a:pt x="2951" y="1034"/>
                  </a:cubicBezTo>
                  <a:cubicBezTo>
                    <a:pt x="3091" y="1034"/>
                    <a:pt x="3231" y="1040"/>
                    <a:pt x="3371" y="1052"/>
                  </a:cubicBezTo>
                  <a:cubicBezTo>
                    <a:pt x="3983" y="1103"/>
                    <a:pt x="4571" y="1266"/>
                    <a:pt x="5120" y="1534"/>
                  </a:cubicBezTo>
                  <a:cubicBezTo>
                    <a:pt x="5195" y="1568"/>
                    <a:pt x="5270" y="1585"/>
                    <a:pt x="5348" y="1585"/>
                  </a:cubicBezTo>
                  <a:cubicBezTo>
                    <a:pt x="5539" y="1585"/>
                    <a:pt x="5724" y="1478"/>
                    <a:pt x="5813" y="1298"/>
                  </a:cubicBezTo>
                  <a:cubicBezTo>
                    <a:pt x="5937" y="1042"/>
                    <a:pt x="5830" y="731"/>
                    <a:pt x="5575" y="606"/>
                  </a:cubicBezTo>
                  <a:cubicBezTo>
                    <a:pt x="4912" y="281"/>
                    <a:pt x="4199" y="84"/>
                    <a:pt x="3458" y="22"/>
                  </a:cubicBezTo>
                  <a:cubicBezTo>
                    <a:pt x="3289" y="8"/>
                    <a:pt x="3120" y="1"/>
                    <a:pt x="2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344884" y="6678095"/>
              <a:ext cx="488123" cy="244084"/>
            </a:xfrm>
            <a:custGeom>
              <a:avLst/>
              <a:gdLst/>
              <a:ahLst/>
              <a:cxnLst/>
              <a:rect l="l" t="t" r="r" b="b"/>
              <a:pathLst>
                <a:path w="10909" h="5455" extrusionOk="0">
                  <a:moveTo>
                    <a:pt x="5456" y="0"/>
                  </a:moveTo>
                  <a:cubicBezTo>
                    <a:pt x="2444" y="0"/>
                    <a:pt x="1" y="2443"/>
                    <a:pt x="1" y="5455"/>
                  </a:cubicBezTo>
                  <a:lnTo>
                    <a:pt x="10909" y="5455"/>
                  </a:lnTo>
                  <a:cubicBezTo>
                    <a:pt x="10909" y="2443"/>
                    <a:pt x="8468" y="0"/>
                    <a:pt x="5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340410" y="6869690"/>
              <a:ext cx="646655" cy="52486"/>
            </a:xfrm>
            <a:custGeom>
              <a:avLst/>
              <a:gdLst/>
              <a:ahLst/>
              <a:cxnLst/>
              <a:rect l="l" t="t" r="r" b="b"/>
              <a:pathLst>
                <a:path w="14452" h="1173" extrusionOk="0">
                  <a:moveTo>
                    <a:pt x="1" y="0"/>
                  </a:moveTo>
                  <a:lnTo>
                    <a:pt x="1" y="1173"/>
                  </a:lnTo>
                  <a:lnTo>
                    <a:pt x="14451" y="1173"/>
                  </a:lnTo>
                  <a:lnTo>
                    <a:pt x="143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50763" y="6661361"/>
              <a:ext cx="105195" cy="162424"/>
            </a:xfrm>
            <a:custGeom>
              <a:avLst/>
              <a:gdLst/>
              <a:ahLst/>
              <a:cxnLst/>
              <a:rect l="l" t="t" r="r" b="b"/>
              <a:pathLst>
                <a:path w="2351" h="3630" extrusionOk="0">
                  <a:moveTo>
                    <a:pt x="1176" y="195"/>
                  </a:moveTo>
                  <a:cubicBezTo>
                    <a:pt x="1715" y="195"/>
                    <a:pt x="2156" y="922"/>
                    <a:pt x="2156" y="1816"/>
                  </a:cubicBezTo>
                  <a:cubicBezTo>
                    <a:pt x="2156" y="2710"/>
                    <a:pt x="1715" y="3435"/>
                    <a:pt x="1176" y="3435"/>
                  </a:cubicBezTo>
                  <a:cubicBezTo>
                    <a:pt x="635" y="3435"/>
                    <a:pt x="196" y="2710"/>
                    <a:pt x="196" y="1816"/>
                  </a:cubicBezTo>
                  <a:cubicBezTo>
                    <a:pt x="196" y="922"/>
                    <a:pt x="635" y="195"/>
                    <a:pt x="1176" y="195"/>
                  </a:cubicBezTo>
                  <a:close/>
                  <a:moveTo>
                    <a:pt x="1176" y="1"/>
                  </a:moveTo>
                  <a:cubicBezTo>
                    <a:pt x="528" y="1"/>
                    <a:pt x="0" y="815"/>
                    <a:pt x="0" y="1816"/>
                  </a:cubicBezTo>
                  <a:cubicBezTo>
                    <a:pt x="0" y="2817"/>
                    <a:pt x="528" y="3629"/>
                    <a:pt x="1176" y="3629"/>
                  </a:cubicBezTo>
                  <a:cubicBezTo>
                    <a:pt x="1823" y="3629"/>
                    <a:pt x="2350" y="2817"/>
                    <a:pt x="2350" y="1816"/>
                  </a:cubicBezTo>
                  <a:cubicBezTo>
                    <a:pt x="2350" y="815"/>
                    <a:pt x="1823" y="1"/>
                    <a:pt x="1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1346261" y="3933302"/>
              <a:ext cx="634574" cy="2667428"/>
            </a:xfrm>
            <a:custGeom>
              <a:avLst/>
              <a:gdLst/>
              <a:ahLst/>
              <a:cxnLst/>
              <a:rect l="l" t="t" r="r" b="b"/>
              <a:pathLst>
                <a:path w="14182" h="59614" extrusionOk="0">
                  <a:moveTo>
                    <a:pt x="5904" y="1"/>
                  </a:moveTo>
                  <a:cubicBezTo>
                    <a:pt x="5718" y="1"/>
                    <a:pt x="5530" y="10"/>
                    <a:pt x="5341" y="29"/>
                  </a:cubicBezTo>
                  <a:cubicBezTo>
                    <a:pt x="2211" y="348"/>
                    <a:pt x="0" y="3237"/>
                    <a:pt x="507" y="6341"/>
                  </a:cubicBezTo>
                  <a:lnTo>
                    <a:pt x="5092" y="34244"/>
                  </a:lnTo>
                  <a:cubicBezTo>
                    <a:pt x="5180" y="34787"/>
                    <a:pt x="5242" y="35335"/>
                    <a:pt x="5273" y="35884"/>
                  </a:cubicBezTo>
                  <a:lnTo>
                    <a:pt x="6674" y="59614"/>
                  </a:lnTo>
                  <a:lnTo>
                    <a:pt x="13222" y="58943"/>
                  </a:lnTo>
                  <a:lnTo>
                    <a:pt x="14162" y="34751"/>
                  </a:lnTo>
                  <a:cubicBezTo>
                    <a:pt x="14182" y="34268"/>
                    <a:pt x="14168" y="33782"/>
                    <a:pt x="14119" y="33298"/>
                  </a:cubicBezTo>
                  <a:lnTo>
                    <a:pt x="11329" y="4906"/>
                  </a:lnTo>
                  <a:cubicBezTo>
                    <a:pt x="11041" y="2094"/>
                    <a:pt x="8669" y="1"/>
                    <a:pt x="5904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1353376" y="3978807"/>
              <a:ext cx="577524" cy="1053566"/>
            </a:xfrm>
            <a:custGeom>
              <a:avLst/>
              <a:gdLst/>
              <a:ahLst/>
              <a:cxnLst/>
              <a:rect l="l" t="t" r="r" b="b"/>
              <a:pathLst>
                <a:path w="12907" h="23546" extrusionOk="0">
                  <a:moveTo>
                    <a:pt x="2563" y="1"/>
                  </a:moveTo>
                  <a:cubicBezTo>
                    <a:pt x="934" y="1166"/>
                    <a:pt x="0" y="3196"/>
                    <a:pt x="348" y="5324"/>
                  </a:cubicBezTo>
                  <a:lnTo>
                    <a:pt x="3341" y="23546"/>
                  </a:lnTo>
                  <a:lnTo>
                    <a:pt x="12906" y="21551"/>
                  </a:lnTo>
                  <a:lnTo>
                    <a:pt x="11170" y="3888"/>
                  </a:lnTo>
                  <a:cubicBezTo>
                    <a:pt x="11005" y="2283"/>
                    <a:pt x="10159" y="917"/>
                    <a:pt x="8950" y="36"/>
                  </a:cubicBezTo>
                  <a:cubicBezTo>
                    <a:pt x="6668" y="19"/>
                    <a:pt x="4427" y="5"/>
                    <a:pt x="2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1628598" y="6312221"/>
              <a:ext cx="314826" cy="288426"/>
            </a:xfrm>
            <a:custGeom>
              <a:avLst/>
              <a:gdLst/>
              <a:ahLst/>
              <a:cxnLst/>
              <a:rect l="l" t="t" r="r" b="b"/>
              <a:pathLst>
                <a:path w="7036" h="6446" extrusionOk="0">
                  <a:moveTo>
                    <a:pt x="7035" y="1"/>
                  </a:moveTo>
                  <a:lnTo>
                    <a:pt x="0" y="278"/>
                  </a:lnTo>
                  <a:lnTo>
                    <a:pt x="364" y="6445"/>
                  </a:lnTo>
                  <a:lnTo>
                    <a:pt x="6912" y="5774"/>
                  </a:lnTo>
                  <a:lnTo>
                    <a:pt x="7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1644840" y="6570575"/>
              <a:ext cx="818476" cy="349369"/>
            </a:xfrm>
            <a:custGeom>
              <a:avLst/>
              <a:gdLst/>
              <a:ahLst/>
              <a:cxnLst/>
              <a:rect l="l" t="t" r="r" b="b"/>
              <a:pathLst>
                <a:path w="18292" h="7808" extrusionOk="0">
                  <a:moveTo>
                    <a:pt x="6549" y="0"/>
                  </a:moveTo>
                  <a:lnTo>
                    <a:pt x="1" y="671"/>
                  </a:lnTo>
                  <a:lnTo>
                    <a:pt x="217" y="7808"/>
                  </a:lnTo>
                  <a:lnTo>
                    <a:pt x="18291" y="7808"/>
                  </a:lnTo>
                  <a:lnTo>
                    <a:pt x="18032" y="5784"/>
                  </a:lnTo>
                  <a:cubicBezTo>
                    <a:pt x="17646" y="4364"/>
                    <a:pt x="16568" y="3237"/>
                    <a:pt x="15168" y="2784"/>
                  </a:cubicBez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1652894" y="6670399"/>
              <a:ext cx="810421" cy="249632"/>
            </a:xfrm>
            <a:custGeom>
              <a:avLst/>
              <a:gdLst/>
              <a:ahLst/>
              <a:cxnLst/>
              <a:rect l="l" t="t" r="r" b="b"/>
              <a:pathLst>
                <a:path w="18112" h="5579" extrusionOk="0">
                  <a:moveTo>
                    <a:pt x="13276" y="0"/>
                  </a:moveTo>
                  <a:cubicBezTo>
                    <a:pt x="12303" y="628"/>
                    <a:pt x="10810" y="1960"/>
                    <a:pt x="10370" y="4405"/>
                  </a:cubicBezTo>
                  <a:lnTo>
                    <a:pt x="1" y="4405"/>
                  </a:lnTo>
                  <a:lnTo>
                    <a:pt x="37" y="5578"/>
                  </a:lnTo>
                  <a:lnTo>
                    <a:pt x="18111" y="5578"/>
                  </a:lnTo>
                  <a:lnTo>
                    <a:pt x="17961" y="4405"/>
                  </a:lnTo>
                  <a:lnTo>
                    <a:pt x="10969" y="4405"/>
                  </a:lnTo>
                  <a:cubicBezTo>
                    <a:pt x="11477" y="1843"/>
                    <a:pt x="13280" y="641"/>
                    <a:pt x="14028" y="244"/>
                  </a:cubicBezTo>
                  <a:lnTo>
                    <a:pt x="13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2084407" y="6604759"/>
              <a:ext cx="112757" cy="108417"/>
            </a:xfrm>
            <a:custGeom>
              <a:avLst/>
              <a:gdLst/>
              <a:ahLst/>
              <a:cxnLst/>
              <a:rect l="l" t="t" r="r" b="b"/>
              <a:pathLst>
                <a:path w="2520" h="2423" extrusionOk="0">
                  <a:moveTo>
                    <a:pt x="1882" y="0"/>
                  </a:moveTo>
                  <a:cubicBezTo>
                    <a:pt x="1756" y="0"/>
                    <a:pt x="1631" y="48"/>
                    <a:pt x="1537" y="143"/>
                  </a:cubicBezTo>
                  <a:lnTo>
                    <a:pt x="192" y="1488"/>
                  </a:lnTo>
                  <a:cubicBezTo>
                    <a:pt x="0" y="1676"/>
                    <a:pt x="0" y="1990"/>
                    <a:pt x="192" y="2180"/>
                  </a:cubicBezTo>
                  <a:lnTo>
                    <a:pt x="294" y="2281"/>
                  </a:lnTo>
                  <a:cubicBezTo>
                    <a:pt x="388" y="2376"/>
                    <a:pt x="514" y="2423"/>
                    <a:pt x="639" y="2423"/>
                  </a:cubicBezTo>
                  <a:cubicBezTo>
                    <a:pt x="765" y="2423"/>
                    <a:pt x="891" y="2376"/>
                    <a:pt x="986" y="2281"/>
                  </a:cubicBezTo>
                  <a:lnTo>
                    <a:pt x="2330" y="937"/>
                  </a:lnTo>
                  <a:cubicBezTo>
                    <a:pt x="2519" y="747"/>
                    <a:pt x="2519" y="433"/>
                    <a:pt x="2330" y="245"/>
                  </a:cubicBezTo>
                  <a:lnTo>
                    <a:pt x="2227" y="143"/>
                  </a:lnTo>
                  <a:cubicBezTo>
                    <a:pt x="2133" y="48"/>
                    <a:pt x="2007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2004718" y="6579344"/>
              <a:ext cx="112713" cy="108417"/>
            </a:xfrm>
            <a:custGeom>
              <a:avLst/>
              <a:gdLst/>
              <a:ahLst/>
              <a:cxnLst/>
              <a:rect l="l" t="t" r="r" b="b"/>
              <a:pathLst>
                <a:path w="2519" h="2423" extrusionOk="0">
                  <a:moveTo>
                    <a:pt x="1881" y="0"/>
                  </a:moveTo>
                  <a:cubicBezTo>
                    <a:pt x="1755" y="0"/>
                    <a:pt x="1629" y="48"/>
                    <a:pt x="1534" y="142"/>
                  </a:cubicBezTo>
                  <a:lnTo>
                    <a:pt x="190" y="1486"/>
                  </a:lnTo>
                  <a:cubicBezTo>
                    <a:pt x="1" y="1677"/>
                    <a:pt x="1" y="1987"/>
                    <a:pt x="190" y="2179"/>
                  </a:cubicBezTo>
                  <a:lnTo>
                    <a:pt x="293" y="2280"/>
                  </a:lnTo>
                  <a:cubicBezTo>
                    <a:pt x="387" y="2375"/>
                    <a:pt x="513" y="2423"/>
                    <a:pt x="638" y="2423"/>
                  </a:cubicBezTo>
                  <a:cubicBezTo>
                    <a:pt x="764" y="2423"/>
                    <a:pt x="889" y="2375"/>
                    <a:pt x="983" y="2280"/>
                  </a:cubicBezTo>
                  <a:lnTo>
                    <a:pt x="2328" y="936"/>
                  </a:lnTo>
                  <a:cubicBezTo>
                    <a:pt x="2518" y="747"/>
                    <a:pt x="2518" y="434"/>
                    <a:pt x="2328" y="243"/>
                  </a:cubicBezTo>
                  <a:lnTo>
                    <a:pt x="2226" y="142"/>
                  </a:lnTo>
                  <a:cubicBezTo>
                    <a:pt x="2132" y="48"/>
                    <a:pt x="2006" y="0"/>
                    <a:pt x="1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1921673" y="6550529"/>
              <a:ext cx="112668" cy="108462"/>
            </a:xfrm>
            <a:custGeom>
              <a:avLst/>
              <a:gdLst/>
              <a:ahLst/>
              <a:cxnLst/>
              <a:rect l="l" t="t" r="r" b="b"/>
              <a:pathLst>
                <a:path w="2518" h="2424" extrusionOk="0">
                  <a:moveTo>
                    <a:pt x="1881" y="1"/>
                  </a:moveTo>
                  <a:cubicBezTo>
                    <a:pt x="1755" y="1"/>
                    <a:pt x="1630" y="48"/>
                    <a:pt x="1535" y="142"/>
                  </a:cubicBezTo>
                  <a:lnTo>
                    <a:pt x="191" y="1487"/>
                  </a:lnTo>
                  <a:cubicBezTo>
                    <a:pt x="1" y="1678"/>
                    <a:pt x="1" y="1990"/>
                    <a:pt x="191" y="2179"/>
                  </a:cubicBezTo>
                  <a:lnTo>
                    <a:pt x="292" y="2280"/>
                  </a:lnTo>
                  <a:cubicBezTo>
                    <a:pt x="387" y="2376"/>
                    <a:pt x="513" y="2423"/>
                    <a:pt x="638" y="2423"/>
                  </a:cubicBezTo>
                  <a:cubicBezTo>
                    <a:pt x="764" y="2423"/>
                    <a:pt x="889" y="2376"/>
                    <a:pt x="985" y="2280"/>
                  </a:cubicBezTo>
                  <a:lnTo>
                    <a:pt x="2329" y="936"/>
                  </a:lnTo>
                  <a:cubicBezTo>
                    <a:pt x="2518" y="747"/>
                    <a:pt x="2518" y="434"/>
                    <a:pt x="2329" y="244"/>
                  </a:cubicBezTo>
                  <a:lnTo>
                    <a:pt x="2227" y="142"/>
                  </a:lnTo>
                  <a:cubicBezTo>
                    <a:pt x="2132" y="48"/>
                    <a:pt x="2006" y="1"/>
                    <a:pt x="1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1739787" y="6663106"/>
              <a:ext cx="148643" cy="148688"/>
            </a:xfrm>
            <a:custGeom>
              <a:avLst/>
              <a:gdLst/>
              <a:ahLst/>
              <a:cxnLst/>
              <a:rect l="l" t="t" r="r" b="b"/>
              <a:pathLst>
                <a:path w="3322" h="3323" extrusionOk="0">
                  <a:moveTo>
                    <a:pt x="1661" y="195"/>
                  </a:moveTo>
                  <a:cubicBezTo>
                    <a:pt x="2469" y="195"/>
                    <a:pt x="3126" y="854"/>
                    <a:pt x="3127" y="1662"/>
                  </a:cubicBezTo>
                  <a:cubicBezTo>
                    <a:pt x="3127" y="2470"/>
                    <a:pt x="2469" y="3128"/>
                    <a:pt x="1661" y="3128"/>
                  </a:cubicBezTo>
                  <a:cubicBezTo>
                    <a:pt x="853" y="3128"/>
                    <a:pt x="195" y="2470"/>
                    <a:pt x="195" y="1662"/>
                  </a:cubicBezTo>
                  <a:cubicBezTo>
                    <a:pt x="195" y="853"/>
                    <a:pt x="853" y="195"/>
                    <a:pt x="1661" y="195"/>
                  </a:cubicBezTo>
                  <a:close/>
                  <a:moveTo>
                    <a:pt x="1661" y="0"/>
                  </a:moveTo>
                  <a:cubicBezTo>
                    <a:pt x="746" y="0"/>
                    <a:pt x="1" y="747"/>
                    <a:pt x="1" y="1662"/>
                  </a:cubicBezTo>
                  <a:cubicBezTo>
                    <a:pt x="1" y="2578"/>
                    <a:pt x="746" y="3323"/>
                    <a:pt x="1661" y="3323"/>
                  </a:cubicBezTo>
                  <a:cubicBezTo>
                    <a:pt x="2577" y="3323"/>
                    <a:pt x="3322" y="2578"/>
                    <a:pt x="3322" y="1662"/>
                  </a:cubicBezTo>
                  <a:cubicBezTo>
                    <a:pt x="3322" y="747"/>
                    <a:pt x="2577" y="0"/>
                    <a:pt x="16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710624" y="3781798"/>
              <a:ext cx="1284182" cy="1178360"/>
            </a:xfrm>
            <a:custGeom>
              <a:avLst/>
              <a:gdLst/>
              <a:ahLst/>
              <a:cxnLst/>
              <a:rect l="l" t="t" r="r" b="b"/>
              <a:pathLst>
                <a:path w="28700" h="26335" extrusionOk="0">
                  <a:moveTo>
                    <a:pt x="3941" y="0"/>
                  </a:moveTo>
                  <a:cubicBezTo>
                    <a:pt x="3941" y="0"/>
                    <a:pt x="0" y="5096"/>
                    <a:pt x="447" y="12583"/>
                  </a:cubicBezTo>
                  <a:cubicBezTo>
                    <a:pt x="850" y="19388"/>
                    <a:pt x="82" y="25287"/>
                    <a:pt x="82" y="25287"/>
                  </a:cubicBezTo>
                  <a:lnTo>
                    <a:pt x="13684" y="26334"/>
                  </a:lnTo>
                  <a:lnTo>
                    <a:pt x="15079" y="20131"/>
                  </a:lnTo>
                  <a:lnTo>
                    <a:pt x="15359" y="26334"/>
                  </a:lnTo>
                  <a:lnTo>
                    <a:pt x="28700" y="24651"/>
                  </a:lnTo>
                  <a:lnTo>
                    <a:pt x="2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787092" y="3781798"/>
              <a:ext cx="1051329" cy="204037"/>
            </a:xfrm>
            <a:custGeom>
              <a:avLst/>
              <a:gdLst/>
              <a:ahLst/>
              <a:cxnLst/>
              <a:rect l="l" t="t" r="r" b="b"/>
              <a:pathLst>
                <a:path w="23496" h="4560" extrusionOk="0">
                  <a:moveTo>
                    <a:pt x="2232" y="0"/>
                  </a:moveTo>
                  <a:cubicBezTo>
                    <a:pt x="2232" y="0"/>
                    <a:pt x="1007" y="1585"/>
                    <a:pt x="0" y="4284"/>
                  </a:cubicBezTo>
                  <a:cubicBezTo>
                    <a:pt x="2284" y="4477"/>
                    <a:pt x="4407" y="4559"/>
                    <a:pt x="6368" y="4559"/>
                  </a:cubicBezTo>
                  <a:cubicBezTo>
                    <a:pt x="17607" y="4559"/>
                    <a:pt x="23495" y="1852"/>
                    <a:pt x="23495" y="1852"/>
                  </a:cubicBezTo>
                  <a:lnTo>
                    <a:pt x="23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1502374" y="3776071"/>
              <a:ext cx="88371" cy="408611"/>
            </a:xfrm>
            <a:custGeom>
              <a:avLst/>
              <a:gdLst/>
              <a:ahLst/>
              <a:cxnLst/>
              <a:rect l="l" t="t" r="r" b="b"/>
              <a:pathLst>
                <a:path w="1975" h="9132" extrusionOk="0">
                  <a:moveTo>
                    <a:pt x="1845" y="1"/>
                  </a:moveTo>
                  <a:cubicBezTo>
                    <a:pt x="1774" y="1"/>
                    <a:pt x="1716" y="57"/>
                    <a:pt x="1716" y="128"/>
                  </a:cubicBezTo>
                  <a:lnTo>
                    <a:pt x="1609" y="7721"/>
                  </a:lnTo>
                  <a:cubicBezTo>
                    <a:pt x="1609" y="8356"/>
                    <a:pt x="1089" y="8874"/>
                    <a:pt x="453" y="8874"/>
                  </a:cubicBezTo>
                  <a:lnTo>
                    <a:pt x="130" y="8874"/>
                  </a:lnTo>
                  <a:cubicBezTo>
                    <a:pt x="58" y="8874"/>
                    <a:pt x="1" y="8931"/>
                    <a:pt x="1" y="9002"/>
                  </a:cubicBezTo>
                  <a:cubicBezTo>
                    <a:pt x="1" y="9074"/>
                    <a:pt x="58" y="9131"/>
                    <a:pt x="130" y="9131"/>
                  </a:cubicBezTo>
                  <a:lnTo>
                    <a:pt x="453" y="9131"/>
                  </a:lnTo>
                  <a:cubicBezTo>
                    <a:pt x="1232" y="9131"/>
                    <a:pt x="1866" y="8499"/>
                    <a:pt x="1866" y="7722"/>
                  </a:cubicBezTo>
                  <a:lnTo>
                    <a:pt x="1973" y="132"/>
                  </a:lnTo>
                  <a:cubicBezTo>
                    <a:pt x="1975" y="61"/>
                    <a:pt x="1917" y="4"/>
                    <a:pt x="1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717604" y="3776026"/>
              <a:ext cx="284489" cy="418858"/>
            </a:xfrm>
            <a:custGeom>
              <a:avLst/>
              <a:gdLst/>
              <a:ahLst/>
              <a:cxnLst/>
              <a:rect l="l" t="t" r="r" b="b"/>
              <a:pathLst>
                <a:path w="6358" h="9361" extrusionOk="0">
                  <a:moveTo>
                    <a:pt x="6219" y="0"/>
                  </a:moveTo>
                  <a:cubicBezTo>
                    <a:pt x="6157" y="0"/>
                    <a:pt x="6103" y="42"/>
                    <a:pt x="6090" y="105"/>
                  </a:cubicBezTo>
                  <a:lnTo>
                    <a:pt x="5528" y="2909"/>
                  </a:lnTo>
                  <a:cubicBezTo>
                    <a:pt x="4969" y="5708"/>
                    <a:pt x="3044" y="7988"/>
                    <a:pt x="376" y="9008"/>
                  </a:cubicBezTo>
                  <a:lnTo>
                    <a:pt x="100" y="9112"/>
                  </a:lnTo>
                  <a:cubicBezTo>
                    <a:pt x="33" y="9138"/>
                    <a:pt x="0" y="9212"/>
                    <a:pt x="26" y="9279"/>
                  </a:cubicBezTo>
                  <a:cubicBezTo>
                    <a:pt x="45" y="9330"/>
                    <a:pt x="95" y="9361"/>
                    <a:pt x="148" y="9361"/>
                  </a:cubicBezTo>
                  <a:cubicBezTo>
                    <a:pt x="163" y="9361"/>
                    <a:pt x="179" y="9360"/>
                    <a:pt x="195" y="9354"/>
                  </a:cubicBezTo>
                  <a:lnTo>
                    <a:pt x="471" y="9248"/>
                  </a:lnTo>
                  <a:cubicBezTo>
                    <a:pt x="3220" y="8197"/>
                    <a:pt x="5206" y="5847"/>
                    <a:pt x="5784" y="2960"/>
                  </a:cubicBezTo>
                  <a:lnTo>
                    <a:pt x="6343" y="155"/>
                  </a:lnTo>
                  <a:cubicBezTo>
                    <a:pt x="6357" y="85"/>
                    <a:pt x="6312" y="16"/>
                    <a:pt x="6242" y="2"/>
                  </a:cubicBezTo>
                  <a:cubicBezTo>
                    <a:pt x="6234" y="1"/>
                    <a:pt x="6227" y="0"/>
                    <a:pt x="6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1378701" y="3775982"/>
              <a:ext cx="143721" cy="912395"/>
            </a:xfrm>
            <a:custGeom>
              <a:avLst/>
              <a:gdLst/>
              <a:ahLst/>
              <a:cxnLst/>
              <a:rect l="l" t="t" r="r" b="b"/>
              <a:pathLst>
                <a:path w="3212" h="20391" extrusionOk="0">
                  <a:moveTo>
                    <a:pt x="3085" y="0"/>
                  </a:moveTo>
                  <a:cubicBezTo>
                    <a:pt x="3018" y="1"/>
                    <a:pt x="2954" y="53"/>
                    <a:pt x="2951" y="124"/>
                  </a:cubicBezTo>
                  <a:cubicBezTo>
                    <a:pt x="2949" y="192"/>
                    <a:pt x="2692" y="6945"/>
                    <a:pt x="2628" y="11740"/>
                  </a:cubicBezTo>
                  <a:cubicBezTo>
                    <a:pt x="2563" y="16491"/>
                    <a:pt x="68" y="20151"/>
                    <a:pt x="42" y="20187"/>
                  </a:cubicBezTo>
                  <a:cubicBezTo>
                    <a:pt x="0" y="20246"/>
                    <a:pt x="15" y="20326"/>
                    <a:pt x="75" y="20367"/>
                  </a:cubicBezTo>
                  <a:cubicBezTo>
                    <a:pt x="96" y="20383"/>
                    <a:pt x="122" y="20390"/>
                    <a:pt x="148" y="20390"/>
                  </a:cubicBezTo>
                  <a:cubicBezTo>
                    <a:pt x="189" y="20390"/>
                    <a:pt x="228" y="20372"/>
                    <a:pt x="256" y="20333"/>
                  </a:cubicBezTo>
                  <a:cubicBezTo>
                    <a:pt x="282" y="20297"/>
                    <a:pt x="2822" y="16576"/>
                    <a:pt x="2887" y="11743"/>
                  </a:cubicBezTo>
                  <a:cubicBezTo>
                    <a:pt x="2951" y="6951"/>
                    <a:pt x="3207" y="202"/>
                    <a:pt x="3210" y="134"/>
                  </a:cubicBezTo>
                  <a:cubicBezTo>
                    <a:pt x="3211" y="63"/>
                    <a:pt x="3157" y="3"/>
                    <a:pt x="30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848973" y="2534418"/>
              <a:ext cx="989446" cy="1395597"/>
            </a:xfrm>
            <a:custGeom>
              <a:avLst/>
              <a:gdLst/>
              <a:ahLst/>
              <a:cxnLst/>
              <a:rect l="l" t="t" r="r" b="b"/>
              <a:pathLst>
                <a:path w="22113" h="31190" extrusionOk="0">
                  <a:moveTo>
                    <a:pt x="11311" y="1"/>
                  </a:moveTo>
                  <a:cubicBezTo>
                    <a:pt x="10257" y="1"/>
                    <a:pt x="9203" y="90"/>
                    <a:pt x="8161" y="267"/>
                  </a:cubicBezTo>
                  <a:lnTo>
                    <a:pt x="0" y="1817"/>
                  </a:lnTo>
                  <a:cubicBezTo>
                    <a:pt x="0" y="1817"/>
                    <a:pt x="2018" y="14712"/>
                    <a:pt x="1409" y="20393"/>
                  </a:cubicBezTo>
                  <a:cubicBezTo>
                    <a:pt x="1145" y="22858"/>
                    <a:pt x="284" y="28579"/>
                    <a:pt x="284" y="28579"/>
                  </a:cubicBezTo>
                  <a:cubicBezTo>
                    <a:pt x="284" y="28579"/>
                    <a:pt x="2815" y="31189"/>
                    <a:pt x="11307" y="31189"/>
                  </a:cubicBezTo>
                  <a:cubicBezTo>
                    <a:pt x="19798" y="31189"/>
                    <a:pt x="22112" y="29729"/>
                    <a:pt x="22112" y="29729"/>
                  </a:cubicBezTo>
                  <a:cubicBezTo>
                    <a:pt x="22112" y="29729"/>
                    <a:pt x="21367" y="22870"/>
                    <a:pt x="21256" y="20391"/>
                  </a:cubicBezTo>
                  <a:cubicBezTo>
                    <a:pt x="21054" y="15873"/>
                    <a:pt x="21160" y="8965"/>
                    <a:pt x="21400" y="4732"/>
                  </a:cubicBezTo>
                  <a:cubicBezTo>
                    <a:pt x="21503" y="2947"/>
                    <a:pt x="20262" y="1363"/>
                    <a:pt x="18504" y="1031"/>
                  </a:cubicBezTo>
                  <a:lnTo>
                    <a:pt x="14454" y="266"/>
                  </a:lnTo>
                  <a:cubicBezTo>
                    <a:pt x="13414" y="89"/>
                    <a:pt x="12362" y="1"/>
                    <a:pt x="1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094261" y="2566902"/>
              <a:ext cx="520921" cy="241668"/>
            </a:xfrm>
            <a:custGeom>
              <a:avLst/>
              <a:gdLst/>
              <a:ahLst/>
              <a:cxnLst/>
              <a:rect l="l" t="t" r="r" b="b"/>
              <a:pathLst>
                <a:path w="11642" h="5401" extrusionOk="0">
                  <a:moveTo>
                    <a:pt x="11416" y="0"/>
                  </a:moveTo>
                  <a:cubicBezTo>
                    <a:pt x="11273" y="2875"/>
                    <a:pt x="9594" y="5172"/>
                    <a:pt x="6598" y="5172"/>
                  </a:cubicBezTo>
                  <a:cubicBezTo>
                    <a:pt x="3603" y="5172"/>
                    <a:pt x="374" y="2879"/>
                    <a:pt x="228" y="6"/>
                  </a:cubicBezTo>
                  <a:lnTo>
                    <a:pt x="0" y="49"/>
                  </a:lnTo>
                  <a:cubicBezTo>
                    <a:pt x="169" y="3029"/>
                    <a:pt x="3490" y="5401"/>
                    <a:pt x="6598" y="5401"/>
                  </a:cubicBezTo>
                  <a:cubicBezTo>
                    <a:pt x="6600" y="5401"/>
                    <a:pt x="6601" y="5401"/>
                    <a:pt x="6603" y="5401"/>
                  </a:cubicBezTo>
                  <a:cubicBezTo>
                    <a:pt x="9709" y="5401"/>
                    <a:pt x="11478" y="3023"/>
                    <a:pt x="11642" y="43"/>
                  </a:cubicBezTo>
                  <a:lnTo>
                    <a:pt x="114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135739" y="2534418"/>
              <a:ext cx="440604" cy="224128"/>
            </a:xfrm>
            <a:custGeom>
              <a:avLst/>
              <a:gdLst/>
              <a:ahLst/>
              <a:cxnLst/>
              <a:rect l="l" t="t" r="r" b="b"/>
              <a:pathLst>
                <a:path w="9847" h="5009" extrusionOk="0">
                  <a:moveTo>
                    <a:pt x="4903" y="1"/>
                  </a:moveTo>
                  <a:cubicBezTo>
                    <a:pt x="3849" y="1"/>
                    <a:pt x="2796" y="90"/>
                    <a:pt x="1753" y="267"/>
                  </a:cubicBezTo>
                  <a:lnTo>
                    <a:pt x="0" y="563"/>
                  </a:lnTo>
                  <a:cubicBezTo>
                    <a:pt x="252" y="3062"/>
                    <a:pt x="3135" y="5008"/>
                    <a:pt x="5699" y="5008"/>
                  </a:cubicBezTo>
                  <a:cubicBezTo>
                    <a:pt x="8261" y="5008"/>
                    <a:pt x="9591" y="3063"/>
                    <a:pt x="9847" y="569"/>
                  </a:cubicBezTo>
                  <a:lnTo>
                    <a:pt x="8046" y="266"/>
                  </a:lnTo>
                  <a:cubicBezTo>
                    <a:pt x="7006" y="89"/>
                    <a:pt x="5955" y="1"/>
                    <a:pt x="4903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1224691" y="2290114"/>
              <a:ext cx="289411" cy="421632"/>
            </a:xfrm>
            <a:custGeom>
              <a:avLst/>
              <a:gdLst/>
              <a:ahLst/>
              <a:cxnLst/>
              <a:rect l="l" t="t" r="r" b="b"/>
              <a:pathLst>
                <a:path w="6468" h="9423" extrusionOk="0">
                  <a:moveTo>
                    <a:pt x="488" y="1"/>
                  </a:moveTo>
                  <a:lnTo>
                    <a:pt x="102" y="6242"/>
                  </a:lnTo>
                  <a:cubicBezTo>
                    <a:pt x="0" y="7894"/>
                    <a:pt x="1254" y="9315"/>
                    <a:pt x="2906" y="9417"/>
                  </a:cubicBezTo>
                  <a:cubicBezTo>
                    <a:pt x="2970" y="9421"/>
                    <a:pt x="3033" y="9423"/>
                    <a:pt x="3095" y="9423"/>
                  </a:cubicBezTo>
                  <a:cubicBezTo>
                    <a:pt x="4665" y="9423"/>
                    <a:pt x="5984" y="8201"/>
                    <a:pt x="6081" y="6611"/>
                  </a:cubicBezTo>
                  <a:lnTo>
                    <a:pt x="6467" y="37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239949" y="2290114"/>
              <a:ext cx="274153" cy="243458"/>
            </a:xfrm>
            <a:custGeom>
              <a:avLst/>
              <a:gdLst/>
              <a:ahLst/>
              <a:cxnLst/>
              <a:rect l="l" t="t" r="r" b="b"/>
              <a:pathLst>
                <a:path w="6127" h="5441" extrusionOk="0">
                  <a:moveTo>
                    <a:pt x="147" y="1"/>
                  </a:moveTo>
                  <a:lnTo>
                    <a:pt x="1" y="2379"/>
                  </a:lnTo>
                  <a:cubicBezTo>
                    <a:pt x="782" y="3444"/>
                    <a:pt x="3073" y="5441"/>
                    <a:pt x="5171" y="5441"/>
                  </a:cubicBezTo>
                  <a:cubicBezTo>
                    <a:pt x="5389" y="5441"/>
                    <a:pt x="5605" y="5419"/>
                    <a:pt x="5817" y="5372"/>
                  </a:cubicBezTo>
                  <a:lnTo>
                    <a:pt x="6126" y="37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066341" y="2089480"/>
              <a:ext cx="159471" cy="166228"/>
            </a:xfrm>
            <a:custGeom>
              <a:avLst/>
              <a:gdLst/>
              <a:ahLst/>
              <a:cxnLst/>
              <a:rect l="l" t="t" r="r" b="b"/>
              <a:pathLst>
                <a:path w="3564" h="3715" extrusionOk="0">
                  <a:moveTo>
                    <a:pt x="1544" y="1"/>
                  </a:moveTo>
                  <a:cubicBezTo>
                    <a:pt x="1399" y="1"/>
                    <a:pt x="1254" y="26"/>
                    <a:pt x="1113" y="78"/>
                  </a:cubicBezTo>
                  <a:cubicBezTo>
                    <a:pt x="334" y="371"/>
                    <a:pt x="1" y="1404"/>
                    <a:pt x="371" y="2388"/>
                  </a:cubicBezTo>
                  <a:cubicBezTo>
                    <a:pt x="675" y="3194"/>
                    <a:pt x="1355" y="3715"/>
                    <a:pt x="2020" y="3715"/>
                  </a:cubicBezTo>
                  <a:cubicBezTo>
                    <a:pt x="2166" y="3715"/>
                    <a:pt x="2312" y="3689"/>
                    <a:pt x="2452" y="3637"/>
                  </a:cubicBezTo>
                  <a:cubicBezTo>
                    <a:pt x="3232" y="3345"/>
                    <a:pt x="3563" y="2311"/>
                    <a:pt x="3194" y="1327"/>
                  </a:cubicBezTo>
                  <a:cubicBezTo>
                    <a:pt x="2891" y="521"/>
                    <a:pt x="2210" y="1"/>
                    <a:pt x="1544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04253" y="2090599"/>
              <a:ext cx="159471" cy="166272"/>
            </a:xfrm>
            <a:custGeom>
              <a:avLst/>
              <a:gdLst/>
              <a:ahLst/>
              <a:cxnLst/>
              <a:rect l="l" t="t" r="r" b="b"/>
              <a:pathLst>
                <a:path w="3564" h="3716" extrusionOk="0">
                  <a:moveTo>
                    <a:pt x="2021" y="1"/>
                  </a:moveTo>
                  <a:cubicBezTo>
                    <a:pt x="1355" y="1"/>
                    <a:pt x="672" y="522"/>
                    <a:pt x="369" y="1328"/>
                  </a:cubicBezTo>
                  <a:cubicBezTo>
                    <a:pt x="0" y="2312"/>
                    <a:pt x="332" y="3344"/>
                    <a:pt x="1112" y="3637"/>
                  </a:cubicBezTo>
                  <a:cubicBezTo>
                    <a:pt x="1252" y="3690"/>
                    <a:pt x="1397" y="3715"/>
                    <a:pt x="1543" y="3715"/>
                  </a:cubicBezTo>
                  <a:cubicBezTo>
                    <a:pt x="2208" y="3715"/>
                    <a:pt x="2889" y="3194"/>
                    <a:pt x="3193" y="2387"/>
                  </a:cubicBezTo>
                  <a:cubicBezTo>
                    <a:pt x="3563" y="1405"/>
                    <a:pt x="3230" y="371"/>
                    <a:pt x="2450" y="78"/>
                  </a:cubicBezTo>
                  <a:cubicBezTo>
                    <a:pt x="2311" y="26"/>
                    <a:pt x="2167" y="1"/>
                    <a:pt x="2021" y="1"/>
                  </a:cubicBezTo>
                  <a:close/>
                </a:path>
              </a:pathLst>
            </a:custGeom>
            <a:solidFill>
              <a:srgbClr val="8C8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101152" y="1710004"/>
              <a:ext cx="599941" cy="497027"/>
            </a:xfrm>
            <a:custGeom>
              <a:avLst/>
              <a:gdLst/>
              <a:ahLst/>
              <a:cxnLst/>
              <a:rect l="l" t="t" r="r" b="b"/>
              <a:pathLst>
                <a:path w="13408" h="11108" extrusionOk="0">
                  <a:moveTo>
                    <a:pt x="7081" y="1"/>
                  </a:moveTo>
                  <a:cubicBezTo>
                    <a:pt x="6376" y="1"/>
                    <a:pt x="5682" y="77"/>
                    <a:pt x="5042" y="194"/>
                  </a:cubicBezTo>
                  <a:cubicBezTo>
                    <a:pt x="3771" y="429"/>
                    <a:pt x="3081" y="1253"/>
                    <a:pt x="2731" y="1883"/>
                  </a:cubicBezTo>
                  <a:cubicBezTo>
                    <a:pt x="2649" y="1303"/>
                    <a:pt x="2403" y="816"/>
                    <a:pt x="2403" y="816"/>
                  </a:cubicBezTo>
                  <a:cubicBezTo>
                    <a:pt x="2180" y="872"/>
                    <a:pt x="1718" y="1111"/>
                    <a:pt x="1665" y="1489"/>
                  </a:cubicBezTo>
                  <a:cubicBezTo>
                    <a:pt x="1625" y="1766"/>
                    <a:pt x="1665" y="2176"/>
                    <a:pt x="1665" y="2176"/>
                  </a:cubicBezTo>
                  <a:cubicBezTo>
                    <a:pt x="1665" y="2176"/>
                    <a:pt x="1426" y="2048"/>
                    <a:pt x="1118" y="2048"/>
                  </a:cubicBezTo>
                  <a:cubicBezTo>
                    <a:pt x="1006" y="2048"/>
                    <a:pt x="886" y="2065"/>
                    <a:pt x="764" y="2111"/>
                  </a:cubicBezTo>
                  <a:cubicBezTo>
                    <a:pt x="530" y="2198"/>
                    <a:pt x="230" y="2339"/>
                    <a:pt x="325" y="2603"/>
                  </a:cubicBezTo>
                  <a:cubicBezTo>
                    <a:pt x="325" y="2603"/>
                    <a:pt x="1281" y="3037"/>
                    <a:pt x="1355" y="3059"/>
                  </a:cubicBezTo>
                  <a:cubicBezTo>
                    <a:pt x="754" y="3519"/>
                    <a:pt x="461" y="4307"/>
                    <a:pt x="321" y="5158"/>
                  </a:cubicBezTo>
                  <a:cubicBezTo>
                    <a:pt x="1" y="7078"/>
                    <a:pt x="1082" y="8920"/>
                    <a:pt x="1082" y="9855"/>
                  </a:cubicBezTo>
                  <a:cubicBezTo>
                    <a:pt x="1082" y="10790"/>
                    <a:pt x="1869" y="11108"/>
                    <a:pt x="1869" y="11108"/>
                  </a:cubicBezTo>
                  <a:lnTo>
                    <a:pt x="10554" y="11108"/>
                  </a:lnTo>
                  <a:cubicBezTo>
                    <a:pt x="11464" y="11058"/>
                    <a:pt x="11807" y="10446"/>
                    <a:pt x="11881" y="9855"/>
                  </a:cubicBezTo>
                  <a:cubicBezTo>
                    <a:pt x="11956" y="9266"/>
                    <a:pt x="12571" y="7372"/>
                    <a:pt x="12742" y="6437"/>
                  </a:cubicBezTo>
                  <a:cubicBezTo>
                    <a:pt x="12915" y="5506"/>
                    <a:pt x="12153" y="4990"/>
                    <a:pt x="12153" y="4990"/>
                  </a:cubicBezTo>
                  <a:lnTo>
                    <a:pt x="12153" y="4990"/>
                  </a:lnTo>
                  <a:lnTo>
                    <a:pt x="13407" y="5556"/>
                  </a:lnTo>
                  <a:cubicBezTo>
                    <a:pt x="13407" y="5556"/>
                    <a:pt x="13329" y="3514"/>
                    <a:pt x="11631" y="1694"/>
                  </a:cubicBezTo>
                  <a:cubicBezTo>
                    <a:pt x="10442" y="418"/>
                    <a:pt x="8733" y="1"/>
                    <a:pt x="7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1175696" y="1917573"/>
              <a:ext cx="445884" cy="534882"/>
            </a:xfrm>
            <a:custGeom>
              <a:avLst/>
              <a:gdLst/>
              <a:ahLst/>
              <a:cxnLst/>
              <a:rect l="l" t="t" r="r" b="b"/>
              <a:pathLst>
                <a:path w="9965" h="11954" extrusionOk="0">
                  <a:moveTo>
                    <a:pt x="1942" y="0"/>
                  </a:moveTo>
                  <a:cubicBezTo>
                    <a:pt x="1933" y="2559"/>
                    <a:pt x="986" y="4088"/>
                    <a:pt x="417" y="4774"/>
                  </a:cubicBezTo>
                  <a:cubicBezTo>
                    <a:pt x="140" y="5109"/>
                    <a:pt x="1" y="5536"/>
                    <a:pt x="1" y="5971"/>
                  </a:cubicBezTo>
                  <a:lnTo>
                    <a:pt x="1" y="6972"/>
                  </a:lnTo>
                  <a:cubicBezTo>
                    <a:pt x="1" y="9713"/>
                    <a:pt x="2242" y="11954"/>
                    <a:pt x="4984" y="11954"/>
                  </a:cubicBezTo>
                  <a:cubicBezTo>
                    <a:pt x="7724" y="11954"/>
                    <a:pt x="9965" y="9713"/>
                    <a:pt x="9965" y="6972"/>
                  </a:cubicBezTo>
                  <a:lnTo>
                    <a:pt x="9965" y="3227"/>
                  </a:lnTo>
                  <a:cubicBezTo>
                    <a:pt x="9253" y="1841"/>
                    <a:pt x="7948" y="2047"/>
                    <a:pt x="5786" y="1628"/>
                  </a:cubicBezTo>
                  <a:cubicBezTo>
                    <a:pt x="3729" y="1232"/>
                    <a:pt x="1942" y="0"/>
                    <a:pt x="1942" y="0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427606" y="2122546"/>
              <a:ext cx="52799" cy="125465"/>
            </a:xfrm>
            <a:custGeom>
              <a:avLst/>
              <a:gdLst/>
              <a:ahLst/>
              <a:cxnLst/>
              <a:rect l="l" t="t" r="r" b="b"/>
              <a:pathLst>
                <a:path w="1180" h="2804" extrusionOk="0">
                  <a:moveTo>
                    <a:pt x="591" y="0"/>
                  </a:moveTo>
                  <a:cubicBezTo>
                    <a:pt x="265" y="0"/>
                    <a:pt x="0" y="1217"/>
                    <a:pt x="0" y="1992"/>
                  </a:cubicBezTo>
                  <a:cubicBezTo>
                    <a:pt x="0" y="2766"/>
                    <a:pt x="265" y="2803"/>
                    <a:pt x="591" y="2803"/>
                  </a:cubicBezTo>
                  <a:cubicBezTo>
                    <a:pt x="915" y="2803"/>
                    <a:pt x="1180" y="2766"/>
                    <a:pt x="1180" y="1992"/>
                  </a:cubicBezTo>
                  <a:cubicBezTo>
                    <a:pt x="1180" y="1219"/>
                    <a:pt x="915" y="0"/>
                    <a:pt x="591" y="0"/>
                  </a:cubicBezTo>
                  <a:close/>
                </a:path>
              </a:pathLst>
            </a:custGeom>
            <a:solidFill>
              <a:srgbClr val="F3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287109" y="2044334"/>
              <a:ext cx="99334" cy="32664"/>
            </a:xfrm>
            <a:custGeom>
              <a:avLst/>
              <a:gdLst/>
              <a:ahLst/>
              <a:cxnLst/>
              <a:rect l="l" t="t" r="r" b="b"/>
              <a:pathLst>
                <a:path w="2220" h="730" extrusionOk="0">
                  <a:moveTo>
                    <a:pt x="1100" y="0"/>
                  </a:moveTo>
                  <a:cubicBezTo>
                    <a:pt x="646" y="0"/>
                    <a:pt x="274" y="210"/>
                    <a:pt x="85" y="388"/>
                  </a:cubicBezTo>
                  <a:cubicBezTo>
                    <a:pt x="7" y="464"/>
                    <a:pt x="1" y="588"/>
                    <a:pt x="75" y="667"/>
                  </a:cubicBezTo>
                  <a:cubicBezTo>
                    <a:pt x="115" y="708"/>
                    <a:pt x="167" y="729"/>
                    <a:pt x="219" y="729"/>
                  </a:cubicBezTo>
                  <a:cubicBezTo>
                    <a:pt x="268" y="729"/>
                    <a:pt x="316" y="711"/>
                    <a:pt x="354" y="675"/>
                  </a:cubicBezTo>
                  <a:cubicBezTo>
                    <a:pt x="372" y="659"/>
                    <a:pt x="663" y="393"/>
                    <a:pt x="1097" y="393"/>
                  </a:cubicBezTo>
                  <a:cubicBezTo>
                    <a:pt x="1325" y="393"/>
                    <a:pt x="1592" y="467"/>
                    <a:pt x="1879" y="688"/>
                  </a:cubicBezTo>
                  <a:cubicBezTo>
                    <a:pt x="1914" y="717"/>
                    <a:pt x="1954" y="730"/>
                    <a:pt x="1997" y="730"/>
                  </a:cubicBezTo>
                  <a:cubicBezTo>
                    <a:pt x="2057" y="730"/>
                    <a:pt x="2116" y="703"/>
                    <a:pt x="2153" y="651"/>
                  </a:cubicBezTo>
                  <a:cubicBezTo>
                    <a:pt x="2219" y="565"/>
                    <a:pt x="2203" y="441"/>
                    <a:pt x="2118" y="375"/>
                  </a:cubicBezTo>
                  <a:cubicBezTo>
                    <a:pt x="1762" y="99"/>
                    <a:pt x="1412" y="0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1483895" y="2044423"/>
              <a:ext cx="99244" cy="32619"/>
            </a:xfrm>
            <a:custGeom>
              <a:avLst/>
              <a:gdLst/>
              <a:ahLst/>
              <a:cxnLst/>
              <a:rect l="l" t="t" r="r" b="b"/>
              <a:pathLst>
                <a:path w="2218" h="729" extrusionOk="0">
                  <a:moveTo>
                    <a:pt x="1122" y="1"/>
                  </a:moveTo>
                  <a:cubicBezTo>
                    <a:pt x="810" y="1"/>
                    <a:pt x="460" y="100"/>
                    <a:pt x="102" y="376"/>
                  </a:cubicBezTo>
                  <a:cubicBezTo>
                    <a:pt x="16" y="442"/>
                    <a:pt x="1" y="565"/>
                    <a:pt x="66" y="651"/>
                  </a:cubicBezTo>
                  <a:cubicBezTo>
                    <a:pt x="107" y="701"/>
                    <a:pt x="164" y="728"/>
                    <a:pt x="222" y="728"/>
                  </a:cubicBezTo>
                  <a:cubicBezTo>
                    <a:pt x="265" y="728"/>
                    <a:pt x="307" y="715"/>
                    <a:pt x="342" y="686"/>
                  </a:cubicBezTo>
                  <a:cubicBezTo>
                    <a:pt x="627" y="467"/>
                    <a:pt x="893" y="395"/>
                    <a:pt x="1120" y="395"/>
                  </a:cubicBezTo>
                  <a:cubicBezTo>
                    <a:pt x="1554" y="395"/>
                    <a:pt x="1848" y="659"/>
                    <a:pt x="1867" y="676"/>
                  </a:cubicBezTo>
                  <a:cubicBezTo>
                    <a:pt x="1904" y="712"/>
                    <a:pt x="1952" y="729"/>
                    <a:pt x="2000" y="729"/>
                  </a:cubicBezTo>
                  <a:cubicBezTo>
                    <a:pt x="2053" y="729"/>
                    <a:pt x="2106" y="708"/>
                    <a:pt x="2145" y="666"/>
                  </a:cubicBezTo>
                  <a:cubicBezTo>
                    <a:pt x="2217" y="586"/>
                    <a:pt x="2215" y="463"/>
                    <a:pt x="2136" y="387"/>
                  </a:cubicBezTo>
                  <a:cubicBezTo>
                    <a:pt x="1946" y="210"/>
                    <a:pt x="1575" y="1"/>
                    <a:pt x="1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1327513" y="2245414"/>
              <a:ext cx="123854" cy="54365"/>
            </a:xfrm>
            <a:custGeom>
              <a:avLst/>
              <a:gdLst/>
              <a:ahLst/>
              <a:cxnLst/>
              <a:rect l="l" t="t" r="r" b="b"/>
              <a:pathLst>
                <a:path w="2768" h="1215" extrusionOk="0">
                  <a:moveTo>
                    <a:pt x="738" y="0"/>
                  </a:moveTo>
                  <a:cubicBezTo>
                    <a:pt x="682" y="0"/>
                    <a:pt x="627" y="11"/>
                    <a:pt x="578" y="26"/>
                  </a:cubicBezTo>
                  <a:cubicBezTo>
                    <a:pt x="465" y="56"/>
                    <a:pt x="371" y="117"/>
                    <a:pt x="289" y="183"/>
                  </a:cubicBezTo>
                  <a:cubicBezTo>
                    <a:pt x="132" y="326"/>
                    <a:pt x="10" y="506"/>
                    <a:pt x="0" y="758"/>
                  </a:cubicBezTo>
                  <a:cubicBezTo>
                    <a:pt x="201" y="715"/>
                    <a:pt x="294" y="666"/>
                    <a:pt x="415" y="576"/>
                  </a:cubicBezTo>
                  <a:cubicBezTo>
                    <a:pt x="582" y="711"/>
                    <a:pt x="1199" y="1071"/>
                    <a:pt x="1419" y="1130"/>
                  </a:cubicBezTo>
                  <a:cubicBezTo>
                    <a:pt x="1641" y="1190"/>
                    <a:pt x="1871" y="1214"/>
                    <a:pt x="2096" y="1214"/>
                  </a:cubicBezTo>
                  <a:cubicBezTo>
                    <a:pt x="2323" y="1213"/>
                    <a:pt x="2545" y="1157"/>
                    <a:pt x="2753" y="1094"/>
                  </a:cubicBezTo>
                  <a:cubicBezTo>
                    <a:pt x="2763" y="1091"/>
                    <a:pt x="2768" y="1083"/>
                    <a:pt x="2768" y="1073"/>
                  </a:cubicBezTo>
                  <a:cubicBezTo>
                    <a:pt x="2768" y="1063"/>
                    <a:pt x="2759" y="1057"/>
                    <a:pt x="2749" y="1057"/>
                  </a:cubicBezTo>
                  <a:cubicBezTo>
                    <a:pt x="2748" y="1057"/>
                    <a:pt x="2747" y="1057"/>
                    <a:pt x="2746" y="1057"/>
                  </a:cubicBezTo>
                  <a:cubicBezTo>
                    <a:pt x="2676" y="1061"/>
                    <a:pt x="2605" y="1063"/>
                    <a:pt x="2536" y="1063"/>
                  </a:cubicBezTo>
                  <a:cubicBezTo>
                    <a:pt x="2392" y="1063"/>
                    <a:pt x="2250" y="1052"/>
                    <a:pt x="2113" y="1020"/>
                  </a:cubicBezTo>
                  <a:cubicBezTo>
                    <a:pt x="1907" y="981"/>
                    <a:pt x="1708" y="922"/>
                    <a:pt x="1522" y="834"/>
                  </a:cubicBezTo>
                  <a:lnTo>
                    <a:pt x="665" y="360"/>
                  </a:lnTo>
                  <a:cubicBezTo>
                    <a:pt x="700" y="326"/>
                    <a:pt x="704" y="328"/>
                    <a:pt x="734" y="290"/>
                  </a:cubicBezTo>
                  <a:cubicBezTo>
                    <a:pt x="797" y="222"/>
                    <a:pt x="843" y="147"/>
                    <a:pt x="934" y="57"/>
                  </a:cubicBezTo>
                  <a:cubicBezTo>
                    <a:pt x="875" y="16"/>
                    <a:pt x="806" y="0"/>
                    <a:pt x="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1306976" y="2105588"/>
              <a:ext cx="70160" cy="30606"/>
            </a:xfrm>
            <a:custGeom>
              <a:avLst/>
              <a:gdLst/>
              <a:ahLst/>
              <a:cxnLst/>
              <a:rect l="l" t="t" r="r" b="b"/>
              <a:pathLst>
                <a:path w="1568" h="684" extrusionOk="0">
                  <a:moveTo>
                    <a:pt x="817" y="0"/>
                  </a:moveTo>
                  <a:cubicBezTo>
                    <a:pt x="792" y="0"/>
                    <a:pt x="766" y="1"/>
                    <a:pt x="741" y="3"/>
                  </a:cubicBezTo>
                  <a:cubicBezTo>
                    <a:pt x="565" y="27"/>
                    <a:pt x="402" y="86"/>
                    <a:pt x="272" y="197"/>
                  </a:cubicBezTo>
                  <a:cubicBezTo>
                    <a:pt x="142" y="305"/>
                    <a:pt x="36" y="446"/>
                    <a:pt x="0" y="649"/>
                  </a:cubicBezTo>
                  <a:lnTo>
                    <a:pt x="26" y="684"/>
                  </a:lnTo>
                  <a:cubicBezTo>
                    <a:pt x="255" y="541"/>
                    <a:pt x="517" y="443"/>
                    <a:pt x="784" y="421"/>
                  </a:cubicBezTo>
                  <a:cubicBezTo>
                    <a:pt x="831" y="413"/>
                    <a:pt x="878" y="410"/>
                    <a:pt x="925" y="410"/>
                  </a:cubicBezTo>
                  <a:cubicBezTo>
                    <a:pt x="1010" y="410"/>
                    <a:pt x="1096" y="421"/>
                    <a:pt x="1180" y="441"/>
                  </a:cubicBezTo>
                  <a:cubicBezTo>
                    <a:pt x="1313" y="468"/>
                    <a:pt x="1429" y="536"/>
                    <a:pt x="1542" y="612"/>
                  </a:cubicBezTo>
                  <a:lnTo>
                    <a:pt x="1568" y="579"/>
                  </a:lnTo>
                  <a:cubicBezTo>
                    <a:pt x="1546" y="382"/>
                    <a:pt x="1429" y="215"/>
                    <a:pt x="1267" y="122"/>
                  </a:cubicBezTo>
                  <a:cubicBezTo>
                    <a:pt x="1131" y="35"/>
                    <a:pt x="971" y="0"/>
                    <a:pt x="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1502732" y="2113240"/>
              <a:ext cx="69802" cy="32888"/>
            </a:xfrm>
            <a:custGeom>
              <a:avLst/>
              <a:gdLst/>
              <a:ahLst/>
              <a:cxnLst/>
              <a:rect l="l" t="t" r="r" b="b"/>
              <a:pathLst>
                <a:path w="1560" h="735" extrusionOk="0">
                  <a:moveTo>
                    <a:pt x="725" y="0"/>
                  </a:moveTo>
                  <a:cubicBezTo>
                    <a:pt x="589" y="0"/>
                    <a:pt x="449" y="28"/>
                    <a:pt x="328" y="97"/>
                  </a:cubicBezTo>
                  <a:cubicBezTo>
                    <a:pt x="160" y="178"/>
                    <a:pt x="34" y="337"/>
                    <a:pt x="0" y="534"/>
                  </a:cubicBezTo>
                  <a:lnTo>
                    <a:pt x="23" y="567"/>
                  </a:lnTo>
                  <a:cubicBezTo>
                    <a:pt x="139" y="500"/>
                    <a:pt x="260" y="438"/>
                    <a:pt x="395" y="420"/>
                  </a:cubicBezTo>
                  <a:cubicBezTo>
                    <a:pt x="457" y="409"/>
                    <a:pt x="520" y="404"/>
                    <a:pt x="584" y="404"/>
                  </a:cubicBezTo>
                  <a:cubicBezTo>
                    <a:pt x="654" y="404"/>
                    <a:pt x="724" y="411"/>
                    <a:pt x="792" y="424"/>
                  </a:cubicBezTo>
                  <a:cubicBezTo>
                    <a:pt x="1054" y="464"/>
                    <a:pt x="1312" y="578"/>
                    <a:pt x="1532" y="734"/>
                  </a:cubicBezTo>
                  <a:lnTo>
                    <a:pt x="1559" y="704"/>
                  </a:lnTo>
                  <a:cubicBezTo>
                    <a:pt x="1536" y="498"/>
                    <a:pt x="1439" y="350"/>
                    <a:pt x="1316" y="235"/>
                  </a:cubicBezTo>
                  <a:cubicBezTo>
                    <a:pt x="1193" y="117"/>
                    <a:pt x="1033" y="48"/>
                    <a:pt x="860" y="9"/>
                  </a:cubicBezTo>
                  <a:cubicBezTo>
                    <a:pt x="816" y="3"/>
                    <a:pt x="770" y="0"/>
                    <a:pt x="7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484397" y="2955909"/>
              <a:ext cx="502352" cy="1845687"/>
            </a:xfrm>
            <a:custGeom>
              <a:avLst/>
              <a:gdLst/>
              <a:ahLst/>
              <a:cxnLst/>
              <a:rect l="l" t="t" r="r" b="b"/>
              <a:pathLst>
                <a:path w="11227" h="41249" extrusionOk="0">
                  <a:moveTo>
                    <a:pt x="4685" y="0"/>
                  </a:moveTo>
                  <a:lnTo>
                    <a:pt x="487" y="12471"/>
                  </a:lnTo>
                  <a:cubicBezTo>
                    <a:pt x="440" y="12617"/>
                    <a:pt x="405" y="12765"/>
                    <a:pt x="378" y="12913"/>
                  </a:cubicBezTo>
                  <a:cubicBezTo>
                    <a:pt x="127" y="13428"/>
                    <a:pt x="1" y="14015"/>
                    <a:pt x="49" y="14627"/>
                  </a:cubicBezTo>
                  <a:lnTo>
                    <a:pt x="2320" y="30978"/>
                  </a:lnTo>
                  <a:lnTo>
                    <a:pt x="2352" y="30975"/>
                  </a:lnTo>
                  <a:lnTo>
                    <a:pt x="1412" y="38618"/>
                  </a:lnTo>
                  <a:cubicBezTo>
                    <a:pt x="1354" y="39003"/>
                    <a:pt x="1652" y="39362"/>
                    <a:pt x="2056" y="39362"/>
                  </a:cubicBezTo>
                  <a:cubicBezTo>
                    <a:pt x="2071" y="39362"/>
                    <a:pt x="2085" y="39361"/>
                    <a:pt x="2100" y="39360"/>
                  </a:cubicBezTo>
                  <a:cubicBezTo>
                    <a:pt x="2409" y="39340"/>
                    <a:pt x="2657" y="39091"/>
                    <a:pt x="2701" y="38784"/>
                  </a:cubicBezTo>
                  <a:lnTo>
                    <a:pt x="3136" y="35806"/>
                  </a:lnTo>
                  <a:lnTo>
                    <a:pt x="3711" y="40278"/>
                  </a:lnTo>
                  <a:cubicBezTo>
                    <a:pt x="3723" y="40628"/>
                    <a:pt x="4011" y="40907"/>
                    <a:pt x="4358" y="40907"/>
                  </a:cubicBezTo>
                  <a:cubicBezTo>
                    <a:pt x="4366" y="40907"/>
                    <a:pt x="4373" y="40907"/>
                    <a:pt x="4381" y="40906"/>
                  </a:cubicBezTo>
                  <a:cubicBezTo>
                    <a:pt x="4739" y="40893"/>
                    <a:pt x="5021" y="40593"/>
                    <a:pt x="5009" y="40236"/>
                  </a:cubicBezTo>
                  <a:lnTo>
                    <a:pt x="4860" y="35876"/>
                  </a:lnTo>
                  <a:lnTo>
                    <a:pt x="6537" y="40766"/>
                  </a:lnTo>
                  <a:cubicBezTo>
                    <a:pt x="6613" y="41056"/>
                    <a:pt x="6878" y="41248"/>
                    <a:pt x="7165" y="41248"/>
                  </a:cubicBezTo>
                  <a:cubicBezTo>
                    <a:pt x="7220" y="41248"/>
                    <a:pt x="7275" y="41241"/>
                    <a:pt x="7330" y="41227"/>
                  </a:cubicBezTo>
                  <a:cubicBezTo>
                    <a:pt x="7676" y="41135"/>
                    <a:pt x="7884" y="40778"/>
                    <a:pt x="7792" y="40433"/>
                  </a:cubicBezTo>
                  <a:lnTo>
                    <a:pt x="6529" y="35310"/>
                  </a:lnTo>
                  <a:lnTo>
                    <a:pt x="8510" y="39293"/>
                  </a:lnTo>
                  <a:cubicBezTo>
                    <a:pt x="8614" y="39545"/>
                    <a:pt x="8858" y="39699"/>
                    <a:pt x="9115" y="39699"/>
                  </a:cubicBezTo>
                  <a:cubicBezTo>
                    <a:pt x="9238" y="39699"/>
                    <a:pt x="9365" y="39663"/>
                    <a:pt x="9480" y="39586"/>
                  </a:cubicBezTo>
                  <a:cubicBezTo>
                    <a:pt x="9737" y="39412"/>
                    <a:pt x="9823" y="39073"/>
                    <a:pt x="9707" y="38784"/>
                  </a:cubicBezTo>
                  <a:lnTo>
                    <a:pt x="8057" y="34711"/>
                  </a:lnTo>
                  <a:lnTo>
                    <a:pt x="7993" y="34152"/>
                  </a:lnTo>
                  <a:cubicBezTo>
                    <a:pt x="7968" y="33944"/>
                    <a:pt x="8133" y="33777"/>
                    <a:pt x="8326" y="33777"/>
                  </a:cubicBezTo>
                  <a:cubicBezTo>
                    <a:pt x="8362" y="33777"/>
                    <a:pt x="8399" y="33783"/>
                    <a:pt x="8436" y="33795"/>
                  </a:cubicBezTo>
                  <a:lnTo>
                    <a:pt x="10136" y="34376"/>
                  </a:lnTo>
                  <a:cubicBezTo>
                    <a:pt x="10230" y="34418"/>
                    <a:pt x="10329" y="34438"/>
                    <a:pt x="10426" y="34438"/>
                  </a:cubicBezTo>
                  <a:cubicBezTo>
                    <a:pt x="10722" y="34438"/>
                    <a:pt x="11006" y="34253"/>
                    <a:pt x="11106" y="33947"/>
                  </a:cubicBezTo>
                  <a:cubicBezTo>
                    <a:pt x="11226" y="33591"/>
                    <a:pt x="11032" y="33209"/>
                    <a:pt x="10691" y="33057"/>
                  </a:cubicBezTo>
                  <a:lnTo>
                    <a:pt x="9736" y="32630"/>
                  </a:lnTo>
                  <a:cubicBezTo>
                    <a:pt x="9368" y="32465"/>
                    <a:pt x="9054" y="32202"/>
                    <a:pt x="8828" y="31870"/>
                  </a:cubicBezTo>
                  <a:cubicBezTo>
                    <a:pt x="8579" y="31506"/>
                    <a:pt x="8267" y="31188"/>
                    <a:pt x="7908" y="30931"/>
                  </a:cubicBezTo>
                  <a:lnTo>
                    <a:pt x="7186" y="30413"/>
                  </a:lnTo>
                  <a:lnTo>
                    <a:pt x="6697" y="14813"/>
                  </a:lnTo>
                  <a:cubicBezTo>
                    <a:pt x="6734" y="14725"/>
                    <a:pt x="6770" y="14638"/>
                    <a:pt x="6798" y="14547"/>
                  </a:cubicBezTo>
                  <a:lnTo>
                    <a:pt x="10996" y="207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572588" y="2955909"/>
              <a:ext cx="403779" cy="449956"/>
            </a:xfrm>
            <a:custGeom>
              <a:avLst/>
              <a:gdLst/>
              <a:ahLst/>
              <a:cxnLst/>
              <a:rect l="l" t="t" r="r" b="b"/>
              <a:pathLst>
                <a:path w="9024" h="10056" extrusionOk="0">
                  <a:moveTo>
                    <a:pt x="2712" y="0"/>
                  </a:moveTo>
                  <a:lnTo>
                    <a:pt x="0" y="8059"/>
                  </a:lnTo>
                  <a:lnTo>
                    <a:pt x="6338" y="10056"/>
                  </a:lnTo>
                  <a:lnTo>
                    <a:pt x="9023" y="2075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558762" y="2613525"/>
              <a:ext cx="551527" cy="755564"/>
            </a:xfrm>
            <a:custGeom>
              <a:avLst/>
              <a:gdLst/>
              <a:ahLst/>
              <a:cxnLst/>
              <a:rect l="l" t="t" r="r" b="b"/>
              <a:pathLst>
                <a:path w="12326" h="16886" extrusionOk="0">
                  <a:moveTo>
                    <a:pt x="7468" y="0"/>
                  </a:moveTo>
                  <a:cubicBezTo>
                    <a:pt x="5579" y="0"/>
                    <a:pt x="3837" y="1239"/>
                    <a:pt x="3284" y="3146"/>
                  </a:cubicBezTo>
                  <a:lnTo>
                    <a:pt x="1" y="14456"/>
                  </a:lnTo>
                  <a:lnTo>
                    <a:pt x="8371" y="16886"/>
                  </a:lnTo>
                  <a:lnTo>
                    <a:pt x="11657" y="5574"/>
                  </a:lnTo>
                  <a:cubicBezTo>
                    <a:pt x="12326" y="3263"/>
                    <a:pt x="10996" y="845"/>
                    <a:pt x="8685" y="174"/>
                  </a:cubicBezTo>
                  <a:cubicBezTo>
                    <a:pt x="8279" y="56"/>
                    <a:pt x="7870" y="0"/>
                    <a:pt x="7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906962" y="3075286"/>
              <a:ext cx="46490" cy="310351"/>
            </a:xfrm>
            <a:custGeom>
              <a:avLst/>
              <a:gdLst/>
              <a:ahLst/>
              <a:cxnLst/>
              <a:rect l="l" t="t" r="r" b="b"/>
              <a:pathLst>
                <a:path w="1039" h="6936" extrusionOk="0">
                  <a:moveTo>
                    <a:pt x="901" y="0"/>
                  </a:moveTo>
                  <a:cubicBezTo>
                    <a:pt x="836" y="0"/>
                    <a:pt x="781" y="49"/>
                    <a:pt x="774" y="115"/>
                  </a:cubicBezTo>
                  <a:lnTo>
                    <a:pt x="7" y="6793"/>
                  </a:lnTo>
                  <a:cubicBezTo>
                    <a:pt x="0" y="6864"/>
                    <a:pt x="50" y="6927"/>
                    <a:pt x="122" y="6936"/>
                  </a:cubicBezTo>
                  <a:lnTo>
                    <a:pt x="136" y="6936"/>
                  </a:lnTo>
                  <a:cubicBezTo>
                    <a:pt x="202" y="6936"/>
                    <a:pt x="258" y="6887"/>
                    <a:pt x="265" y="6822"/>
                  </a:cubicBezTo>
                  <a:lnTo>
                    <a:pt x="1031" y="144"/>
                  </a:lnTo>
                  <a:cubicBezTo>
                    <a:pt x="1038" y="73"/>
                    <a:pt x="988" y="10"/>
                    <a:pt x="917" y="1"/>
                  </a:cubicBezTo>
                  <a:cubicBezTo>
                    <a:pt x="912" y="0"/>
                    <a:pt x="906" y="0"/>
                    <a:pt x="9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1819163" y="2570034"/>
              <a:ext cx="835210" cy="1092270"/>
            </a:xfrm>
            <a:custGeom>
              <a:avLst/>
              <a:gdLst/>
              <a:ahLst/>
              <a:cxnLst/>
              <a:rect l="l" t="t" r="r" b="b"/>
              <a:pathLst>
                <a:path w="18666" h="24411" extrusionOk="0">
                  <a:moveTo>
                    <a:pt x="13604" y="0"/>
                  </a:moveTo>
                  <a:cubicBezTo>
                    <a:pt x="13237" y="0"/>
                    <a:pt x="12932" y="298"/>
                    <a:pt x="12889" y="665"/>
                  </a:cubicBezTo>
                  <a:lnTo>
                    <a:pt x="12766" y="1965"/>
                  </a:lnTo>
                  <a:cubicBezTo>
                    <a:pt x="12720" y="2366"/>
                    <a:pt x="12563" y="2742"/>
                    <a:pt x="12314" y="3059"/>
                  </a:cubicBezTo>
                  <a:cubicBezTo>
                    <a:pt x="12041" y="3406"/>
                    <a:pt x="11831" y="3797"/>
                    <a:pt x="11692" y="4215"/>
                  </a:cubicBezTo>
                  <a:lnTo>
                    <a:pt x="10958" y="6192"/>
                  </a:lnTo>
                  <a:lnTo>
                    <a:pt x="1043" y="19203"/>
                  </a:lnTo>
                  <a:cubicBezTo>
                    <a:pt x="0" y="20715"/>
                    <a:pt x="381" y="22783"/>
                    <a:pt x="1891" y="23823"/>
                  </a:cubicBezTo>
                  <a:cubicBezTo>
                    <a:pt x="2467" y="24220"/>
                    <a:pt x="3125" y="24411"/>
                    <a:pt x="3775" y="24411"/>
                  </a:cubicBezTo>
                  <a:cubicBezTo>
                    <a:pt x="4830" y="24411"/>
                    <a:pt x="5867" y="23909"/>
                    <a:pt x="6511" y="22973"/>
                  </a:cubicBezTo>
                  <a:lnTo>
                    <a:pt x="14913" y="9099"/>
                  </a:lnTo>
                  <a:lnTo>
                    <a:pt x="16658" y="8006"/>
                  </a:lnTo>
                  <a:lnTo>
                    <a:pt x="17869" y="7728"/>
                  </a:lnTo>
                  <a:cubicBezTo>
                    <a:pt x="18224" y="7646"/>
                    <a:pt x="18448" y="7288"/>
                    <a:pt x="18365" y="6932"/>
                  </a:cubicBezTo>
                  <a:lnTo>
                    <a:pt x="18324" y="6755"/>
                  </a:lnTo>
                  <a:cubicBezTo>
                    <a:pt x="18258" y="6466"/>
                    <a:pt x="18006" y="6266"/>
                    <a:pt x="17723" y="6246"/>
                  </a:cubicBezTo>
                  <a:lnTo>
                    <a:pt x="17870" y="6212"/>
                  </a:lnTo>
                  <a:cubicBezTo>
                    <a:pt x="18267" y="6123"/>
                    <a:pt x="18516" y="5724"/>
                    <a:pt x="18424" y="5329"/>
                  </a:cubicBezTo>
                  <a:lnTo>
                    <a:pt x="18417" y="5301"/>
                  </a:lnTo>
                  <a:cubicBezTo>
                    <a:pt x="18350" y="5007"/>
                    <a:pt x="18115" y="4797"/>
                    <a:pt x="17836" y="4743"/>
                  </a:cubicBezTo>
                  <a:lnTo>
                    <a:pt x="18021" y="4700"/>
                  </a:lnTo>
                  <a:cubicBezTo>
                    <a:pt x="18415" y="4608"/>
                    <a:pt x="18666" y="4211"/>
                    <a:pt x="18574" y="3815"/>
                  </a:cubicBezTo>
                  <a:lnTo>
                    <a:pt x="18567" y="3786"/>
                  </a:lnTo>
                  <a:cubicBezTo>
                    <a:pt x="18505" y="3513"/>
                    <a:pt x="18292" y="3311"/>
                    <a:pt x="18036" y="3243"/>
                  </a:cubicBezTo>
                  <a:cubicBezTo>
                    <a:pt x="18237" y="3069"/>
                    <a:pt x="18338" y="2796"/>
                    <a:pt x="18277" y="2520"/>
                  </a:cubicBezTo>
                  <a:lnTo>
                    <a:pt x="18270" y="2492"/>
                  </a:lnTo>
                  <a:cubicBezTo>
                    <a:pt x="18191" y="2152"/>
                    <a:pt x="17884" y="1919"/>
                    <a:pt x="17549" y="1919"/>
                  </a:cubicBezTo>
                  <a:cubicBezTo>
                    <a:pt x="17494" y="1919"/>
                    <a:pt x="17439" y="1925"/>
                    <a:pt x="17384" y="1938"/>
                  </a:cubicBezTo>
                  <a:lnTo>
                    <a:pt x="14970" y="2495"/>
                  </a:lnTo>
                  <a:cubicBezTo>
                    <a:pt x="14754" y="2545"/>
                    <a:pt x="14584" y="2688"/>
                    <a:pt x="14488" y="2871"/>
                  </a:cubicBezTo>
                  <a:lnTo>
                    <a:pt x="14266" y="2852"/>
                  </a:lnTo>
                  <a:lnTo>
                    <a:pt x="14312" y="797"/>
                  </a:lnTo>
                  <a:cubicBezTo>
                    <a:pt x="14361" y="382"/>
                    <a:pt x="14040" y="7"/>
                    <a:pt x="13614" y="0"/>
                  </a:cubicBezTo>
                  <a:cubicBezTo>
                    <a:pt x="13611" y="0"/>
                    <a:pt x="13607" y="0"/>
                    <a:pt x="13604" y="0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410772" y="2651200"/>
              <a:ext cx="220817" cy="290082"/>
            </a:xfrm>
            <a:custGeom>
              <a:avLst/>
              <a:gdLst/>
              <a:ahLst/>
              <a:cxnLst/>
              <a:rect l="l" t="t" r="r" b="b"/>
              <a:pathLst>
                <a:path w="4935" h="6483" extrusionOk="0">
                  <a:moveTo>
                    <a:pt x="4159" y="1"/>
                  </a:moveTo>
                  <a:cubicBezTo>
                    <a:pt x="4149" y="1"/>
                    <a:pt x="4139" y="2"/>
                    <a:pt x="4129" y="4"/>
                  </a:cubicBezTo>
                  <a:lnTo>
                    <a:pt x="1717" y="562"/>
                  </a:lnTo>
                  <a:cubicBezTo>
                    <a:pt x="1249" y="669"/>
                    <a:pt x="959" y="1135"/>
                    <a:pt x="1073" y="1632"/>
                  </a:cubicBezTo>
                  <a:cubicBezTo>
                    <a:pt x="1130" y="1878"/>
                    <a:pt x="1292" y="2079"/>
                    <a:pt x="1511" y="2197"/>
                  </a:cubicBezTo>
                  <a:cubicBezTo>
                    <a:pt x="1468" y="2257"/>
                    <a:pt x="1433" y="2327"/>
                    <a:pt x="1406" y="2398"/>
                  </a:cubicBezTo>
                  <a:cubicBezTo>
                    <a:pt x="1376" y="2420"/>
                    <a:pt x="1353" y="2454"/>
                    <a:pt x="1346" y="2493"/>
                  </a:cubicBezTo>
                  <a:cubicBezTo>
                    <a:pt x="1342" y="2508"/>
                    <a:pt x="1056" y="4016"/>
                    <a:pt x="102" y="4522"/>
                  </a:cubicBezTo>
                  <a:cubicBezTo>
                    <a:pt x="29" y="4561"/>
                    <a:pt x="0" y="4652"/>
                    <a:pt x="39" y="4728"/>
                  </a:cubicBezTo>
                  <a:cubicBezTo>
                    <a:pt x="66" y="4779"/>
                    <a:pt x="119" y="4808"/>
                    <a:pt x="173" y="4808"/>
                  </a:cubicBezTo>
                  <a:cubicBezTo>
                    <a:pt x="196" y="4808"/>
                    <a:pt x="222" y="4802"/>
                    <a:pt x="245" y="4789"/>
                  </a:cubicBezTo>
                  <a:cubicBezTo>
                    <a:pt x="909" y="4438"/>
                    <a:pt x="1280" y="3701"/>
                    <a:pt x="1471" y="3169"/>
                  </a:cubicBezTo>
                  <a:cubicBezTo>
                    <a:pt x="1532" y="3271"/>
                    <a:pt x="1609" y="3358"/>
                    <a:pt x="1702" y="3428"/>
                  </a:cubicBezTo>
                  <a:cubicBezTo>
                    <a:pt x="1333" y="3595"/>
                    <a:pt x="1123" y="4007"/>
                    <a:pt x="1220" y="4442"/>
                  </a:cubicBezTo>
                  <a:cubicBezTo>
                    <a:pt x="1309" y="4817"/>
                    <a:pt x="1628" y="5075"/>
                    <a:pt x="1996" y="5108"/>
                  </a:cubicBezTo>
                  <a:cubicBezTo>
                    <a:pt x="1891" y="5273"/>
                    <a:pt x="1852" y="5476"/>
                    <a:pt x="1903" y="5690"/>
                  </a:cubicBezTo>
                  <a:lnTo>
                    <a:pt x="1943" y="5868"/>
                  </a:lnTo>
                  <a:cubicBezTo>
                    <a:pt x="1991" y="6074"/>
                    <a:pt x="2117" y="6248"/>
                    <a:pt x="2296" y="6361"/>
                  </a:cubicBezTo>
                  <a:cubicBezTo>
                    <a:pt x="2422" y="6441"/>
                    <a:pt x="2568" y="6483"/>
                    <a:pt x="2713" y="6483"/>
                  </a:cubicBezTo>
                  <a:cubicBezTo>
                    <a:pt x="2772" y="6483"/>
                    <a:pt x="2834" y="6476"/>
                    <a:pt x="2892" y="6463"/>
                  </a:cubicBezTo>
                  <a:lnTo>
                    <a:pt x="4674" y="6052"/>
                  </a:lnTo>
                  <a:cubicBezTo>
                    <a:pt x="4744" y="6037"/>
                    <a:pt x="4787" y="5966"/>
                    <a:pt x="4771" y="5896"/>
                  </a:cubicBezTo>
                  <a:cubicBezTo>
                    <a:pt x="4758" y="5837"/>
                    <a:pt x="4706" y="5797"/>
                    <a:pt x="4647" y="5797"/>
                  </a:cubicBezTo>
                  <a:cubicBezTo>
                    <a:pt x="4637" y="5797"/>
                    <a:pt x="4626" y="5798"/>
                    <a:pt x="4616" y="5801"/>
                  </a:cubicBezTo>
                  <a:lnTo>
                    <a:pt x="2834" y="6211"/>
                  </a:lnTo>
                  <a:cubicBezTo>
                    <a:pt x="2794" y="6220"/>
                    <a:pt x="2754" y="6225"/>
                    <a:pt x="2714" y="6225"/>
                  </a:cubicBezTo>
                  <a:cubicBezTo>
                    <a:pt x="2616" y="6225"/>
                    <a:pt x="2518" y="6197"/>
                    <a:pt x="2432" y="6144"/>
                  </a:cubicBezTo>
                  <a:cubicBezTo>
                    <a:pt x="2310" y="6068"/>
                    <a:pt x="2226" y="5951"/>
                    <a:pt x="2193" y="5812"/>
                  </a:cubicBezTo>
                  <a:lnTo>
                    <a:pt x="2153" y="5636"/>
                  </a:lnTo>
                  <a:cubicBezTo>
                    <a:pt x="2086" y="5347"/>
                    <a:pt x="2240" y="5101"/>
                    <a:pt x="2528" y="5033"/>
                  </a:cubicBezTo>
                  <a:lnTo>
                    <a:pt x="4673" y="4538"/>
                  </a:lnTo>
                  <a:cubicBezTo>
                    <a:pt x="4743" y="4522"/>
                    <a:pt x="4786" y="4452"/>
                    <a:pt x="4770" y="4382"/>
                  </a:cubicBezTo>
                  <a:cubicBezTo>
                    <a:pt x="4755" y="4323"/>
                    <a:pt x="4703" y="4283"/>
                    <a:pt x="4644" y="4283"/>
                  </a:cubicBezTo>
                  <a:cubicBezTo>
                    <a:pt x="4634" y="4283"/>
                    <a:pt x="4624" y="4284"/>
                    <a:pt x="4614" y="4286"/>
                  </a:cubicBezTo>
                  <a:lnTo>
                    <a:pt x="2200" y="4844"/>
                  </a:lnTo>
                  <a:cubicBezTo>
                    <a:pt x="2154" y="4855"/>
                    <a:pt x="2109" y="4860"/>
                    <a:pt x="2064" y="4860"/>
                  </a:cubicBezTo>
                  <a:cubicBezTo>
                    <a:pt x="1789" y="4860"/>
                    <a:pt x="1535" y="4665"/>
                    <a:pt x="1463" y="4359"/>
                  </a:cubicBezTo>
                  <a:cubicBezTo>
                    <a:pt x="1389" y="4031"/>
                    <a:pt x="1592" y="3705"/>
                    <a:pt x="1903" y="3631"/>
                  </a:cubicBezTo>
                  <a:lnTo>
                    <a:pt x="2231" y="3605"/>
                  </a:lnTo>
                  <a:cubicBezTo>
                    <a:pt x="2233" y="3605"/>
                    <a:pt x="2233" y="3602"/>
                    <a:pt x="2234" y="3602"/>
                  </a:cubicBezTo>
                  <a:cubicBezTo>
                    <a:pt x="2292" y="3601"/>
                    <a:pt x="2350" y="3595"/>
                    <a:pt x="2407" y="3584"/>
                  </a:cubicBezTo>
                  <a:lnTo>
                    <a:pt x="4822" y="3026"/>
                  </a:lnTo>
                  <a:cubicBezTo>
                    <a:pt x="4892" y="3009"/>
                    <a:pt x="4935" y="2940"/>
                    <a:pt x="4917" y="2870"/>
                  </a:cubicBezTo>
                  <a:cubicBezTo>
                    <a:pt x="4909" y="2799"/>
                    <a:pt x="4860" y="2758"/>
                    <a:pt x="4800" y="2758"/>
                  </a:cubicBezTo>
                  <a:cubicBezTo>
                    <a:pt x="4790" y="2758"/>
                    <a:pt x="4779" y="2759"/>
                    <a:pt x="4769" y="2761"/>
                  </a:cubicBezTo>
                  <a:lnTo>
                    <a:pt x="2354" y="3319"/>
                  </a:lnTo>
                  <a:cubicBezTo>
                    <a:pt x="2309" y="3330"/>
                    <a:pt x="2264" y="3335"/>
                    <a:pt x="2219" y="3335"/>
                  </a:cubicBezTo>
                  <a:cubicBezTo>
                    <a:pt x="1943" y="3335"/>
                    <a:pt x="1689" y="3141"/>
                    <a:pt x="1618" y="2834"/>
                  </a:cubicBezTo>
                  <a:cubicBezTo>
                    <a:pt x="1609" y="2796"/>
                    <a:pt x="1609" y="2759"/>
                    <a:pt x="1608" y="2720"/>
                  </a:cubicBezTo>
                  <a:cubicBezTo>
                    <a:pt x="1632" y="2620"/>
                    <a:pt x="1645" y="2555"/>
                    <a:pt x="1647" y="2543"/>
                  </a:cubicBezTo>
                  <a:cubicBezTo>
                    <a:pt x="1651" y="2521"/>
                    <a:pt x="1651" y="2501"/>
                    <a:pt x="1645" y="2483"/>
                  </a:cubicBezTo>
                  <a:cubicBezTo>
                    <a:pt x="1679" y="2392"/>
                    <a:pt x="1731" y="2312"/>
                    <a:pt x="1802" y="2248"/>
                  </a:cubicBezTo>
                  <a:cubicBezTo>
                    <a:pt x="1804" y="2247"/>
                    <a:pt x="1805" y="2244"/>
                    <a:pt x="1807" y="2244"/>
                  </a:cubicBezTo>
                  <a:cubicBezTo>
                    <a:pt x="1881" y="2178"/>
                    <a:pt x="1970" y="2128"/>
                    <a:pt x="2074" y="2105"/>
                  </a:cubicBezTo>
                  <a:lnTo>
                    <a:pt x="4487" y="1549"/>
                  </a:lnTo>
                  <a:cubicBezTo>
                    <a:pt x="4557" y="1533"/>
                    <a:pt x="4600" y="1463"/>
                    <a:pt x="4584" y="1393"/>
                  </a:cubicBezTo>
                  <a:cubicBezTo>
                    <a:pt x="4569" y="1334"/>
                    <a:pt x="4518" y="1294"/>
                    <a:pt x="4458" y="1294"/>
                  </a:cubicBezTo>
                  <a:cubicBezTo>
                    <a:pt x="4448" y="1294"/>
                    <a:pt x="4438" y="1295"/>
                    <a:pt x="4428" y="1297"/>
                  </a:cubicBezTo>
                  <a:lnTo>
                    <a:pt x="2014" y="1855"/>
                  </a:lnTo>
                  <a:cubicBezTo>
                    <a:pt x="1898" y="1882"/>
                    <a:pt x="1792" y="1932"/>
                    <a:pt x="1702" y="1998"/>
                  </a:cubicBezTo>
                  <a:cubicBezTo>
                    <a:pt x="1514" y="1925"/>
                    <a:pt x="1371" y="1767"/>
                    <a:pt x="1319" y="1543"/>
                  </a:cubicBezTo>
                  <a:cubicBezTo>
                    <a:pt x="1245" y="1217"/>
                    <a:pt x="1448" y="889"/>
                    <a:pt x="1775" y="814"/>
                  </a:cubicBezTo>
                  <a:lnTo>
                    <a:pt x="4188" y="256"/>
                  </a:lnTo>
                  <a:cubicBezTo>
                    <a:pt x="4258" y="240"/>
                    <a:pt x="4301" y="170"/>
                    <a:pt x="4285" y="101"/>
                  </a:cubicBezTo>
                  <a:cubicBezTo>
                    <a:pt x="4272" y="41"/>
                    <a:pt x="4219" y="1"/>
                    <a:pt x="4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1790124" y="3032108"/>
              <a:ext cx="11544" cy="258626"/>
            </a:xfrm>
            <a:custGeom>
              <a:avLst/>
              <a:gdLst/>
              <a:ahLst/>
              <a:cxnLst/>
              <a:rect l="l" t="t" r="r" b="b"/>
              <a:pathLst>
                <a:path w="258" h="5780" extrusionOk="0">
                  <a:moveTo>
                    <a:pt x="129" y="1"/>
                  </a:moveTo>
                  <a:cubicBezTo>
                    <a:pt x="57" y="1"/>
                    <a:pt x="0" y="58"/>
                    <a:pt x="0" y="129"/>
                  </a:cubicBezTo>
                  <a:lnTo>
                    <a:pt x="0" y="5651"/>
                  </a:lnTo>
                  <a:cubicBezTo>
                    <a:pt x="0" y="5723"/>
                    <a:pt x="57" y="5780"/>
                    <a:pt x="129" y="5780"/>
                  </a:cubicBezTo>
                  <a:cubicBezTo>
                    <a:pt x="200" y="5780"/>
                    <a:pt x="258" y="5723"/>
                    <a:pt x="258" y="5651"/>
                  </a:cubicBezTo>
                  <a:lnTo>
                    <a:pt x="258" y="129"/>
                  </a:lnTo>
                  <a:cubicBezTo>
                    <a:pt x="258" y="58"/>
                    <a:pt x="200" y="1"/>
                    <a:pt x="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9"/>
          <p:cNvGrpSpPr/>
          <p:nvPr/>
        </p:nvGrpSpPr>
        <p:grpSpPr>
          <a:xfrm>
            <a:off x="6580775" y="3542238"/>
            <a:ext cx="814400" cy="1093000"/>
            <a:chOff x="6580775" y="3542238"/>
            <a:chExt cx="814400" cy="1093000"/>
          </a:xfrm>
        </p:grpSpPr>
        <p:sp>
          <p:nvSpPr>
            <p:cNvPr id="1423" name="Google Shape;1423;p39"/>
            <p:cNvSpPr/>
            <p:nvPr/>
          </p:nvSpPr>
          <p:spPr>
            <a:xfrm>
              <a:off x="6625475" y="4162363"/>
              <a:ext cx="23175" cy="30575"/>
            </a:xfrm>
            <a:custGeom>
              <a:avLst/>
              <a:gdLst/>
              <a:ahLst/>
              <a:cxnLst/>
              <a:rect l="l" t="t" r="r" b="b"/>
              <a:pathLst>
                <a:path w="927" h="1223" extrusionOk="0">
                  <a:moveTo>
                    <a:pt x="672" y="0"/>
                  </a:moveTo>
                  <a:cubicBezTo>
                    <a:pt x="596" y="0"/>
                    <a:pt x="521" y="40"/>
                    <a:pt x="481" y="111"/>
                  </a:cubicBezTo>
                  <a:cubicBezTo>
                    <a:pt x="332" y="370"/>
                    <a:pt x="191" y="633"/>
                    <a:pt x="56" y="901"/>
                  </a:cubicBezTo>
                  <a:cubicBezTo>
                    <a:pt x="1" y="1008"/>
                    <a:pt x="43" y="1142"/>
                    <a:pt x="154" y="1198"/>
                  </a:cubicBezTo>
                  <a:cubicBezTo>
                    <a:pt x="185" y="1214"/>
                    <a:pt x="220" y="1223"/>
                    <a:pt x="254" y="1223"/>
                  </a:cubicBezTo>
                  <a:cubicBezTo>
                    <a:pt x="334" y="1223"/>
                    <a:pt x="412" y="1179"/>
                    <a:pt x="451" y="1102"/>
                  </a:cubicBezTo>
                  <a:cubicBezTo>
                    <a:pt x="582" y="844"/>
                    <a:pt x="722" y="586"/>
                    <a:pt x="866" y="333"/>
                  </a:cubicBezTo>
                  <a:cubicBezTo>
                    <a:pt x="927" y="224"/>
                    <a:pt x="888" y="90"/>
                    <a:pt x="782" y="30"/>
                  </a:cubicBezTo>
                  <a:cubicBezTo>
                    <a:pt x="748" y="10"/>
                    <a:pt x="710" y="0"/>
                    <a:pt x="6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6600450" y="4222263"/>
              <a:ext cx="19725" cy="32000"/>
            </a:xfrm>
            <a:custGeom>
              <a:avLst/>
              <a:gdLst/>
              <a:ahLst/>
              <a:cxnLst/>
              <a:rect l="l" t="t" r="r" b="b"/>
              <a:pathLst>
                <a:path w="789" h="1280" extrusionOk="0">
                  <a:moveTo>
                    <a:pt x="540" y="1"/>
                  </a:moveTo>
                  <a:cubicBezTo>
                    <a:pt x="451" y="1"/>
                    <a:pt x="366" y="55"/>
                    <a:pt x="332" y="144"/>
                  </a:cubicBezTo>
                  <a:cubicBezTo>
                    <a:pt x="226" y="423"/>
                    <a:pt x="128" y="706"/>
                    <a:pt x="37" y="991"/>
                  </a:cubicBezTo>
                  <a:cubicBezTo>
                    <a:pt x="0" y="1108"/>
                    <a:pt x="64" y="1232"/>
                    <a:pt x="180" y="1270"/>
                  </a:cubicBezTo>
                  <a:cubicBezTo>
                    <a:pt x="202" y="1277"/>
                    <a:pt x="226" y="1280"/>
                    <a:pt x="249" y="1280"/>
                  </a:cubicBezTo>
                  <a:cubicBezTo>
                    <a:pt x="342" y="1280"/>
                    <a:pt x="429" y="1220"/>
                    <a:pt x="458" y="1125"/>
                  </a:cubicBezTo>
                  <a:cubicBezTo>
                    <a:pt x="548" y="849"/>
                    <a:pt x="643" y="575"/>
                    <a:pt x="746" y="301"/>
                  </a:cubicBezTo>
                  <a:cubicBezTo>
                    <a:pt x="789" y="187"/>
                    <a:pt x="732" y="59"/>
                    <a:pt x="617" y="15"/>
                  </a:cubicBezTo>
                  <a:cubicBezTo>
                    <a:pt x="592" y="5"/>
                    <a:pt x="566" y="1"/>
                    <a:pt x="5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7172725" y="4018838"/>
              <a:ext cx="24425" cy="29775"/>
            </a:xfrm>
            <a:custGeom>
              <a:avLst/>
              <a:gdLst/>
              <a:ahLst/>
              <a:cxnLst/>
              <a:rect l="l" t="t" r="r" b="b"/>
              <a:pathLst>
                <a:path w="977" h="1191" extrusionOk="0">
                  <a:moveTo>
                    <a:pt x="250" y="0"/>
                  </a:moveTo>
                  <a:cubicBezTo>
                    <a:pt x="205" y="0"/>
                    <a:pt x="160" y="14"/>
                    <a:pt x="121" y="42"/>
                  </a:cubicBezTo>
                  <a:cubicBezTo>
                    <a:pt x="22" y="113"/>
                    <a:pt x="0" y="253"/>
                    <a:pt x="71" y="350"/>
                  </a:cubicBezTo>
                  <a:cubicBezTo>
                    <a:pt x="242" y="584"/>
                    <a:pt x="395" y="827"/>
                    <a:pt x="528" y="1073"/>
                  </a:cubicBezTo>
                  <a:cubicBezTo>
                    <a:pt x="568" y="1148"/>
                    <a:pt x="644" y="1190"/>
                    <a:pt x="724" y="1190"/>
                  </a:cubicBezTo>
                  <a:cubicBezTo>
                    <a:pt x="759" y="1190"/>
                    <a:pt x="795" y="1182"/>
                    <a:pt x="829" y="1164"/>
                  </a:cubicBezTo>
                  <a:cubicBezTo>
                    <a:pt x="936" y="1105"/>
                    <a:pt x="976" y="972"/>
                    <a:pt x="918" y="864"/>
                  </a:cubicBezTo>
                  <a:cubicBezTo>
                    <a:pt x="776" y="599"/>
                    <a:pt x="610" y="341"/>
                    <a:pt x="430" y="91"/>
                  </a:cubicBezTo>
                  <a:cubicBezTo>
                    <a:pt x="386" y="32"/>
                    <a:pt x="319" y="0"/>
                    <a:pt x="25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7124550" y="3973738"/>
              <a:ext cx="30475" cy="24025"/>
            </a:xfrm>
            <a:custGeom>
              <a:avLst/>
              <a:gdLst/>
              <a:ahLst/>
              <a:cxnLst/>
              <a:rect l="l" t="t" r="r" b="b"/>
              <a:pathLst>
                <a:path w="1219" h="961" extrusionOk="0">
                  <a:moveTo>
                    <a:pt x="255" y="0"/>
                  </a:moveTo>
                  <a:cubicBezTo>
                    <a:pt x="181" y="0"/>
                    <a:pt x="109" y="37"/>
                    <a:pt x="67" y="103"/>
                  </a:cubicBezTo>
                  <a:cubicBezTo>
                    <a:pt x="0" y="207"/>
                    <a:pt x="33" y="343"/>
                    <a:pt x="135" y="408"/>
                  </a:cubicBezTo>
                  <a:cubicBezTo>
                    <a:pt x="373" y="557"/>
                    <a:pt x="607" y="727"/>
                    <a:pt x="830" y="910"/>
                  </a:cubicBezTo>
                  <a:cubicBezTo>
                    <a:pt x="871" y="945"/>
                    <a:pt x="921" y="961"/>
                    <a:pt x="970" y="961"/>
                  </a:cubicBezTo>
                  <a:cubicBezTo>
                    <a:pt x="1034" y="961"/>
                    <a:pt x="1098" y="934"/>
                    <a:pt x="1140" y="882"/>
                  </a:cubicBezTo>
                  <a:cubicBezTo>
                    <a:pt x="1218" y="788"/>
                    <a:pt x="1204" y="648"/>
                    <a:pt x="1111" y="570"/>
                  </a:cubicBezTo>
                  <a:cubicBezTo>
                    <a:pt x="874" y="374"/>
                    <a:pt x="626" y="195"/>
                    <a:pt x="372" y="34"/>
                  </a:cubicBezTo>
                  <a:cubicBezTo>
                    <a:pt x="335" y="11"/>
                    <a:pt x="295" y="0"/>
                    <a:pt x="25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7130850" y="4191713"/>
              <a:ext cx="29200" cy="14175"/>
            </a:xfrm>
            <a:custGeom>
              <a:avLst/>
              <a:gdLst/>
              <a:ahLst/>
              <a:cxnLst/>
              <a:rect l="l" t="t" r="r" b="b"/>
              <a:pathLst>
                <a:path w="1168" h="567" extrusionOk="0">
                  <a:moveTo>
                    <a:pt x="1016" y="0"/>
                  </a:moveTo>
                  <a:cubicBezTo>
                    <a:pt x="785" y="84"/>
                    <a:pt x="544" y="125"/>
                    <a:pt x="300" y="125"/>
                  </a:cubicBezTo>
                  <a:lnTo>
                    <a:pt x="233" y="124"/>
                  </a:lnTo>
                  <a:cubicBezTo>
                    <a:pt x="231" y="124"/>
                    <a:pt x="230" y="124"/>
                    <a:pt x="228" y="124"/>
                  </a:cubicBezTo>
                  <a:cubicBezTo>
                    <a:pt x="110" y="124"/>
                    <a:pt x="8" y="218"/>
                    <a:pt x="5" y="336"/>
                  </a:cubicBezTo>
                  <a:cubicBezTo>
                    <a:pt x="1" y="458"/>
                    <a:pt x="97" y="561"/>
                    <a:pt x="218" y="565"/>
                  </a:cubicBezTo>
                  <a:lnTo>
                    <a:pt x="300" y="566"/>
                  </a:lnTo>
                  <a:cubicBezTo>
                    <a:pt x="591" y="566"/>
                    <a:pt x="880" y="517"/>
                    <a:pt x="1163" y="419"/>
                  </a:cubicBezTo>
                  <a:cubicBezTo>
                    <a:pt x="1165" y="419"/>
                    <a:pt x="1165" y="419"/>
                    <a:pt x="1168" y="417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7146675" y="3688113"/>
              <a:ext cx="27925" cy="26725"/>
            </a:xfrm>
            <a:custGeom>
              <a:avLst/>
              <a:gdLst/>
              <a:ahLst/>
              <a:cxnLst/>
              <a:rect l="l" t="t" r="r" b="b"/>
              <a:pathLst>
                <a:path w="1117" h="1069" extrusionOk="0">
                  <a:moveTo>
                    <a:pt x="872" y="0"/>
                  </a:moveTo>
                  <a:cubicBezTo>
                    <a:pt x="817" y="0"/>
                    <a:pt x="761" y="21"/>
                    <a:pt x="719" y="63"/>
                  </a:cubicBezTo>
                  <a:cubicBezTo>
                    <a:pt x="504" y="268"/>
                    <a:pt x="294" y="480"/>
                    <a:pt x="85" y="694"/>
                  </a:cubicBezTo>
                  <a:cubicBezTo>
                    <a:pt x="0" y="783"/>
                    <a:pt x="4" y="922"/>
                    <a:pt x="91" y="1006"/>
                  </a:cubicBezTo>
                  <a:cubicBezTo>
                    <a:pt x="133" y="1047"/>
                    <a:pt x="189" y="1068"/>
                    <a:pt x="245" y="1068"/>
                  </a:cubicBezTo>
                  <a:cubicBezTo>
                    <a:pt x="304" y="1068"/>
                    <a:pt x="360" y="1045"/>
                    <a:pt x="404" y="1000"/>
                  </a:cubicBezTo>
                  <a:cubicBezTo>
                    <a:pt x="607" y="790"/>
                    <a:pt x="814" y="584"/>
                    <a:pt x="1025" y="382"/>
                  </a:cubicBezTo>
                  <a:cubicBezTo>
                    <a:pt x="1112" y="297"/>
                    <a:pt x="1116" y="156"/>
                    <a:pt x="1031" y="68"/>
                  </a:cubicBezTo>
                  <a:cubicBezTo>
                    <a:pt x="988" y="23"/>
                    <a:pt x="930" y="0"/>
                    <a:pt x="8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7103550" y="3736838"/>
              <a:ext cx="26125" cy="28550"/>
            </a:xfrm>
            <a:custGeom>
              <a:avLst/>
              <a:gdLst/>
              <a:ahLst/>
              <a:cxnLst/>
              <a:rect l="l" t="t" r="r" b="b"/>
              <a:pathLst>
                <a:path w="1045" h="1142" extrusionOk="0">
                  <a:moveTo>
                    <a:pt x="797" y="0"/>
                  </a:moveTo>
                  <a:cubicBezTo>
                    <a:pt x="732" y="0"/>
                    <a:pt x="668" y="28"/>
                    <a:pt x="623" y="82"/>
                  </a:cubicBezTo>
                  <a:cubicBezTo>
                    <a:pt x="435" y="312"/>
                    <a:pt x="250" y="547"/>
                    <a:pt x="73" y="787"/>
                  </a:cubicBezTo>
                  <a:cubicBezTo>
                    <a:pt x="1" y="885"/>
                    <a:pt x="21" y="1022"/>
                    <a:pt x="118" y="1097"/>
                  </a:cubicBezTo>
                  <a:cubicBezTo>
                    <a:pt x="157" y="1127"/>
                    <a:pt x="205" y="1141"/>
                    <a:pt x="250" y="1141"/>
                  </a:cubicBezTo>
                  <a:cubicBezTo>
                    <a:pt x="318" y="1141"/>
                    <a:pt x="385" y="1111"/>
                    <a:pt x="428" y="1053"/>
                  </a:cubicBezTo>
                  <a:cubicBezTo>
                    <a:pt x="603" y="818"/>
                    <a:pt x="782" y="588"/>
                    <a:pt x="966" y="363"/>
                  </a:cubicBezTo>
                  <a:cubicBezTo>
                    <a:pt x="1044" y="266"/>
                    <a:pt x="1030" y="126"/>
                    <a:pt x="935" y="49"/>
                  </a:cubicBezTo>
                  <a:cubicBezTo>
                    <a:pt x="895" y="16"/>
                    <a:pt x="846" y="0"/>
                    <a:pt x="79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7067900" y="3790938"/>
              <a:ext cx="23600" cy="30325"/>
            </a:xfrm>
            <a:custGeom>
              <a:avLst/>
              <a:gdLst/>
              <a:ahLst/>
              <a:cxnLst/>
              <a:rect l="l" t="t" r="r" b="b"/>
              <a:pathLst>
                <a:path w="944" h="1213" extrusionOk="0">
                  <a:moveTo>
                    <a:pt x="689" y="1"/>
                  </a:moveTo>
                  <a:cubicBezTo>
                    <a:pt x="613" y="1"/>
                    <a:pt x="540" y="39"/>
                    <a:pt x="499" y="109"/>
                  </a:cubicBezTo>
                  <a:cubicBezTo>
                    <a:pt x="346" y="364"/>
                    <a:pt x="199" y="624"/>
                    <a:pt x="57" y="886"/>
                  </a:cubicBezTo>
                  <a:cubicBezTo>
                    <a:pt x="0" y="995"/>
                    <a:pt x="41" y="1127"/>
                    <a:pt x="148" y="1187"/>
                  </a:cubicBezTo>
                  <a:cubicBezTo>
                    <a:pt x="180" y="1204"/>
                    <a:pt x="216" y="1212"/>
                    <a:pt x="251" y="1212"/>
                  </a:cubicBezTo>
                  <a:cubicBezTo>
                    <a:pt x="329" y="1212"/>
                    <a:pt x="407" y="1170"/>
                    <a:pt x="447" y="1096"/>
                  </a:cubicBezTo>
                  <a:cubicBezTo>
                    <a:pt x="584" y="839"/>
                    <a:pt x="729" y="585"/>
                    <a:pt x="879" y="336"/>
                  </a:cubicBezTo>
                  <a:cubicBezTo>
                    <a:pt x="943" y="231"/>
                    <a:pt x="908" y="95"/>
                    <a:pt x="803" y="32"/>
                  </a:cubicBezTo>
                  <a:cubicBezTo>
                    <a:pt x="767" y="11"/>
                    <a:pt x="727" y="1"/>
                    <a:pt x="6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7063675" y="3948613"/>
              <a:ext cx="33525" cy="17300"/>
            </a:xfrm>
            <a:custGeom>
              <a:avLst/>
              <a:gdLst/>
              <a:ahLst/>
              <a:cxnLst/>
              <a:rect l="l" t="t" r="r" b="b"/>
              <a:pathLst>
                <a:path w="1341" h="692" extrusionOk="0">
                  <a:moveTo>
                    <a:pt x="240" y="1"/>
                  </a:moveTo>
                  <a:cubicBezTo>
                    <a:pt x="140" y="1"/>
                    <a:pt x="52" y="69"/>
                    <a:pt x="29" y="171"/>
                  </a:cubicBezTo>
                  <a:cubicBezTo>
                    <a:pt x="0" y="288"/>
                    <a:pt x="73" y="407"/>
                    <a:pt x="192" y="437"/>
                  </a:cubicBezTo>
                  <a:cubicBezTo>
                    <a:pt x="475" y="505"/>
                    <a:pt x="753" y="586"/>
                    <a:pt x="1020" y="678"/>
                  </a:cubicBezTo>
                  <a:cubicBezTo>
                    <a:pt x="1044" y="688"/>
                    <a:pt x="1070" y="691"/>
                    <a:pt x="1092" y="691"/>
                  </a:cubicBezTo>
                  <a:cubicBezTo>
                    <a:pt x="1184" y="691"/>
                    <a:pt x="1270" y="634"/>
                    <a:pt x="1301" y="542"/>
                  </a:cubicBezTo>
                  <a:cubicBezTo>
                    <a:pt x="1340" y="427"/>
                    <a:pt x="1279" y="301"/>
                    <a:pt x="1165" y="261"/>
                  </a:cubicBezTo>
                  <a:cubicBezTo>
                    <a:pt x="885" y="164"/>
                    <a:pt x="592" y="78"/>
                    <a:pt x="294" y="8"/>
                  </a:cubicBezTo>
                  <a:cubicBezTo>
                    <a:pt x="276" y="3"/>
                    <a:pt x="258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7072850" y="4165238"/>
              <a:ext cx="29100" cy="25550"/>
            </a:xfrm>
            <a:custGeom>
              <a:avLst/>
              <a:gdLst/>
              <a:ahLst/>
              <a:cxnLst/>
              <a:rect l="l" t="t" r="r" b="b"/>
              <a:pathLst>
                <a:path w="1164" h="1022" extrusionOk="0">
                  <a:moveTo>
                    <a:pt x="244" y="0"/>
                  </a:moveTo>
                  <a:cubicBezTo>
                    <a:pt x="189" y="0"/>
                    <a:pt x="134" y="21"/>
                    <a:pt x="91" y="62"/>
                  </a:cubicBezTo>
                  <a:cubicBezTo>
                    <a:pt x="3" y="148"/>
                    <a:pt x="1" y="287"/>
                    <a:pt x="86" y="374"/>
                  </a:cubicBezTo>
                  <a:cubicBezTo>
                    <a:pt x="308" y="604"/>
                    <a:pt x="542" y="808"/>
                    <a:pt x="783" y="980"/>
                  </a:cubicBezTo>
                  <a:cubicBezTo>
                    <a:pt x="823" y="1008"/>
                    <a:pt x="867" y="1021"/>
                    <a:pt x="911" y="1021"/>
                  </a:cubicBezTo>
                  <a:cubicBezTo>
                    <a:pt x="981" y="1021"/>
                    <a:pt x="1049" y="988"/>
                    <a:pt x="1093" y="929"/>
                  </a:cubicBezTo>
                  <a:cubicBezTo>
                    <a:pt x="1163" y="830"/>
                    <a:pt x="1141" y="691"/>
                    <a:pt x="1042" y="620"/>
                  </a:cubicBezTo>
                  <a:cubicBezTo>
                    <a:pt x="822" y="467"/>
                    <a:pt x="606" y="279"/>
                    <a:pt x="403" y="67"/>
                  </a:cubicBezTo>
                  <a:cubicBezTo>
                    <a:pt x="360" y="23"/>
                    <a:pt x="302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7362650" y="3542238"/>
              <a:ext cx="32525" cy="20750"/>
            </a:xfrm>
            <a:custGeom>
              <a:avLst/>
              <a:gdLst/>
              <a:ahLst/>
              <a:cxnLst/>
              <a:rect l="l" t="t" r="r" b="b"/>
              <a:pathLst>
                <a:path w="1301" h="830" extrusionOk="0">
                  <a:moveTo>
                    <a:pt x="1047" y="1"/>
                  </a:moveTo>
                  <a:cubicBezTo>
                    <a:pt x="1015" y="1"/>
                    <a:pt x="983" y="8"/>
                    <a:pt x="953" y="22"/>
                  </a:cubicBezTo>
                  <a:cubicBezTo>
                    <a:pt x="685" y="151"/>
                    <a:pt x="420" y="281"/>
                    <a:pt x="153" y="411"/>
                  </a:cubicBezTo>
                  <a:cubicBezTo>
                    <a:pt x="44" y="466"/>
                    <a:pt x="0" y="600"/>
                    <a:pt x="54" y="707"/>
                  </a:cubicBezTo>
                  <a:cubicBezTo>
                    <a:pt x="94" y="785"/>
                    <a:pt x="172" y="829"/>
                    <a:pt x="253" y="829"/>
                  </a:cubicBezTo>
                  <a:cubicBezTo>
                    <a:pt x="287" y="829"/>
                    <a:pt x="321" y="822"/>
                    <a:pt x="352" y="807"/>
                  </a:cubicBezTo>
                  <a:cubicBezTo>
                    <a:pt x="614" y="676"/>
                    <a:pt x="881" y="549"/>
                    <a:pt x="1145" y="422"/>
                  </a:cubicBezTo>
                  <a:cubicBezTo>
                    <a:pt x="1252" y="371"/>
                    <a:pt x="1301" y="239"/>
                    <a:pt x="1248" y="127"/>
                  </a:cubicBezTo>
                  <a:cubicBezTo>
                    <a:pt x="1210" y="48"/>
                    <a:pt x="1130" y="1"/>
                    <a:pt x="10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7304175" y="3572438"/>
              <a:ext cx="31825" cy="21925"/>
            </a:xfrm>
            <a:custGeom>
              <a:avLst/>
              <a:gdLst/>
              <a:ahLst/>
              <a:cxnLst/>
              <a:rect l="l" t="t" r="r" b="b"/>
              <a:pathLst>
                <a:path w="1273" h="877" extrusionOk="0">
                  <a:moveTo>
                    <a:pt x="1023" y="1"/>
                  </a:moveTo>
                  <a:cubicBezTo>
                    <a:pt x="987" y="1"/>
                    <a:pt x="950" y="9"/>
                    <a:pt x="917" y="28"/>
                  </a:cubicBezTo>
                  <a:cubicBezTo>
                    <a:pt x="659" y="172"/>
                    <a:pt x="399" y="316"/>
                    <a:pt x="143" y="465"/>
                  </a:cubicBezTo>
                  <a:cubicBezTo>
                    <a:pt x="36" y="526"/>
                    <a:pt x="1" y="662"/>
                    <a:pt x="60" y="767"/>
                  </a:cubicBezTo>
                  <a:cubicBezTo>
                    <a:pt x="101" y="838"/>
                    <a:pt x="177" y="876"/>
                    <a:pt x="252" y="876"/>
                  </a:cubicBezTo>
                  <a:cubicBezTo>
                    <a:pt x="290" y="876"/>
                    <a:pt x="328" y="868"/>
                    <a:pt x="362" y="847"/>
                  </a:cubicBezTo>
                  <a:cubicBezTo>
                    <a:pt x="615" y="699"/>
                    <a:pt x="873" y="556"/>
                    <a:pt x="1128" y="414"/>
                  </a:cubicBezTo>
                  <a:cubicBezTo>
                    <a:pt x="1235" y="356"/>
                    <a:pt x="1273" y="221"/>
                    <a:pt x="1215" y="113"/>
                  </a:cubicBezTo>
                  <a:cubicBezTo>
                    <a:pt x="1176" y="42"/>
                    <a:pt x="1100" y="1"/>
                    <a:pt x="102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7185600" y="4144288"/>
              <a:ext cx="22525" cy="30775"/>
            </a:xfrm>
            <a:custGeom>
              <a:avLst/>
              <a:gdLst/>
              <a:ahLst/>
              <a:cxnLst/>
              <a:rect l="l" t="t" r="r" b="b"/>
              <a:pathLst>
                <a:path w="901" h="1231" extrusionOk="0">
                  <a:moveTo>
                    <a:pt x="651" y="0"/>
                  </a:moveTo>
                  <a:cubicBezTo>
                    <a:pt x="561" y="0"/>
                    <a:pt x="478" y="55"/>
                    <a:pt x="443" y="145"/>
                  </a:cubicBezTo>
                  <a:cubicBezTo>
                    <a:pt x="343" y="414"/>
                    <a:pt x="217" y="662"/>
                    <a:pt x="67" y="888"/>
                  </a:cubicBezTo>
                  <a:cubicBezTo>
                    <a:pt x="0" y="988"/>
                    <a:pt x="27" y="1127"/>
                    <a:pt x="129" y="1194"/>
                  </a:cubicBezTo>
                  <a:cubicBezTo>
                    <a:pt x="166" y="1220"/>
                    <a:pt x="209" y="1231"/>
                    <a:pt x="251" y="1231"/>
                  </a:cubicBezTo>
                  <a:cubicBezTo>
                    <a:pt x="322" y="1231"/>
                    <a:pt x="393" y="1198"/>
                    <a:pt x="436" y="1132"/>
                  </a:cubicBezTo>
                  <a:cubicBezTo>
                    <a:pt x="604" y="881"/>
                    <a:pt x="746" y="598"/>
                    <a:pt x="858" y="299"/>
                  </a:cubicBezTo>
                  <a:cubicBezTo>
                    <a:pt x="901" y="184"/>
                    <a:pt x="844" y="57"/>
                    <a:pt x="729" y="14"/>
                  </a:cubicBezTo>
                  <a:cubicBezTo>
                    <a:pt x="703" y="5"/>
                    <a:pt x="677" y="0"/>
                    <a:pt x="6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7199975" y="4078863"/>
              <a:ext cx="14250" cy="33025"/>
            </a:xfrm>
            <a:custGeom>
              <a:avLst/>
              <a:gdLst/>
              <a:ahLst/>
              <a:cxnLst/>
              <a:rect l="l" t="t" r="r" b="b"/>
              <a:pathLst>
                <a:path w="570" h="1321" extrusionOk="0">
                  <a:moveTo>
                    <a:pt x="239" y="1"/>
                  </a:moveTo>
                  <a:cubicBezTo>
                    <a:pt x="226" y="1"/>
                    <a:pt x="212" y="2"/>
                    <a:pt x="198" y="5"/>
                  </a:cubicBezTo>
                  <a:cubicBezTo>
                    <a:pt x="78" y="30"/>
                    <a:pt x="1" y="147"/>
                    <a:pt x="24" y="266"/>
                  </a:cubicBezTo>
                  <a:cubicBezTo>
                    <a:pt x="80" y="544"/>
                    <a:pt x="114" y="827"/>
                    <a:pt x="123" y="1105"/>
                  </a:cubicBezTo>
                  <a:cubicBezTo>
                    <a:pt x="127" y="1227"/>
                    <a:pt x="226" y="1321"/>
                    <a:pt x="346" y="1321"/>
                  </a:cubicBezTo>
                  <a:lnTo>
                    <a:pt x="353" y="1321"/>
                  </a:lnTo>
                  <a:cubicBezTo>
                    <a:pt x="475" y="1317"/>
                    <a:pt x="570" y="1214"/>
                    <a:pt x="567" y="1091"/>
                  </a:cubicBezTo>
                  <a:cubicBezTo>
                    <a:pt x="555" y="786"/>
                    <a:pt x="520" y="480"/>
                    <a:pt x="459" y="176"/>
                  </a:cubicBezTo>
                  <a:cubicBezTo>
                    <a:pt x="438" y="73"/>
                    <a:pt x="342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7195200" y="3644763"/>
              <a:ext cx="29675" cy="24925"/>
            </a:xfrm>
            <a:custGeom>
              <a:avLst/>
              <a:gdLst/>
              <a:ahLst/>
              <a:cxnLst/>
              <a:rect l="l" t="t" r="r" b="b"/>
              <a:pathLst>
                <a:path w="1187" h="997" extrusionOk="0">
                  <a:moveTo>
                    <a:pt x="937" y="0"/>
                  </a:moveTo>
                  <a:cubicBezTo>
                    <a:pt x="889" y="0"/>
                    <a:pt x="841" y="16"/>
                    <a:pt x="802" y="47"/>
                  </a:cubicBezTo>
                  <a:cubicBezTo>
                    <a:pt x="568" y="230"/>
                    <a:pt x="335" y="415"/>
                    <a:pt x="107" y="605"/>
                  </a:cubicBezTo>
                  <a:cubicBezTo>
                    <a:pt x="13" y="683"/>
                    <a:pt x="1" y="824"/>
                    <a:pt x="79" y="917"/>
                  </a:cubicBezTo>
                  <a:cubicBezTo>
                    <a:pt x="122" y="971"/>
                    <a:pt x="185" y="997"/>
                    <a:pt x="249" y="997"/>
                  </a:cubicBezTo>
                  <a:cubicBezTo>
                    <a:pt x="298" y="997"/>
                    <a:pt x="349" y="981"/>
                    <a:pt x="390" y="946"/>
                  </a:cubicBezTo>
                  <a:cubicBezTo>
                    <a:pt x="616" y="759"/>
                    <a:pt x="843" y="576"/>
                    <a:pt x="1073" y="394"/>
                  </a:cubicBezTo>
                  <a:cubicBezTo>
                    <a:pt x="1169" y="320"/>
                    <a:pt x="1186" y="180"/>
                    <a:pt x="1112" y="85"/>
                  </a:cubicBezTo>
                  <a:cubicBezTo>
                    <a:pt x="1068" y="29"/>
                    <a:pt x="1002" y="0"/>
                    <a:pt x="9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7248050" y="3606413"/>
              <a:ext cx="31025" cy="23375"/>
            </a:xfrm>
            <a:custGeom>
              <a:avLst/>
              <a:gdLst/>
              <a:ahLst/>
              <a:cxnLst/>
              <a:rect l="l" t="t" r="r" b="b"/>
              <a:pathLst>
                <a:path w="1241" h="935" extrusionOk="0">
                  <a:moveTo>
                    <a:pt x="988" y="0"/>
                  </a:moveTo>
                  <a:cubicBezTo>
                    <a:pt x="947" y="0"/>
                    <a:pt x="906" y="11"/>
                    <a:pt x="869" y="35"/>
                  </a:cubicBezTo>
                  <a:cubicBezTo>
                    <a:pt x="618" y="197"/>
                    <a:pt x="372" y="361"/>
                    <a:pt x="127" y="530"/>
                  </a:cubicBezTo>
                  <a:cubicBezTo>
                    <a:pt x="26" y="599"/>
                    <a:pt x="1" y="737"/>
                    <a:pt x="70" y="839"/>
                  </a:cubicBezTo>
                  <a:cubicBezTo>
                    <a:pt x="113" y="900"/>
                    <a:pt x="182" y="934"/>
                    <a:pt x="253" y="934"/>
                  </a:cubicBezTo>
                  <a:cubicBezTo>
                    <a:pt x="296" y="934"/>
                    <a:pt x="340" y="921"/>
                    <a:pt x="380" y="896"/>
                  </a:cubicBezTo>
                  <a:cubicBezTo>
                    <a:pt x="621" y="730"/>
                    <a:pt x="863" y="567"/>
                    <a:pt x="1110" y="408"/>
                  </a:cubicBezTo>
                  <a:cubicBezTo>
                    <a:pt x="1212" y="340"/>
                    <a:pt x="1240" y="204"/>
                    <a:pt x="1175" y="102"/>
                  </a:cubicBezTo>
                  <a:cubicBezTo>
                    <a:pt x="1132" y="35"/>
                    <a:pt x="1060" y="0"/>
                    <a:pt x="98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6580775" y="4351713"/>
              <a:ext cx="11900" cy="33175"/>
            </a:xfrm>
            <a:custGeom>
              <a:avLst/>
              <a:gdLst/>
              <a:ahLst/>
              <a:cxnLst/>
              <a:rect l="l" t="t" r="r" b="b"/>
              <a:pathLst>
                <a:path w="476" h="1327" extrusionOk="0">
                  <a:moveTo>
                    <a:pt x="248" y="0"/>
                  </a:moveTo>
                  <a:cubicBezTo>
                    <a:pt x="132" y="0"/>
                    <a:pt x="34" y="90"/>
                    <a:pt x="27" y="209"/>
                  </a:cubicBezTo>
                  <a:cubicBezTo>
                    <a:pt x="10" y="507"/>
                    <a:pt x="2" y="804"/>
                    <a:pt x="0" y="1105"/>
                  </a:cubicBezTo>
                  <a:cubicBezTo>
                    <a:pt x="0" y="1227"/>
                    <a:pt x="100" y="1326"/>
                    <a:pt x="222" y="1326"/>
                  </a:cubicBezTo>
                  <a:cubicBezTo>
                    <a:pt x="343" y="1326"/>
                    <a:pt x="443" y="1227"/>
                    <a:pt x="443" y="1106"/>
                  </a:cubicBezTo>
                  <a:cubicBezTo>
                    <a:pt x="446" y="816"/>
                    <a:pt x="454" y="524"/>
                    <a:pt x="468" y="233"/>
                  </a:cubicBezTo>
                  <a:cubicBezTo>
                    <a:pt x="475" y="109"/>
                    <a:pt x="382" y="6"/>
                    <a:pt x="258" y="0"/>
                  </a:cubicBezTo>
                  <a:cubicBezTo>
                    <a:pt x="255" y="0"/>
                    <a:pt x="25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6613375" y="4546413"/>
              <a:ext cx="21475" cy="31375"/>
            </a:xfrm>
            <a:custGeom>
              <a:avLst/>
              <a:gdLst/>
              <a:ahLst/>
              <a:cxnLst/>
              <a:rect l="l" t="t" r="r" b="b"/>
              <a:pathLst>
                <a:path w="859" h="1255" extrusionOk="0">
                  <a:moveTo>
                    <a:pt x="252" y="0"/>
                  </a:moveTo>
                  <a:cubicBezTo>
                    <a:pt x="224" y="0"/>
                    <a:pt x="195" y="6"/>
                    <a:pt x="167" y="18"/>
                  </a:cubicBezTo>
                  <a:cubicBezTo>
                    <a:pt x="53" y="63"/>
                    <a:pt x="1" y="192"/>
                    <a:pt x="46" y="305"/>
                  </a:cubicBezTo>
                  <a:cubicBezTo>
                    <a:pt x="160" y="582"/>
                    <a:pt x="280" y="856"/>
                    <a:pt x="407" y="1126"/>
                  </a:cubicBezTo>
                  <a:cubicBezTo>
                    <a:pt x="443" y="1206"/>
                    <a:pt x="524" y="1254"/>
                    <a:pt x="606" y="1254"/>
                  </a:cubicBezTo>
                  <a:cubicBezTo>
                    <a:pt x="639" y="1254"/>
                    <a:pt x="670" y="1247"/>
                    <a:pt x="700" y="1233"/>
                  </a:cubicBezTo>
                  <a:cubicBezTo>
                    <a:pt x="811" y="1182"/>
                    <a:pt x="859" y="1048"/>
                    <a:pt x="806" y="939"/>
                  </a:cubicBezTo>
                  <a:cubicBezTo>
                    <a:pt x="684" y="674"/>
                    <a:pt x="568" y="407"/>
                    <a:pt x="456" y="138"/>
                  </a:cubicBezTo>
                  <a:cubicBezTo>
                    <a:pt x="421" y="53"/>
                    <a:pt x="33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6585600" y="4285888"/>
              <a:ext cx="15875" cy="32875"/>
            </a:xfrm>
            <a:custGeom>
              <a:avLst/>
              <a:gdLst/>
              <a:ahLst/>
              <a:cxnLst/>
              <a:rect l="l" t="t" r="r" b="b"/>
              <a:pathLst>
                <a:path w="635" h="1315" extrusionOk="0">
                  <a:moveTo>
                    <a:pt x="396" y="0"/>
                  </a:moveTo>
                  <a:cubicBezTo>
                    <a:pt x="293" y="0"/>
                    <a:pt x="197" y="70"/>
                    <a:pt x="177" y="176"/>
                  </a:cubicBezTo>
                  <a:cubicBezTo>
                    <a:pt x="116" y="468"/>
                    <a:pt x="64" y="763"/>
                    <a:pt x="17" y="1056"/>
                  </a:cubicBezTo>
                  <a:cubicBezTo>
                    <a:pt x="0" y="1181"/>
                    <a:pt x="84" y="1295"/>
                    <a:pt x="204" y="1313"/>
                  </a:cubicBezTo>
                  <a:cubicBezTo>
                    <a:pt x="214" y="1314"/>
                    <a:pt x="227" y="1314"/>
                    <a:pt x="237" y="1314"/>
                  </a:cubicBezTo>
                  <a:cubicBezTo>
                    <a:pt x="343" y="1314"/>
                    <a:pt x="440" y="1236"/>
                    <a:pt x="455" y="1126"/>
                  </a:cubicBezTo>
                  <a:cubicBezTo>
                    <a:pt x="499" y="839"/>
                    <a:pt x="552" y="551"/>
                    <a:pt x="610" y="266"/>
                  </a:cubicBezTo>
                  <a:cubicBezTo>
                    <a:pt x="634" y="147"/>
                    <a:pt x="559" y="31"/>
                    <a:pt x="438" y="4"/>
                  </a:cubicBez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6593150" y="4483338"/>
              <a:ext cx="18125" cy="32425"/>
            </a:xfrm>
            <a:custGeom>
              <a:avLst/>
              <a:gdLst/>
              <a:ahLst/>
              <a:cxnLst/>
              <a:rect l="l" t="t" r="r" b="b"/>
              <a:pathLst>
                <a:path w="725" h="1297" extrusionOk="0">
                  <a:moveTo>
                    <a:pt x="243" y="0"/>
                  </a:moveTo>
                  <a:cubicBezTo>
                    <a:pt x="225" y="0"/>
                    <a:pt x="208" y="2"/>
                    <a:pt x="190" y="6"/>
                  </a:cubicBezTo>
                  <a:cubicBezTo>
                    <a:pt x="73" y="35"/>
                    <a:pt x="0" y="155"/>
                    <a:pt x="30" y="274"/>
                  </a:cubicBezTo>
                  <a:cubicBezTo>
                    <a:pt x="101" y="565"/>
                    <a:pt x="179" y="853"/>
                    <a:pt x="264" y="1139"/>
                  </a:cubicBezTo>
                  <a:cubicBezTo>
                    <a:pt x="292" y="1236"/>
                    <a:pt x="380" y="1297"/>
                    <a:pt x="477" y="1297"/>
                  </a:cubicBezTo>
                  <a:cubicBezTo>
                    <a:pt x="498" y="1297"/>
                    <a:pt x="519" y="1294"/>
                    <a:pt x="541" y="1288"/>
                  </a:cubicBezTo>
                  <a:cubicBezTo>
                    <a:pt x="657" y="1253"/>
                    <a:pt x="725" y="1131"/>
                    <a:pt x="689" y="1013"/>
                  </a:cubicBezTo>
                  <a:cubicBezTo>
                    <a:pt x="604" y="734"/>
                    <a:pt x="528" y="453"/>
                    <a:pt x="458" y="169"/>
                  </a:cubicBezTo>
                  <a:cubicBezTo>
                    <a:pt x="434" y="69"/>
                    <a:pt x="344" y="0"/>
                    <a:pt x="24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6582500" y="4417963"/>
              <a:ext cx="14275" cy="33025"/>
            </a:xfrm>
            <a:custGeom>
              <a:avLst/>
              <a:gdLst/>
              <a:ahLst/>
              <a:cxnLst/>
              <a:rect l="l" t="t" r="r" b="b"/>
              <a:pathLst>
                <a:path w="571" h="1321" extrusionOk="0">
                  <a:moveTo>
                    <a:pt x="235" y="1"/>
                  </a:moveTo>
                  <a:cubicBezTo>
                    <a:pt x="227" y="1"/>
                    <a:pt x="219" y="1"/>
                    <a:pt x="211" y="2"/>
                  </a:cubicBezTo>
                  <a:cubicBezTo>
                    <a:pt x="89" y="12"/>
                    <a:pt x="1" y="121"/>
                    <a:pt x="11" y="243"/>
                  </a:cubicBezTo>
                  <a:cubicBezTo>
                    <a:pt x="39" y="541"/>
                    <a:pt x="75" y="837"/>
                    <a:pt x="116" y="1131"/>
                  </a:cubicBezTo>
                  <a:cubicBezTo>
                    <a:pt x="131" y="1242"/>
                    <a:pt x="225" y="1321"/>
                    <a:pt x="334" y="1321"/>
                  </a:cubicBezTo>
                  <a:cubicBezTo>
                    <a:pt x="344" y="1321"/>
                    <a:pt x="355" y="1321"/>
                    <a:pt x="365" y="1320"/>
                  </a:cubicBezTo>
                  <a:cubicBezTo>
                    <a:pt x="487" y="1303"/>
                    <a:pt x="571" y="1192"/>
                    <a:pt x="555" y="1069"/>
                  </a:cubicBezTo>
                  <a:cubicBezTo>
                    <a:pt x="514" y="781"/>
                    <a:pt x="480" y="491"/>
                    <a:pt x="452" y="201"/>
                  </a:cubicBezTo>
                  <a:cubicBezTo>
                    <a:pt x="441" y="88"/>
                    <a:pt x="344" y="1"/>
                    <a:pt x="23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6643125" y="4605638"/>
              <a:ext cx="24600" cy="29600"/>
            </a:xfrm>
            <a:custGeom>
              <a:avLst/>
              <a:gdLst/>
              <a:ahLst/>
              <a:cxnLst/>
              <a:rect l="l" t="t" r="r" b="b"/>
              <a:pathLst>
                <a:path w="984" h="1184" extrusionOk="0">
                  <a:moveTo>
                    <a:pt x="253" y="0"/>
                  </a:moveTo>
                  <a:cubicBezTo>
                    <a:pt x="214" y="0"/>
                    <a:pt x="174" y="10"/>
                    <a:pt x="138" y="32"/>
                  </a:cubicBezTo>
                  <a:cubicBezTo>
                    <a:pt x="33" y="96"/>
                    <a:pt x="1" y="231"/>
                    <a:pt x="63" y="336"/>
                  </a:cubicBezTo>
                  <a:cubicBezTo>
                    <a:pt x="219" y="591"/>
                    <a:pt x="381" y="842"/>
                    <a:pt x="550" y="1089"/>
                  </a:cubicBezTo>
                  <a:cubicBezTo>
                    <a:pt x="592" y="1151"/>
                    <a:pt x="662" y="1184"/>
                    <a:pt x="732" y="1184"/>
                  </a:cubicBezTo>
                  <a:cubicBezTo>
                    <a:pt x="775" y="1184"/>
                    <a:pt x="819" y="1172"/>
                    <a:pt x="856" y="1146"/>
                  </a:cubicBezTo>
                  <a:cubicBezTo>
                    <a:pt x="957" y="1076"/>
                    <a:pt x="983" y="940"/>
                    <a:pt x="914" y="839"/>
                  </a:cubicBezTo>
                  <a:cubicBezTo>
                    <a:pt x="752" y="600"/>
                    <a:pt x="594" y="354"/>
                    <a:pt x="443" y="106"/>
                  </a:cubicBezTo>
                  <a:cubicBezTo>
                    <a:pt x="401" y="38"/>
                    <a:pt x="328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6807675" y="3983988"/>
              <a:ext cx="32175" cy="21275"/>
            </a:xfrm>
            <a:custGeom>
              <a:avLst/>
              <a:gdLst/>
              <a:ahLst/>
              <a:cxnLst/>
              <a:rect l="l" t="t" r="r" b="b"/>
              <a:pathLst>
                <a:path w="1287" h="851" extrusionOk="0">
                  <a:moveTo>
                    <a:pt x="1038" y="0"/>
                  </a:moveTo>
                  <a:cubicBezTo>
                    <a:pt x="1005" y="0"/>
                    <a:pt x="971" y="8"/>
                    <a:pt x="939" y="23"/>
                  </a:cubicBezTo>
                  <a:cubicBezTo>
                    <a:pt x="672" y="154"/>
                    <a:pt x="407" y="291"/>
                    <a:pt x="145" y="436"/>
                  </a:cubicBezTo>
                  <a:cubicBezTo>
                    <a:pt x="38" y="494"/>
                    <a:pt x="0" y="629"/>
                    <a:pt x="58" y="737"/>
                  </a:cubicBezTo>
                  <a:cubicBezTo>
                    <a:pt x="99" y="810"/>
                    <a:pt x="173" y="850"/>
                    <a:pt x="251" y="850"/>
                  </a:cubicBezTo>
                  <a:cubicBezTo>
                    <a:pt x="287" y="850"/>
                    <a:pt x="325" y="842"/>
                    <a:pt x="358" y="822"/>
                  </a:cubicBezTo>
                  <a:cubicBezTo>
                    <a:pt x="613" y="680"/>
                    <a:pt x="872" y="545"/>
                    <a:pt x="1133" y="418"/>
                  </a:cubicBezTo>
                  <a:cubicBezTo>
                    <a:pt x="1242" y="365"/>
                    <a:pt x="1286" y="232"/>
                    <a:pt x="1234" y="123"/>
                  </a:cubicBezTo>
                  <a:cubicBezTo>
                    <a:pt x="1198" y="45"/>
                    <a:pt x="1120" y="0"/>
                    <a:pt x="103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6868000" y="3959438"/>
              <a:ext cx="33425" cy="18225"/>
            </a:xfrm>
            <a:custGeom>
              <a:avLst/>
              <a:gdLst/>
              <a:ahLst/>
              <a:cxnLst/>
              <a:rect l="l" t="t" r="r" b="b"/>
              <a:pathLst>
                <a:path w="1337" h="729" extrusionOk="0">
                  <a:moveTo>
                    <a:pt x="1086" y="0"/>
                  </a:moveTo>
                  <a:cubicBezTo>
                    <a:pt x="1065" y="0"/>
                    <a:pt x="1043" y="3"/>
                    <a:pt x="1022" y="10"/>
                  </a:cubicBezTo>
                  <a:cubicBezTo>
                    <a:pt x="737" y="99"/>
                    <a:pt x="455" y="194"/>
                    <a:pt x="175" y="299"/>
                  </a:cubicBezTo>
                  <a:cubicBezTo>
                    <a:pt x="60" y="342"/>
                    <a:pt x="1" y="469"/>
                    <a:pt x="43" y="583"/>
                  </a:cubicBezTo>
                  <a:cubicBezTo>
                    <a:pt x="77" y="672"/>
                    <a:pt x="161" y="729"/>
                    <a:pt x="252" y="729"/>
                  </a:cubicBezTo>
                  <a:cubicBezTo>
                    <a:pt x="276" y="729"/>
                    <a:pt x="303" y="725"/>
                    <a:pt x="327" y="715"/>
                  </a:cubicBezTo>
                  <a:cubicBezTo>
                    <a:pt x="601" y="613"/>
                    <a:pt x="876" y="519"/>
                    <a:pt x="1154" y="432"/>
                  </a:cubicBezTo>
                  <a:cubicBezTo>
                    <a:pt x="1270" y="397"/>
                    <a:pt x="1337" y="272"/>
                    <a:pt x="1298" y="156"/>
                  </a:cubicBezTo>
                  <a:cubicBezTo>
                    <a:pt x="1269" y="62"/>
                    <a:pt x="1182" y="0"/>
                    <a:pt x="108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6702800" y="4058988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876" y="0"/>
                  </a:moveTo>
                  <a:cubicBezTo>
                    <a:pt x="822" y="0"/>
                    <a:pt x="768" y="20"/>
                    <a:pt x="725" y="60"/>
                  </a:cubicBezTo>
                  <a:cubicBezTo>
                    <a:pt x="508" y="264"/>
                    <a:pt x="294" y="471"/>
                    <a:pt x="86" y="685"/>
                  </a:cubicBezTo>
                  <a:cubicBezTo>
                    <a:pt x="0" y="771"/>
                    <a:pt x="2" y="912"/>
                    <a:pt x="90" y="997"/>
                  </a:cubicBezTo>
                  <a:cubicBezTo>
                    <a:pt x="132" y="1039"/>
                    <a:pt x="189" y="1059"/>
                    <a:pt x="244" y="1059"/>
                  </a:cubicBezTo>
                  <a:cubicBezTo>
                    <a:pt x="301" y="1059"/>
                    <a:pt x="359" y="1037"/>
                    <a:pt x="402" y="991"/>
                  </a:cubicBezTo>
                  <a:cubicBezTo>
                    <a:pt x="606" y="783"/>
                    <a:pt x="813" y="579"/>
                    <a:pt x="1026" y="381"/>
                  </a:cubicBezTo>
                  <a:cubicBezTo>
                    <a:pt x="1114" y="299"/>
                    <a:pt x="1119" y="159"/>
                    <a:pt x="1036" y="69"/>
                  </a:cubicBezTo>
                  <a:cubicBezTo>
                    <a:pt x="993" y="24"/>
                    <a:pt x="935" y="0"/>
                    <a:pt x="87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6660000" y="4107588"/>
              <a:ext cx="25850" cy="28675"/>
            </a:xfrm>
            <a:custGeom>
              <a:avLst/>
              <a:gdLst/>
              <a:ahLst/>
              <a:cxnLst/>
              <a:rect l="l" t="t" r="r" b="b"/>
              <a:pathLst>
                <a:path w="1034" h="1147" extrusionOk="0">
                  <a:moveTo>
                    <a:pt x="785" y="0"/>
                  </a:moveTo>
                  <a:cubicBezTo>
                    <a:pt x="720" y="0"/>
                    <a:pt x="656" y="28"/>
                    <a:pt x="612" y="82"/>
                  </a:cubicBezTo>
                  <a:cubicBezTo>
                    <a:pt x="426" y="316"/>
                    <a:pt x="245" y="555"/>
                    <a:pt x="72" y="796"/>
                  </a:cubicBezTo>
                  <a:cubicBezTo>
                    <a:pt x="1" y="895"/>
                    <a:pt x="22" y="1033"/>
                    <a:pt x="121" y="1104"/>
                  </a:cubicBezTo>
                  <a:cubicBezTo>
                    <a:pt x="160" y="1132"/>
                    <a:pt x="206" y="1146"/>
                    <a:pt x="250" y="1146"/>
                  </a:cubicBezTo>
                  <a:cubicBezTo>
                    <a:pt x="320" y="1146"/>
                    <a:pt x="386" y="1115"/>
                    <a:pt x="429" y="1054"/>
                  </a:cubicBezTo>
                  <a:cubicBezTo>
                    <a:pt x="599" y="818"/>
                    <a:pt x="776" y="586"/>
                    <a:pt x="958" y="358"/>
                  </a:cubicBezTo>
                  <a:cubicBezTo>
                    <a:pt x="1033" y="263"/>
                    <a:pt x="1018" y="124"/>
                    <a:pt x="923" y="47"/>
                  </a:cubicBezTo>
                  <a:cubicBezTo>
                    <a:pt x="881" y="16"/>
                    <a:pt x="833" y="0"/>
                    <a:pt x="78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6752250" y="4017463"/>
              <a:ext cx="30475" cy="24100"/>
            </a:xfrm>
            <a:custGeom>
              <a:avLst/>
              <a:gdLst/>
              <a:ahLst/>
              <a:cxnLst/>
              <a:rect l="l" t="t" r="r" b="b"/>
              <a:pathLst>
                <a:path w="1219" h="964" extrusionOk="0">
                  <a:moveTo>
                    <a:pt x="966" y="1"/>
                  </a:moveTo>
                  <a:cubicBezTo>
                    <a:pt x="923" y="1"/>
                    <a:pt x="880" y="14"/>
                    <a:pt x="842" y="40"/>
                  </a:cubicBezTo>
                  <a:cubicBezTo>
                    <a:pt x="596" y="210"/>
                    <a:pt x="354" y="383"/>
                    <a:pt x="117" y="566"/>
                  </a:cubicBezTo>
                  <a:cubicBezTo>
                    <a:pt x="19" y="640"/>
                    <a:pt x="1" y="779"/>
                    <a:pt x="76" y="877"/>
                  </a:cubicBezTo>
                  <a:cubicBezTo>
                    <a:pt x="120" y="934"/>
                    <a:pt x="185" y="963"/>
                    <a:pt x="252" y="963"/>
                  </a:cubicBezTo>
                  <a:cubicBezTo>
                    <a:pt x="298" y="963"/>
                    <a:pt x="345" y="949"/>
                    <a:pt x="386" y="918"/>
                  </a:cubicBezTo>
                  <a:cubicBezTo>
                    <a:pt x="618" y="741"/>
                    <a:pt x="854" y="570"/>
                    <a:pt x="1093" y="403"/>
                  </a:cubicBezTo>
                  <a:cubicBezTo>
                    <a:pt x="1195" y="334"/>
                    <a:pt x="1219" y="196"/>
                    <a:pt x="1149" y="95"/>
                  </a:cubicBezTo>
                  <a:cubicBezTo>
                    <a:pt x="1106" y="34"/>
                    <a:pt x="1036" y="1"/>
                    <a:pt x="96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7041150" y="3850163"/>
              <a:ext cx="20450" cy="31725"/>
            </a:xfrm>
            <a:custGeom>
              <a:avLst/>
              <a:gdLst/>
              <a:ahLst/>
              <a:cxnLst/>
              <a:rect l="l" t="t" r="r" b="b"/>
              <a:pathLst>
                <a:path w="818" h="1269" extrusionOk="0">
                  <a:moveTo>
                    <a:pt x="567" y="1"/>
                  </a:moveTo>
                  <a:cubicBezTo>
                    <a:pt x="481" y="1"/>
                    <a:pt x="397" y="52"/>
                    <a:pt x="361" y="138"/>
                  </a:cubicBezTo>
                  <a:cubicBezTo>
                    <a:pt x="248" y="414"/>
                    <a:pt x="141" y="692"/>
                    <a:pt x="42" y="975"/>
                  </a:cubicBezTo>
                  <a:cubicBezTo>
                    <a:pt x="1" y="1089"/>
                    <a:pt x="62" y="1216"/>
                    <a:pt x="177" y="1257"/>
                  </a:cubicBezTo>
                  <a:cubicBezTo>
                    <a:pt x="201" y="1265"/>
                    <a:pt x="226" y="1268"/>
                    <a:pt x="249" y="1268"/>
                  </a:cubicBezTo>
                  <a:cubicBezTo>
                    <a:pt x="340" y="1268"/>
                    <a:pt x="426" y="1211"/>
                    <a:pt x="459" y="1121"/>
                  </a:cubicBezTo>
                  <a:cubicBezTo>
                    <a:pt x="555" y="847"/>
                    <a:pt x="659" y="575"/>
                    <a:pt x="771" y="305"/>
                  </a:cubicBezTo>
                  <a:cubicBezTo>
                    <a:pt x="818" y="193"/>
                    <a:pt x="764" y="63"/>
                    <a:pt x="650" y="17"/>
                  </a:cubicBezTo>
                  <a:cubicBezTo>
                    <a:pt x="623" y="6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7038000" y="4109188"/>
              <a:ext cx="21475" cy="31250"/>
            </a:xfrm>
            <a:custGeom>
              <a:avLst/>
              <a:gdLst/>
              <a:ahLst/>
              <a:cxnLst/>
              <a:rect l="l" t="t" r="r" b="b"/>
              <a:pathLst>
                <a:path w="859" h="1250" extrusionOk="0">
                  <a:moveTo>
                    <a:pt x="249" y="0"/>
                  </a:moveTo>
                  <a:cubicBezTo>
                    <a:pt x="224" y="0"/>
                    <a:pt x="199" y="5"/>
                    <a:pt x="174" y="14"/>
                  </a:cubicBezTo>
                  <a:cubicBezTo>
                    <a:pt x="57" y="57"/>
                    <a:pt x="1" y="184"/>
                    <a:pt x="42" y="298"/>
                  </a:cubicBezTo>
                  <a:lnTo>
                    <a:pt x="103" y="455"/>
                  </a:lnTo>
                  <a:cubicBezTo>
                    <a:pt x="191" y="684"/>
                    <a:pt x="297" y="910"/>
                    <a:pt x="412" y="1132"/>
                  </a:cubicBezTo>
                  <a:cubicBezTo>
                    <a:pt x="452" y="1207"/>
                    <a:pt x="530" y="1249"/>
                    <a:pt x="608" y="1249"/>
                  </a:cubicBezTo>
                  <a:cubicBezTo>
                    <a:pt x="643" y="1249"/>
                    <a:pt x="678" y="1241"/>
                    <a:pt x="710" y="1224"/>
                  </a:cubicBezTo>
                  <a:cubicBezTo>
                    <a:pt x="819" y="1167"/>
                    <a:pt x="859" y="1032"/>
                    <a:pt x="802" y="925"/>
                  </a:cubicBezTo>
                  <a:cubicBezTo>
                    <a:pt x="694" y="719"/>
                    <a:pt x="596" y="506"/>
                    <a:pt x="514" y="295"/>
                  </a:cubicBezTo>
                  <a:lnTo>
                    <a:pt x="457" y="145"/>
                  </a:lnTo>
                  <a:cubicBezTo>
                    <a:pt x="424" y="56"/>
                    <a:pt x="339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7022025" y="4044963"/>
              <a:ext cx="15800" cy="32900"/>
            </a:xfrm>
            <a:custGeom>
              <a:avLst/>
              <a:gdLst/>
              <a:ahLst/>
              <a:cxnLst/>
              <a:rect l="l" t="t" r="r" b="b"/>
              <a:pathLst>
                <a:path w="632" h="1316" extrusionOk="0">
                  <a:moveTo>
                    <a:pt x="240" y="1"/>
                  </a:moveTo>
                  <a:cubicBezTo>
                    <a:pt x="229" y="1"/>
                    <a:pt x="217" y="2"/>
                    <a:pt x="206" y="4"/>
                  </a:cubicBezTo>
                  <a:cubicBezTo>
                    <a:pt x="85" y="21"/>
                    <a:pt x="0" y="133"/>
                    <a:pt x="18" y="253"/>
                  </a:cubicBezTo>
                  <a:cubicBezTo>
                    <a:pt x="58" y="550"/>
                    <a:pt x="112" y="847"/>
                    <a:pt x="173" y="1140"/>
                  </a:cubicBezTo>
                  <a:cubicBezTo>
                    <a:pt x="197" y="1245"/>
                    <a:pt x="287" y="1315"/>
                    <a:pt x="390" y="1315"/>
                  </a:cubicBezTo>
                  <a:cubicBezTo>
                    <a:pt x="406" y="1315"/>
                    <a:pt x="421" y="1314"/>
                    <a:pt x="437" y="1310"/>
                  </a:cubicBezTo>
                  <a:cubicBezTo>
                    <a:pt x="556" y="1284"/>
                    <a:pt x="631" y="1167"/>
                    <a:pt x="607" y="1047"/>
                  </a:cubicBezTo>
                  <a:cubicBezTo>
                    <a:pt x="546" y="765"/>
                    <a:pt x="496" y="479"/>
                    <a:pt x="455" y="191"/>
                  </a:cubicBezTo>
                  <a:cubicBezTo>
                    <a:pt x="440" y="82"/>
                    <a:pt x="346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6998375" y="3913213"/>
              <a:ext cx="42675" cy="40025"/>
            </a:xfrm>
            <a:custGeom>
              <a:avLst/>
              <a:gdLst/>
              <a:ahLst/>
              <a:cxnLst/>
              <a:rect l="l" t="t" r="r" b="b"/>
              <a:pathLst>
                <a:path w="1707" h="1601" extrusionOk="0">
                  <a:moveTo>
                    <a:pt x="1463" y="1"/>
                  </a:moveTo>
                  <a:cubicBezTo>
                    <a:pt x="1362" y="1"/>
                    <a:pt x="1272" y="70"/>
                    <a:pt x="1248" y="171"/>
                  </a:cubicBezTo>
                  <a:cubicBezTo>
                    <a:pt x="1179" y="465"/>
                    <a:pt x="1118" y="757"/>
                    <a:pt x="1067" y="1051"/>
                  </a:cubicBezTo>
                  <a:cubicBezTo>
                    <a:pt x="1060" y="1089"/>
                    <a:pt x="1062" y="1124"/>
                    <a:pt x="1074" y="1156"/>
                  </a:cubicBezTo>
                  <a:cubicBezTo>
                    <a:pt x="828" y="1141"/>
                    <a:pt x="584" y="1134"/>
                    <a:pt x="339" y="1134"/>
                  </a:cubicBezTo>
                  <a:lnTo>
                    <a:pt x="220" y="1134"/>
                  </a:lnTo>
                  <a:cubicBezTo>
                    <a:pt x="97" y="1136"/>
                    <a:pt x="0" y="1235"/>
                    <a:pt x="2" y="1358"/>
                  </a:cubicBezTo>
                  <a:cubicBezTo>
                    <a:pt x="3" y="1479"/>
                    <a:pt x="102" y="1575"/>
                    <a:pt x="223" y="1575"/>
                  </a:cubicBezTo>
                  <a:lnTo>
                    <a:pt x="338" y="1575"/>
                  </a:lnTo>
                  <a:cubicBezTo>
                    <a:pt x="590" y="1575"/>
                    <a:pt x="841" y="1582"/>
                    <a:pt x="1094" y="1601"/>
                  </a:cubicBezTo>
                  <a:lnTo>
                    <a:pt x="1108" y="1601"/>
                  </a:lnTo>
                  <a:cubicBezTo>
                    <a:pt x="1223" y="1601"/>
                    <a:pt x="1320" y="1510"/>
                    <a:pt x="1328" y="1394"/>
                  </a:cubicBezTo>
                  <a:cubicBezTo>
                    <a:pt x="1329" y="1363"/>
                    <a:pt x="1325" y="1334"/>
                    <a:pt x="1316" y="1309"/>
                  </a:cubicBezTo>
                  <a:cubicBezTo>
                    <a:pt x="1408" y="1294"/>
                    <a:pt x="1485" y="1225"/>
                    <a:pt x="1502" y="1127"/>
                  </a:cubicBezTo>
                  <a:cubicBezTo>
                    <a:pt x="1554" y="842"/>
                    <a:pt x="1613" y="557"/>
                    <a:pt x="1678" y="273"/>
                  </a:cubicBezTo>
                  <a:cubicBezTo>
                    <a:pt x="1706" y="154"/>
                    <a:pt x="1632" y="35"/>
                    <a:pt x="1513" y="7"/>
                  </a:cubicBezTo>
                  <a:cubicBezTo>
                    <a:pt x="1496" y="3"/>
                    <a:pt x="1479" y="1"/>
                    <a:pt x="146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6932425" y="3944888"/>
              <a:ext cx="33350" cy="14600"/>
            </a:xfrm>
            <a:custGeom>
              <a:avLst/>
              <a:gdLst/>
              <a:ahLst/>
              <a:cxnLst/>
              <a:rect l="l" t="t" r="r" b="b"/>
              <a:pathLst>
                <a:path w="1334" h="584" extrusionOk="0">
                  <a:moveTo>
                    <a:pt x="1096" y="0"/>
                  </a:moveTo>
                  <a:cubicBezTo>
                    <a:pt x="1086" y="0"/>
                    <a:pt x="1077" y="1"/>
                    <a:pt x="1067" y="2"/>
                  </a:cubicBezTo>
                  <a:cubicBezTo>
                    <a:pt x="780" y="40"/>
                    <a:pt x="494" y="88"/>
                    <a:pt x="210" y="145"/>
                  </a:cubicBezTo>
                  <a:lnTo>
                    <a:pt x="225" y="366"/>
                  </a:lnTo>
                  <a:lnTo>
                    <a:pt x="182" y="151"/>
                  </a:lnTo>
                  <a:cubicBezTo>
                    <a:pt x="61" y="174"/>
                    <a:pt x="0" y="287"/>
                    <a:pt x="23" y="408"/>
                  </a:cubicBezTo>
                  <a:cubicBezTo>
                    <a:pt x="43" y="512"/>
                    <a:pt x="147" y="583"/>
                    <a:pt x="253" y="583"/>
                  </a:cubicBezTo>
                  <a:cubicBezTo>
                    <a:pt x="270" y="583"/>
                    <a:pt x="284" y="582"/>
                    <a:pt x="298" y="581"/>
                  </a:cubicBezTo>
                  <a:cubicBezTo>
                    <a:pt x="572" y="527"/>
                    <a:pt x="849" y="478"/>
                    <a:pt x="1128" y="442"/>
                  </a:cubicBezTo>
                  <a:cubicBezTo>
                    <a:pt x="1248" y="426"/>
                    <a:pt x="1334" y="314"/>
                    <a:pt x="1316" y="192"/>
                  </a:cubicBezTo>
                  <a:cubicBezTo>
                    <a:pt x="1301" y="80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7019225" y="3978813"/>
              <a:ext cx="11825" cy="33150"/>
            </a:xfrm>
            <a:custGeom>
              <a:avLst/>
              <a:gdLst/>
              <a:ahLst/>
              <a:cxnLst/>
              <a:rect l="l" t="t" r="r" b="b"/>
              <a:pathLst>
                <a:path w="473" h="1326" extrusionOk="0">
                  <a:moveTo>
                    <a:pt x="257" y="1"/>
                  </a:moveTo>
                  <a:cubicBezTo>
                    <a:pt x="129" y="1"/>
                    <a:pt x="30" y="89"/>
                    <a:pt x="23" y="209"/>
                  </a:cubicBezTo>
                  <a:cubicBezTo>
                    <a:pt x="7" y="480"/>
                    <a:pt x="0" y="751"/>
                    <a:pt x="0" y="1025"/>
                  </a:cubicBezTo>
                  <a:lnTo>
                    <a:pt x="0" y="1104"/>
                  </a:lnTo>
                  <a:cubicBezTo>
                    <a:pt x="0" y="1226"/>
                    <a:pt x="99" y="1325"/>
                    <a:pt x="221" y="1325"/>
                  </a:cubicBezTo>
                  <a:cubicBezTo>
                    <a:pt x="222" y="1325"/>
                    <a:pt x="223" y="1325"/>
                    <a:pt x="224" y="1325"/>
                  </a:cubicBezTo>
                  <a:cubicBezTo>
                    <a:pt x="346" y="1325"/>
                    <a:pt x="442" y="1226"/>
                    <a:pt x="442" y="1105"/>
                  </a:cubicBezTo>
                  <a:lnTo>
                    <a:pt x="442" y="1022"/>
                  </a:lnTo>
                  <a:cubicBezTo>
                    <a:pt x="442" y="759"/>
                    <a:pt x="450" y="497"/>
                    <a:pt x="465" y="235"/>
                  </a:cubicBezTo>
                  <a:cubicBezTo>
                    <a:pt x="472" y="113"/>
                    <a:pt x="379" y="8"/>
                    <a:pt x="25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Google Shape;7388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M</a:t>
            </a:r>
            <a:r>
              <a:rPr lang="en" b="1" dirty="0" smtClean="0">
                <a:solidFill>
                  <a:schemeClr val="accent4"/>
                </a:solidFill>
              </a:rPr>
              <a:t>acam-macam bilangan pecahan</a:t>
            </a:r>
            <a:endParaRPr dirty="0"/>
          </a:p>
        </p:txBody>
      </p:sp>
      <p:sp>
        <p:nvSpPr>
          <p:cNvPr id="7389" name="Google Shape;7389;p7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b="1" dirty="0"/>
              <a:t>4. </a:t>
            </a:r>
            <a:r>
              <a:rPr lang="en-US" b="1" dirty="0" err="1"/>
              <a:t>Pecahan</a:t>
            </a:r>
            <a:r>
              <a:rPr lang="en-US" b="1" dirty="0"/>
              <a:t> </a:t>
            </a:r>
            <a:r>
              <a:rPr lang="en-US" b="1" dirty="0" err="1" smtClean="0"/>
              <a:t>Persen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penyebut</a:t>
            </a:r>
            <a:r>
              <a:rPr lang="en-US" dirty="0"/>
              <a:t> 100.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</a:t>
            </a:r>
            <a:r>
              <a:rPr lang="en-US" dirty="0" smtClean="0"/>
              <a:t>%. </a:t>
            </a:r>
          </a:p>
          <a:p>
            <a:pPr marL="13970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a </a:t>
            </a:r>
            <a:r>
              <a:rPr lang="en-US" dirty="0"/>
              <a:t>% = a/100</a:t>
            </a:r>
          </a:p>
          <a:p>
            <a:pPr marL="139700" indent="0" fontAlgn="base">
              <a:buNone/>
            </a:pP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25% = 25/100 = 1/4</a:t>
            </a:r>
            <a:br>
              <a:rPr lang="en-US" dirty="0"/>
            </a:b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35% = 35/100 = 0,35</a:t>
            </a:r>
            <a:br>
              <a:rPr lang="en-US" dirty="0"/>
            </a:b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3/4 = 3/4 x 100% = 300/4 = 75%</a:t>
            </a:r>
          </a:p>
          <a:p>
            <a:pPr fontAlgn="base"/>
            <a:r>
              <a:rPr lang="en-US" b="1" dirty="0"/>
              <a:t>5. </a:t>
            </a:r>
            <a:r>
              <a:rPr lang="en-US" b="1" dirty="0" err="1"/>
              <a:t>Pecahan</a:t>
            </a:r>
            <a:r>
              <a:rPr lang="en-US" b="1" dirty="0"/>
              <a:t> </a:t>
            </a:r>
            <a:r>
              <a:rPr lang="en-US" b="1" dirty="0" err="1" smtClean="0"/>
              <a:t>Permil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pecahan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‰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perseribu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 ‰ = a/1000</a:t>
            </a:r>
          </a:p>
          <a:p>
            <a:pPr marL="139700" indent="0" fontAlgn="base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   20 </a:t>
            </a:r>
            <a:r>
              <a:rPr lang="en-US" dirty="0"/>
              <a:t>‰ = 20/1000 = 2/100 = 2% </a:t>
            </a:r>
            <a:r>
              <a:rPr lang="en-US" dirty="0" err="1"/>
              <a:t>atau</a:t>
            </a:r>
            <a:r>
              <a:rPr lang="en-US" dirty="0"/>
              <a:t> 0,02</a:t>
            </a:r>
            <a:br>
              <a:rPr lang="en-US" dirty="0"/>
            </a:br>
            <a:r>
              <a:rPr lang="en-US" dirty="0" smtClean="0"/>
              <a:t>                  50 </a:t>
            </a:r>
            <a:r>
              <a:rPr lang="en-US" dirty="0"/>
              <a:t>‰ = 50/1000 = 5/100 = 5% </a:t>
            </a:r>
            <a:r>
              <a:rPr lang="en-US" dirty="0" err="1"/>
              <a:t>atau</a:t>
            </a:r>
            <a:r>
              <a:rPr lang="en-US" dirty="0"/>
              <a:t> 0,05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0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Google Shape;4547;p61"/>
          <p:cNvSpPr txBox="1">
            <a:spLocks noGrp="1"/>
          </p:cNvSpPr>
          <p:nvPr>
            <p:ph type="title"/>
          </p:nvPr>
        </p:nvSpPr>
        <p:spPr>
          <a:xfrm>
            <a:off x="2737800" y="1307100"/>
            <a:ext cx="3668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</a:t>
            </a:r>
            <a:r>
              <a:rPr lang="en" b="1" dirty="0" smtClean="0">
                <a:solidFill>
                  <a:schemeClr val="accent4"/>
                </a:solidFill>
              </a:rPr>
              <a:t>you...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4548" name="Google Shape;4548;p61"/>
          <p:cNvGrpSpPr/>
          <p:nvPr/>
        </p:nvGrpSpPr>
        <p:grpSpPr>
          <a:xfrm>
            <a:off x="963200" y="2571738"/>
            <a:ext cx="1321050" cy="759275"/>
            <a:chOff x="963200" y="2571738"/>
            <a:chExt cx="1321050" cy="759275"/>
          </a:xfrm>
        </p:grpSpPr>
        <p:sp>
          <p:nvSpPr>
            <p:cNvPr id="4549" name="Google Shape;4549;p61"/>
            <p:cNvSpPr/>
            <p:nvPr/>
          </p:nvSpPr>
          <p:spPr>
            <a:xfrm>
              <a:off x="1350838" y="3291988"/>
              <a:ext cx="21450" cy="39025"/>
            </a:xfrm>
            <a:custGeom>
              <a:avLst/>
              <a:gdLst/>
              <a:ahLst/>
              <a:cxnLst/>
              <a:rect l="l" t="t" r="r" b="b"/>
              <a:pathLst>
                <a:path w="858" h="1561" extrusionOk="0">
                  <a:moveTo>
                    <a:pt x="584" y="1"/>
                  </a:moveTo>
                  <a:cubicBezTo>
                    <a:pt x="539" y="1"/>
                    <a:pt x="494" y="20"/>
                    <a:pt x="455" y="66"/>
                  </a:cubicBezTo>
                  <a:cubicBezTo>
                    <a:pt x="127" y="451"/>
                    <a:pt x="1" y="918"/>
                    <a:pt x="77" y="1417"/>
                  </a:cubicBezTo>
                  <a:cubicBezTo>
                    <a:pt x="93" y="1517"/>
                    <a:pt x="162" y="1560"/>
                    <a:pt x="238" y="1560"/>
                  </a:cubicBezTo>
                  <a:cubicBezTo>
                    <a:pt x="352" y="1560"/>
                    <a:pt x="480" y="1461"/>
                    <a:pt x="456" y="1311"/>
                  </a:cubicBezTo>
                  <a:cubicBezTo>
                    <a:pt x="402" y="964"/>
                    <a:pt x="505" y="613"/>
                    <a:pt x="732" y="344"/>
                  </a:cubicBezTo>
                  <a:cubicBezTo>
                    <a:pt x="858" y="198"/>
                    <a:pt x="726" y="1"/>
                    <a:pt x="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1"/>
            <p:cNvSpPr/>
            <p:nvPr/>
          </p:nvSpPr>
          <p:spPr>
            <a:xfrm>
              <a:off x="1056825" y="3277863"/>
              <a:ext cx="47175" cy="14125"/>
            </a:xfrm>
            <a:custGeom>
              <a:avLst/>
              <a:gdLst/>
              <a:ahLst/>
              <a:cxnLst/>
              <a:rect l="l" t="t" r="r" b="b"/>
              <a:pathLst>
                <a:path w="1887" h="565" extrusionOk="0">
                  <a:moveTo>
                    <a:pt x="246" y="0"/>
                  </a:moveTo>
                  <a:cubicBezTo>
                    <a:pt x="63" y="0"/>
                    <a:pt x="1" y="313"/>
                    <a:pt x="211" y="393"/>
                  </a:cubicBezTo>
                  <a:cubicBezTo>
                    <a:pt x="516" y="509"/>
                    <a:pt x="829" y="564"/>
                    <a:pt x="1146" y="564"/>
                  </a:cubicBezTo>
                  <a:cubicBezTo>
                    <a:pt x="1314" y="564"/>
                    <a:pt x="1482" y="549"/>
                    <a:pt x="1651" y="519"/>
                  </a:cubicBezTo>
                  <a:cubicBezTo>
                    <a:pt x="1886" y="475"/>
                    <a:pt x="1805" y="136"/>
                    <a:pt x="1587" y="136"/>
                  </a:cubicBezTo>
                  <a:cubicBezTo>
                    <a:pt x="1573" y="136"/>
                    <a:pt x="1560" y="137"/>
                    <a:pt x="1546" y="139"/>
                  </a:cubicBezTo>
                  <a:cubicBezTo>
                    <a:pt x="1415" y="162"/>
                    <a:pt x="1286" y="174"/>
                    <a:pt x="1157" y="174"/>
                  </a:cubicBezTo>
                  <a:cubicBezTo>
                    <a:pt x="872" y="174"/>
                    <a:pt x="590" y="118"/>
                    <a:pt x="314" y="13"/>
                  </a:cubicBezTo>
                  <a:cubicBezTo>
                    <a:pt x="290" y="4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1"/>
            <p:cNvSpPr/>
            <p:nvPr/>
          </p:nvSpPr>
          <p:spPr>
            <a:xfrm>
              <a:off x="963200" y="2684463"/>
              <a:ext cx="87025" cy="128500"/>
            </a:xfrm>
            <a:custGeom>
              <a:avLst/>
              <a:gdLst/>
              <a:ahLst/>
              <a:cxnLst/>
              <a:rect l="l" t="t" r="r" b="b"/>
              <a:pathLst>
                <a:path w="3481" h="5140" extrusionOk="0">
                  <a:moveTo>
                    <a:pt x="2870" y="1"/>
                  </a:moveTo>
                  <a:cubicBezTo>
                    <a:pt x="1546" y="1"/>
                    <a:pt x="271" y="947"/>
                    <a:pt x="143" y="2341"/>
                  </a:cubicBezTo>
                  <a:cubicBezTo>
                    <a:pt x="0" y="3884"/>
                    <a:pt x="1385" y="5139"/>
                    <a:pt x="2857" y="5139"/>
                  </a:cubicBezTo>
                  <a:cubicBezTo>
                    <a:pt x="2906" y="5139"/>
                    <a:pt x="2955" y="5138"/>
                    <a:pt x="3004" y="5135"/>
                  </a:cubicBezTo>
                  <a:cubicBezTo>
                    <a:pt x="3252" y="5121"/>
                    <a:pt x="3258" y="4741"/>
                    <a:pt x="3018" y="4741"/>
                  </a:cubicBezTo>
                  <a:cubicBezTo>
                    <a:pt x="3013" y="4741"/>
                    <a:pt x="3009" y="4741"/>
                    <a:pt x="3004" y="4741"/>
                  </a:cubicBezTo>
                  <a:cubicBezTo>
                    <a:pt x="2960" y="4744"/>
                    <a:pt x="2916" y="4745"/>
                    <a:pt x="2872" y="4745"/>
                  </a:cubicBezTo>
                  <a:cubicBezTo>
                    <a:pt x="1730" y="4745"/>
                    <a:pt x="618" y="3896"/>
                    <a:pt x="542" y="2697"/>
                  </a:cubicBezTo>
                  <a:cubicBezTo>
                    <a:pt x="460" y="1407"/>
                    <a:pt x="1603" y="385"/>
                    <a:pt x="2837" y="385"/>
                  </a:cubicBezTo>
                  <a:cubicBezTo>
                    <a:pt x="2936" y="385"/>
                    <a:pt x="3036" y="392"/>
                    <a:pt x="3136" y="405"/>
                  </a:cubicBezTo>
                  <a:cubicBezTo>
                    <a:pt x="3146" y="407"/>
                    <a:pt x="3156" y="407"/>
                    <a:pt x="3166" y="407"/>
                  </a:cubicBezTo>
                  <a:cubicBezTo>
                    <a:pt x="3392" y="407"/>
                    <a:pt x="3481" y="58"/>
                    <a:pt x="3241" y="26"/>
                  </a:cubicBezTo>
                  <a:cubicBezTo>
                    <a:pt x="3117" y="9"/>
                    <a:pt x="2993" y="1"/>
                    <a:pt x="28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1"/>
            <p:cNvSpPr/>
            <p:nvPr/>
          </p:nvSpPr>
          <p:spPr>
            <a:xfrm>
              <a:off x="1114025" y="2727738"/>
              <a:ext cx="38275" cy="14575"/>
            </a:xfrm>
            <a:custGeom>
              <a:avLst/>
              <a:gdLst/>
              <a:ahLst/>
              <a:cxnLst/>
              <a:rect l="l" t="t" r="r" b="b"/>
              <a:pathLst>
                <a:path w="1531" h="583" extrusionOk="0">
                  <a:moveTo>
                    <a:pt x="1271" y="0"/>
                  </a:moveTo>
                  <a:cubicBezTo>
                    <a:pt x="1238" y="0"/>
                    <a:pt x="1203" y="12"/>
                    <a:pt x="1167" y="39"/>
                  </a:cubicBezTo>
                  <a:cubicBezTo>
                    <a:pt x="1037" y="138"/>
                    <a:pt x="891" y="190"/>
                    <a:pt x="745" y="190"/>
                  </a:cubicBezTo>
                  <a:cubicBezTo>
                    <a:pt x="620" y="190"/>
                    <a:pt x="494" y="152"/>
                    <a:pt x="376" y="74"/>
                  </a:cubicBezTo>
                  <a:cubicBezTo>
                    <a:pt x="341" y="52"/>
                    <a:pt x="307" y="42"/>
                    <a:pt x="275" y="42"/>
                  </a:cubicBezTo>
                  <a:cubicBezTo>
                    <a:pt x="110" y="42"/>
                    <a:pt x="1" y="300"/>
                    <a:pt x="178" y="415"/>
                  </a:cubicBezTo>
                  <a:cubicBezTo>
                    <a:pt x="350" y="527"/>
                    <a:pt x="550" y="583"/>
                    <a:pt x="750" y="583"/>
                  </a:cubicBezTo>
                  <a:cubicBezTo>
                    <a:pt x="968" y="583"/>
                    <a:pt x="1187" y="515"/>
                    <a:pt x="1366" y="379"/>
                  </a:cubicBezTo>
                  <a:cubicBezTo>
                    <a:pt x="1530" y="254"/>
                    <a:pt x="1426" y="0"/>
                    <a:pt x="1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1"/>
            <p:cNvSpPr/>
            <p:nvPr/>
          </p:nvSpPr>
          <p:spPr>
            <a:xfrm>
              <a:off x="1119025" y="2765838"/>
              <a:ext cx="29350" cy="9875"/>
            </a:xfrm>
            <a:custGeom>
              <a:avLst/>
              <a:gdLst/>
              <a:ahLst/>
              <a:cxnLst/>
              <a:rect l="l" t="t" r="r" b="b"/>
              <a:pathLst>
                <a:path w="1174" h="395" extrusionOk="0">
                  <a:moveTo>
                    <a:pt x="256" y="1"/>
                  </a:moveTo>
                  <a:cubicBezTo>
                    <a:pt x="1" y="1"/>
                    <a:pt x="1" y="394"/>
                    <a:pt x="256" y="394"/>
                  </a:cubicBezTo>
                  <a:lnTo>
                    <a:pt x="919" y="394"/>
                  </a:lnTo>
                  <a:cubicBezTo>
                    <a:pt x="1173" y="394"/>
                    <a:pt x="1173" y="1"/>
                    <a:pt x="9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1"/>
            <p:cNvSpPr/>
            <p:nvPr/>
          </p:nvSpPr>
          <p:spPr>
            <a:xfrm>
              <a:off x="1256150" y="2699613"/>
              <a:ext cx="43025" cy="83025"/>
            </a:xfrm>
            <a:custGeom>
              <a:avLst/>
              <a:gdLst/>
              <a:ahLst/>
              <a:cxnLst/>
              <a:rect l="l" t="t" r="r" b="b"/>
              <a:pathLst>
                <a:path w="1721" h="3321" extrusionOk="0">
                  <a:moveTo>
                    <a:pt x="1095" y="1"/>
                  </a:moveTo>
                  <a:cubicBezTo>
                    <a:pt x="705" y="1"/>
                    <a:pt x="344" y="274"/>
                    <a:pt x="289" y="710"/>
                  </a:cubicBezTo>
                  <a:cubicBezTo>
                    <a:pt x="251" y="1005"/>
                    <a:pt x="362" y="1312"/>
                    <a:pt x="551" y="1536"/>
                  </a:cubicBezTo>
                  <a:cubicBezTo>
                    <a:pt x="692" y="1702"/>
                    <a:pt x="929" y="1786"/>
                    <a:pt x="1058" y="1952"/>
                  </a:cubicBezTo>
                  <a:cubicBezTo>
                    <a:pt x="1231" y="2038"/>
                    <a:pt x="1243" y="2184"/>
                    <a:pt x="1092" y="2388"/>
                  </a:cubicBezTo>
                  <a:cubicBezTo>
                    <a:pt x="1144" y="2628"/>
                    <a:pt x="1074" y="2764"/>
                    <a:pt x="879" y="2796"/>
                  </a:cubicBezTo>
                  <a:cubicBezTo>
                    <a:pt x="699" y="2894"/>
                    <a:pt x="448" y="2907"/>
                    <a:pt x="253" y="2926"/>
                  </a:cubicBezTo>
                  <a:cubicBezTo>
                    <a:pt x="11" y="2951"/>
                    <a:pt x="1" y="3321"/>
                    <a:pt x="230" y="3321"/>
                  </a:cubicBezTo>
                  <a:cubicBezTo>
                    <a:pt x="238" y="3321"/>
                    <a:pt x="245" y="3320"/>
                    <a:pt x="253" y="3320"/>
                  </a:cubicBezTo>
                  <a:cubicBezTo>
                    <a:pt x="823" y="3262"/>
                    <a:pt x="1560" y="3116"/>
                    <a:pt x="1675" y="2439"/>
                  </a:cubicBezTo>
                  <a:cubicBezTo>
                    <a:pt x="1721" y="2173"/>
                    <a:pt x="1623" y="1950"/>
                    <a:pt x="1443" y="1758"/>
                  </a:cubicBezTo>
                  <a:cubicBezTo>
                    <a:pt x="1296" y="1600"/>
                    <a:pt x="1087" y="1514"/>
                    <a:pt x="933" y="1365"/>
                  </a:cubicBezTo>
                  <a:cubicBezTo>
                    <a:pt x="780" y="1232"/>
                    <a:pt x="694" y="1061"/>
                    <a:pt x="673" y="854"/>
                  </a:cubicBezTo>
                  <a:cubicBezTo>
                    <a:pt x="706" y="550"/>
                    <a:pt x="837" y="400"/>
                    <a:pt x="1068" y="400"/>
                  </a:cubicBezTo>
                  <a:cubicBezTo>
                    <a:pt x="1130" y="400"/>
                    <a:pt x="1198" y="411"/>
                    <a:pt x="1274" y="432"/>
                  </a:cubicBezTo>
                  <a:cubicBezTo>
                    <a:pt x="1305" y="447"/>
                    <a:pt x="1336" y="454"/>
                    <a:pt x="1365" y="454"/>
                  </a:cubicBezTo>
                  <a:cubicBezTo>
                    <a:pt x="1547" y="454"/>
                    <a:pt x="1669" y="187"/>
                    <a:pt x="1473" y="90"/>
                  </a:cubicBezTo>
                  <a:cubicBezTo>
                    <a:pt x="1350" y="29"/>
                    <a:pt x="1221" y="1"/>
                    <a:pt x="1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1"/>
            <p:cNvSpPr/>
            <p:nvPr/>
          </p:nvSpPr>
          <p:spPr>
            <a:xfrm>
              <a:off x="1327725" y="2699688"/>
              <a:ext cx="9850" cy="84175"/>
            </a:xfrm>
            <a:custGeom>
              <a:avLst/>
              <a:gdLst/>
              <a:ahLst/>
              <a:cxnLst/>
              <a:rect l="l" t="t" r="r" b="b"/>
              <a:pathLst>
                <a:path w="394" h="3367" extrusionOk="0">
                  <a:moveTo>
                    <a:pt x="197" y="0"/>
                  </a:moveTo>
                  <a:cubicBezTo>
                    <a:pt x="99" y="0"/>
                    <a:pt x="0" y="64"/>
                    <a:pt x="0" y="191"/>
                  </a:cubicBezTo>
                  <a:lnTo>
                    <a:pt x="0" y="3176"/>
                  </a:lnTo>
                  <a:cubicBezTo>
                    <a:pt x="0" y="3303"/>
                    <a:pt x="99" y="3366"/>
                    <a:pt x="197" y="3366"/>
                  </a:cubicBezTo>
                  <a:cubicBezTo>
                    <a:pt x="295" y="3366"/>
                    <a:pt x="394" y="3303"/>
                    <a:pt x="394" y="3176"/>
                  </a:cubicBezTo>
                  <a:lnTo>
                    <a:pt x="394" y="191"/>
                  </a:lnTo>
                  <a:cubicBezTo>
                    <a:pt x="394" y="64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1"/>
            <p:cNvSpPr/>
            <p:nvPr/>
          </p:nvSpPr>
          <p:spPr>
            <a:xfrm>
              <a:off x="1365050" y="2699688"/>
              <a:ext cx="9850" cy="84175"/>
            </a:xfrm>
            <a:custGeom>
              <a:avLst/>
              <a:gdLst/>
              <a:ahLst/>
              <a:cxnLst/>
              <a:rect l="l" t="t" r="r" b="b"/>
              <a:pathLst>
                <a:path w="394" h="3367" extrusionOk="0">
                  <a:moveTo>
                    <a:pt x="197" y="0"/>
                  </a:moveTo>
                  <a:cubicBezTo>
                    <a:pt x="99" y="0"/>
                    <a:pt x="0" y="64"/>
                    <a:pt x="0" y="191"/>
                  </a:cubicBezTo>
                  <a:lnTo>
                    <a:pt x="0" y="3176"/>
                  </a:lnTo>
                  <a:cubicBezTo>
                    <a:pt x="0" y="3303"/>
                    <a:pt x="99" y="3366"/>
                    <a:pt x="197" y="3366"/>
                  </a:cubicBezTo>
                  <a:cubicBezTo>
                    <a:pt x="296" y="3366"/>
                    <a:pt x="394" y="3303"/>
                    <a:pt x="394" y="3176"/>
                  </a:cubicBezTo>
                  <a:lnTo>
                    <a:pt x="394" y="191"/>
                  </a:lnTo>
                  <a:cubicBezTo>
                    <a:pt x="394" y="64"/>
                    <a:pt x="296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1"/>
            <p:cNvSpPr/>
            <p:nvPr/>
          </p:nvSpPr>
          <p:spPr>
            <a:xfrm>
              <a:off x="1367800" y="2699663"/>
              <a:ext cx="61550" cy="90025"/>
            </a:xfrm>
            <a:custGeom>
              <a:avLst/>
              <a:gdLst/>
              <a:ahLst/>
              <a:cxnLst/>
              <a:rect l="l" t="t" r="r" b="b"/>
              <a:pathLst>
                <a:path w="2462" h="3601" extrusionOk="0">
                  <a:moveTo>
                    <a:pt x="2268" y="0"/>
                  </a:moveTo>
                  <a:cubicBezTo>
                    <a:pt x="2169" y="0"/>
                    <a:pt x="2068" y="63"/>
                    <a:pt x="2062" y="190"/>
                  </a:cubicBezTo>
                  <a:cubicBezTo>
                    <a:pt x="2021" y="1101"/>
                    <a:pt x="1939" y="2007"/>
                    <a:pt x="1817" y="2910"/>
                  </a:cubicBezTo>
                  <a:lnTo>
                    <a:pt x="1817" y="2910"/>
                  </a:lnTo>
                  <a:cubicBezTo>
                    <a:pt x="1207" y="2067"/>
                    <a:pt x="746" y="1143"/>
                    <a:pt x="427" y="144"/>
                  </a:cubicBezTo>
                  <a:cubicBezTo>
                    <a:pt x="397" y="50"/>
                    <a:pt x="319" y="9"/>
                    <a:pt x="241" y="9"/>
                  </a:cubicBezTo>
                  <a:cubicBezTo>
                    <a:pt x="121" y="9"/>
                    <a:pt x="1" y="105"/>
                    <a:pt x="48" y="251"/>
                  </a:cubicBezTo>
                  <a:cubicBezTo>
                    <a:pt x="430" y="1458"/>
                    <a:pt x="1020" y="2553"/>
                    <a:pt x="1804" y="3542"/>
                  </a:cubicBezTo>
                  <a:cubicBezTo>
                    <a:pt x="1836" y="3582"/>
                    <a:pt x="1885" y="3600"/>
                    <a:pt x="1936" y="3600"/>
                  </a:cubicBezTo>
                  <a:cubicBezTo>
                    <a:pt x="2026" y="3600"/>
                    <a:pt x="2120" y="3544"/>
                    <a:pt x="2133" y="3453"/>
                  </a:cubicBezTo>
                  <a:cubicBezTo>
                    <a:pt x="2297" y="2371"/>
                    <a:pt x="2405" y="1285"/>
                    <a:pt x="2456" y="190"/>
                  </a:cubicBezTo>
                  <a:cubicBezTo>
                    <a:pt x="2461" y="63"/>
                    <a:pt x="2366" y="0"/>
                    <a:pt x="2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1"/>
            <p:cNvSpPr/>
            <p:nvPr/>
          </p:nvSpPr>
          <p:spPr>
            <a:xfrm>
              <a:off x="1483150" y="2646113"/>
              <a:ext cx="51250" cy="63600"/>
            </a:xfrm>
            <a:custGeom>
              <a:avLst/>
              <a:gdLst/>
              <a:ahLst/>
              <a:cxnLst/>
              <a:rect l="l" t="t" r="r" b="b"/>
              <a:pathLst>
                <a:path w="2050" h="2544" extrusionOk="0">
                  <a:moveTo>
                    <a:pt x="1122" y="0"/>
                  </a:moveTo>
                  <a:cubicBezTo>
                    <a:pt x="1108" y="0"/>
                    <a:pt x="1094" y="2"/>
                    <a:pt x="1081" y="4"/>
                  </a:cubicBezTo>
                  <a:cubicBezTo>
                    <a:pt x="799" y="58"/>
                    <a:pt x="519" y="111"/>
                    <a:pt x="238" y="167"/>
                  </a:cubicBezTo>
                  <a:cubicBezTo>
                    <a:pt x="1" y="212"/>
                    <a:pt x="81" y="551"/>
                    <a:pt x="297" y="551"/>
                  </a:cubicBezTo>
                  <a:cubicBezTo>
                    <a:pt x="310" y="551"/>
                    <a:pt x="324" y="549"/>
                    <a:pt x="338" y="546"/>
                  </a:cubicBezTo>
                  <a:cubicBezTo>
                    <a:pt x="545" y="507"/>
                    <a:pt x="753" y="468"/>
                    <a:pt x="960" y="427"/>
                  </a:cubicBezTo>
                  <a:lnTo>
                    <a:pt x="960" y="427"/>
                  </a:lnTo>
                  <a:cubicBezTo>
                    <a:pt x="995" y="981"/>
                    <a:pt x="758" y="1495"/>
                    <a:pt x="328" y="1861"/>
                  </a:cubicBezTo>
                  <a:cubicBezTo>
                    <a:pt x="214" y="1957"/>
                    <a:pt x="279" y="2154"/>
                    <a:pt x="415" y="2190"/>
                  </a:cubicBezTo>
                  <a:cubicBezTo>
                    <a:pt x="851" y="2306"/>
                    <a:pt x="1284" y="2420"/>
                    <a:pt x="1720" y="2536"/>
                  </a:cubicBezTo>
                  <a:cubicBezTo>
                    <a:pt x="1739" y="2541"/>
                    <a:pt x="1757" y="2544"/>
                    <a:pt x="1774" y="2544"/>
                  </a:cubicBezTo>
                  <a:cubicBezTo>
                    <a:pt x="1979" y="2544"/>
                    <a:pt x="2050" y="2216"/>
                    <a:pt x="1826" y="2157"/>
                  </a:cubicBezTo>
                  <a:cubicBezTo>
                    <a:pt x="1501" y="2070"/>
                    <a:pt x="1177" y="1985"/>
                    <a:pt x="853" y="1899"/>
                  </a:cubicBezTo>
                  <a:lnTo>
                    <a:pt x="853" y="1899"/>
                  </a:lnTo>
                  <a:cubicBezTo>
                    <a:pt x="1267" y="1417"/>
                    <a:pt x="1430" y="785"/>
                    <a:pt x="1322" y="143"/>
                  </a:cubicBezTo>
                  <a:cubicBezTo>
                    <a:pt x="1307" y="47"/>
                    <a:pt x="1209" y="0"/>
                    <a:pt x="1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1"/>
            <p:cNvSpPr/>
            <p:nvPr/>
          </p:nvSpPr>
          <p:spPr>
            <a:xfrm>
              <a:off x="1583775" y="2591438"/>
              <a:ext cx="92100" cy="335125"/>
            </a:xfrm>
            <a:custGeom>
              <a:avLst/>
              <a:gdLst/>
              <a:ahLst/>
              <a:cxnLst/>
              <a:rect l="l" t="t" r="r" b="b"/>
              <a:pathLst>
                <a:path w="3684" h="13405" extrusionOk="0">
                  <a:moveTo>
                    <a:pt x="2867" y="0"/>
                  </a:moveTo>
                  <a:cubicBezTo>
                    <a:pt x="2824" y="0"/>
                    <a:pt x="2780" y="14"/>
                    <a:pt x="2739" y="47"/>
                  </a:cubicBezTo>
                  <a:cubicBezTo>
                    <a:pt x="638" y="1701"/>
                    <a:pt x="1" y="4450"/>
                    <a:pt x="29" y="7014"/>
                  </a:cubicBezTo>
                  <a:cubicBezTo>
                    <a:pt x="58" y="9555"/>
                    <a:pt x="785" y="12361"/>
                    <a:pt x="3371" y="13390"/>
                  </a:cubicBezTo>
                  <a:cubicBezTo>
                    <a:pt x="3396" y="13400"/>
                    <a:pt x="3420" y="13404"/>
                    <a:pt x="3442" y="13404"/>
                  </a:cubicBezTo>
                  <a:cubicBezTo>
                    <a:pt x="3625" y="13404"/>
                    <a:pt x="3683" y="13093"/>
                    <a:pt x="3477" y="13010"/>
                  </a:cubicBezTo>
                  <a:cubicBezTo>
                    <a:pt x="874" y="11975"/>
                    <a:pt x="356" y="8919"/>
                    <a:pt x="429" y="6435"/>
                  </a:cubicBezTo>
                  <a:cubicBezTo>
                    <a:pt x="498" y="4145"/>
                    <a:pt x="1153" y="1796"/>
                    <a:pt x="3018" y="327"/>
                  </a:cubicBezTo>
                  <a:cubicBezTo>
                    <a:pt x="3174" y="201"/>
                    <a:pt x="3031" y="0"/>
                    <a:pt x="2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1"/>
            <p:cNvSpPr/>
            <p:nvPr/>
          </p:nvSpPr>
          <p:spPr>
            <a:xfrm>
              <a:off x="1685825" y="2640688"/>
              <a:ext cx="64300" cy="73500"/>
            </a:xfrm>
            <a:custGeom>
              <a:avLst/>
              <a:gdLst/>
              <a:ahLst/>
              <a:cxnLst/>
              <a:rect l="l" t="t" r="r" b="b"/>
              <a:pathLst>
                <a:path w="2572" h="2940" extrusionOk="0">
                  <a:moveTo>
                    <a:pt x="817" y="1"/>
                  </a:moveTo>
                  <a:cubicBezTo>
                    <a:pt x="421" y="1"/>
                    <a:pt x="34" y="261"/>
                    <a:pt x="6" y="722"/>
                  </a:cubicBezTo>
                  <a:cubicBezTo>
                    <a:pt x="1" y="850"/>
                    <a:pt x="97" y="913"/>
                    <a:pt x="197" y="913"/>
                  </a:cubicBezTo>
                  <a:cubicBezTo>
                    <a:pt x="295" y="913"/>
                    <a:pt x="397" y="850"/>
                    <a:pt x="404" y="725"/>
                  </a:cubicBezTo>
                  <a:cubicBezTo>
                    <a:pt x="415" y="513"/>
                    <a:pt x="635" y="386"/>
                    <a:pt x="837" y="386"/>
                  </a:cubicBezTo>
                  <a:cubicBezTo>
                    <a:pt x="883" y="386"/>
                    <a:pt x="929" y="393"/>
                    <a:pt x="971" y="407"/>
                  </a:cubicBezTo>
                  <a:cubicBezTo>
                    <a:pt x="1273" y="513"/>
                    <a:pt x="1333" y="915"/>
                    <a:pt x="1278" y="1179"/>
                  </a:cubicBezTo>
                  <a:cubicBezTo>
                    <a:pt x="1171" y="1705"/>
                    <a:pt x="696" y="2038"/>
                    <a:pt x="284" y="2330"/>
                  </a:cubicBezTo>
                  <a:cubicBezTo>
                    <a:pt x="139" y="2433"/>
                    <a:pt x="169" y="2626"/>
                    <a:pt x="331" y="2689"/>
                  </a:cubicBezTo>
                  <a:cubicBezTo>
                    <a:pt x="763" y="2859"/>
                    <a:pt x="1200" y="2940"/>
                    <a:pt x="1646" y="2940"/>
                  </a:cubicBezTo>
                  <a:cubicBezTo>
                    <a:pt x="1873" y="2940"/>
                    <a:pt x="2103" y="2919"/>
                    <a:pt x="2336" y="2878"/>
                  </a:cubicBezTo>
                  <a:cubicBezTo>
                    <a:pt x="2572" y="2836"/>
                    <a:pt x="2490" y="2495"/>
                    <a:pt x="2270" y="2495"/>
                  </a:cubicBezTo>
                  <a:cubicBezTo>
                    <a:pt x="2257" y="2495"/>
                    <a:pt x="2244" y="2496"/>
                    <a:pt x="2230" y="2499"/>
                  </a:cubicBezTo>
                  <a:cubicBezTo>
                    <a:pt x="2039" y="2533"/>
                    <a:pt x="1850" y="2549"/>
                    <a:pt x="1663" y="2549"/>
                  </a:cubicBezTo>
                  <a:cubicBezTo>
                    <a:pt x="1369" y="2549"/>
                    <a:pt x="1080" y="2508"/>
                    <a:pt x="794" y="2430"/>
                  </a:cubicBezTo>
                  <a:lnTo>
                    <a:pt x="794" y="2430"/>
                  </a:lnTo>
                  <a:cubicBezTo>
                    <a:pt x="1423" y="1912"/>
                    <a:pt x="2058" y="1133"/>
                    <a:pt x="1498" y="344"/>
                  </a:cubicBezTo>
                  <a:cubicBezTo>
                    <a:pt x="1331" y="110"/>
                    <a:pt x="1072" y="1"/>
                    <a:pt x="8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1"/>
            <p:cNvSpPr/>
            <p:nvPr/>
          </p:nvSpPr>
          <p:spPr>
            <a:xfrm>
              <a:off x="1666275" y="2748638"/>
              <a:ext cx="104900" cy="14200"/>
            </a:xfrm>
            <a:custGeom>
              <a:avLst/>
              <a:gdLst/>
              <a:ahLst/>
              <a:cxnLst/>
              <a:rect l="l" t="t" r="r" b="b"/>
              <a:pathLst>
                <a:path w="4196" h="568" extrusionOk="0">
                  <a:moveTo>
                    <a:pt x="1395" y="0"/>
                  </a:moveTo>
                  <a:cubicBezTo>
                    <a:pt x="1016" y="0"/>
                    <a:pt x="636" y="13"/>
                    <a:pt x="255" y="37"/>
                  </a:cubicBezTo>
                  <a:cubicBezTo>
                    <a:pt x="8" y="53"/>
                    <a:pt x="1" y="431"/>
                    <a:pt x="241" y="431"/>
                  </a:cubicBezTo>
                  <a:cubicBezTo>
                    <a:pt x="245" y="431"/>
                    <a:pt x="250" y="431"/>
                    <a:pt x="255" y="431"/>
                  </a:cubicBezTo>
                  <a:cubicBezTo>
                    <a:pt x="644" y="405"/>
                    <a:pt x="1032" y="393"/>
                    <a:pt x="1420" y="393"/>
                  </a:cubicBezTo>
                  <a:cubicBezTo>
                    <a:pt x="2232" y="393"/>
                    <a:pt x="3042" y="449"/>
                    <a:pt x="3851" y="565"/>
                  </a:cubicBezTo>
                  <a:cubicBezTo>
                    <a:pt x="3863" y="567"/>
                    <a:pt x="3873" y="568"/>
                    <a:pt x="3884" y="568"/>
                  </a:cubicBezTo>
                  <a:cubicBezTo>
                    <a:pt x="4109" y="568"/>
                    <a:pt x="4195" y="220"/>
                    <a:pt x="3957" y="186"/>
                  </a:cubicBezTo>
                  <a:cubicBezTo>
                    <a:pt x="3103" y="63"/>
                    <a:pt x="2251" y="0"/>
                    <a:pt x="1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1"/>
            <p:cNvSpPr/>
            <p:nvPr/>
          </p:nvSpPr>
          <p:spPr>
            <a:xfrm>
              <a:off x="1695300" y="2798988"/>
              <a:ext cx="66925" cy="76525"/>
            </a:xfrm>
            <a:custGeom>
              <a:avLst/>
              <a:gdLst/>
              <a:ahLst/>
              <a:cxnLst/>
              <a:rect l="l" t="t" r="r" b="b"/>
              <a:pathLst>
                <a:path w="2677" h="3061" extrusionOk="0">
                  <a:moveTo>
                    <a:pt x="417" y="0"/>
                  </a:moveTo>
                  <a:cubicBezTo>
                    <a:pt x="167" y="0"/>
                    <a:pt x="167" y="391"/>
                    <a:pt x="418" y="395"/>
                  </a:cubicBezTo>
                  <a:lnTo>
                    <a:pt x="1327" y="413"/>
                  </a:lnTo>
                  <a:lnTo>
                    <a:pt x="1327" y="413"/>
                  </a:lnTo>
                  <a:cubicBezTo>
                    <a:pt x="1269" y="741"/>
                    <a:pt x="1108" y="1000"/>
                    <a:pt x="842" y="1228"/>
                  </a:cubicBezTo>
                  <a:cubicBezTo>
                    <a:pt x="719" y="1336"/>
                    <a:pt x="805" y="1508"/>
                    <a:pt x="930" y="1558"/>
                  </a:cubicBezTo>
                  <a:cubicBezTo>
                    <a:pt x="1156" y="1648"/>
                    <a:pt x="1383" y="1739"/>
                    <a:pt x="1610" y="1831"/>
                  </a:cubicBezTo>
                  <a:cubicBezTo>
                    <a:pt x="1913" y="1954"/>
                    <a:pt x="2225" y="2049"/>
                    <a:pt x="1893" y="2354"/>
                  </a:cubicBezTo>
                  <a:cubicBezTo>
                    <a:pt x="1531" y="2686"/>
                    <a:pt x="712" y="2664"/>
                    <a:pt x="255" y="2667"/>
                  </a:cubicBezTo>
                  <a:cubicBezTo>
                    <a:pt x="1" y="2669"/>
                    <a:pt x="0" y="3061"/>
                    <a:pt x="254" y="3061"/>
                  </a:cubicBezTo>
                  <a:cubicBezTo>
                    <a:pt x="254" y="3061"/>
                    <a:pt x="255" y="3061"/>
                    <a:pt x="255" y="3061"/>
                  </a:cubicBezTo>
                  <a:cubicBezTo>
                    <a:pt x="877" y="3056"/>
                    <a:pt x="2247" y="3029"/>
                    <a:pt x="2494" y="2273"/>
                  </a:cubicBezTo>
                  <a:cubicBezTo>
                    <a:pt x="2676" y="1713"/>
                    <a:pt x="1874" y="1450"/>
                    <a:pt x="1345" y="1281"/>
                  </a:cubicBezTo>
                  <a:lnTo>
                    <a:pt x="1345" y="1281"/>
                  </a:lnTo>
                  <a:cubicBezTo>
                    <a:pt x="1594" y="983"/>
                    <a:pt x="1721" y="629"/>
                    <a:pt x="1744" y="219"/>
                  </a:cubicBezTo>
                  <a:cubicBezTo>
                    <a:pt x="1750" y="112"/>
                    <a:pt x="1650" y="23"/>
                    <a:pt x="1548" y="22"/>
                  </a:cubicBezTo>
                  <a:lnTo>
                    <a:pt x="420" y="0"/>
                  </a:lnTo>
                  <a:cubicBezTo>
                    <a:pt x="419" y="0"/>
                    <a:pt x="418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1"/>
            <p:cNvSpPr/>
            <p:nvPr/>
          </p:nvSpPr>
          <p:spPr>
            <a:xfrm>
              <a:off x="1767975" y="2598513"/>
              <a:ext cx="90675" cy="329450"/>
            </a:xfrm>
            <a:custGeom>
              <a:avLst/>
              <a:gdLst/>
              <a:ahLst/>
              <a:cxnLst/>
              <a:rect l="l" t="t" r="r" b="b"/>
              <a:pathLst>
                <a:path w="3627" h="13178" extrusionOk="0">
                  <a:moveTo>
                    <a:pt x="1235" y="0"/>
                  </a:moveTo>
                  <a:cubicBezTo>
                    <a:pt x="1091" y="0"/>
                    <a:pt x="958" y="198"/>
                    <a:pt x="1085" y="343"/>
                  </a:cubicBezTo>
                  <a:cubicBezTo>
                    <a:pt x="2571" y="2044"/>
                    <a:pt x="3289" y="4277"/>
                    <a:pt x="3145" y="6529"/>
                  </a:cubicBezTo>
                  <a:cubicBezTo>
                    <a:pt x="3072" y="7656"/>
                    <a:pt x="2774" y="8765"/>
                    <a:pt x="2256" y="9770"/>
                  </a:cubicBezTo>
                  <a:cubicBezTo>
                    <a:pt x="1672" y="10895"/>
                    <a:pt x="788" y="11833"/>
                    <a:pt x="97" y="12888"/>
                  </a:cubicBezTo>
                  <a:cubicBezTo>
                    <a:pt x="0" y="13036"/>
                    <a:pt x="136" y="13178"/>
                    <a:pt x="275" y="13178"/>
                  </a:cubicBezTo>
                  <a:cubicBezTo>
                    <a:pt x="335" y="13178"/>
                    <a:pt x="395" y="13151"/>
                    <a:pt x="438" y="13087"/>
                  </a:cubicBezTo>
                  <a:cubicBezTo>
                    <a:pt x="1233" y="11874"/>
                    <a:pt x="2248" y="10808"/>
                    <a:pt x="2837" y="9465"/>
                  </a:cubicBezTo>
                  <a:cubicBezTo>
                    <a:pt x="3281" y="8453"/>
                    <a:pt x="3517" y="7353"/>
                    <a:pt x="3553" y="6250"/>
                  </a:cubicBezTo>
                  <a:cubicBezTo>
                    <a:pt x="3627" y="3982"/>
                    <a:pt x="2854" y="1772"/>
                    <a:pt x="1364" y="64"/>
                  </a:cubicBezTo>
                  <a:cubicBezTo>
                    <a:pt x="1325" y="19"/>
                    <a:pt x="1279" y="0"/>
                    <a:pt x="1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1"/>
            <p:cNvSpPr/>
            <p:nvPr/>
          </p:nvSpPr>
          <p:spPr>
            <a:xfrm>
              <a:off x="1098225" y="3022763"/>
              <a:ext cx="62525" cy="15850"/>
            </a:xfrm>
            <a:custGeom>
              <a:avLst/>
              <a:gdLst/>
              <a:ahLst/>
              <a:cxnLst/>
              <a:rect l="l" t="t" r="r" b="b"/>
              <a:pathLst>
                <a:path w="2501" h="634" extrusionOk="0">
                  <a:moveTo>
                    <a:pt x="224" y="0"/>
                  </a:moveTo>
                  <a:cubicBezTo>
                    <a:pt x="0" y="0"/>
                    <a:pt x="10" y="367"/>
                    <a:pt x="250" y="396"/>
                  </a:cubicBezTo>
                  <a:cubicBezTo>
                    <a:pt x="917" y="474"/>
                    <a:pt x="1584" y="553"/>
                    <a:pt x="2250" y="632"/>
                  </a:cubicBezTo>
                  <a:cubicBezTo>
                    <a:pt x="2259" y="633"/>
                    <a:pt x="2268" y="633"/>
                    <a:pt x="2277" y="633"/>
                  </a:cubicBezTo>
                  <a:cubicBezTo>
                    <a:pt x="2500" y="633"/>
                    <a:pt x="2490" y="266"/>
                    <a:pt x="2250" y="238"/>
                  </a:cubicBezTo>
                  <a:cubicBezTo>
                    <a:pt x="1583" y="159"/>
                    <a:pt x="916" y="81"/>
                    <a:pt x="250" y="2"/>
                  </a:cubicBezTo>
                  <a:cubicBezTo>
                    <a:pt x="241" y="1"/>
                    <a:pt x="232" y="0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1"/>
            <p:cNvSpPr/>
            <p:nvPr/>
          </p:nvSpPr>
          <p:spPr>
            <a:xfrm>
              <a:off x="1106025" y="3058838"/>
              <a:ext cx="54650" cy="14400"/>
            </a:xfrm>
            <a:custGeom>
              <a:avLst/>
              <a:gdLst/>
              <a:ahLst/>
              <a:cxnLst/>
              <a:rect l="l" t="t" r="r" b="b"/>
              <a:pathLst>
                <a:path w="2186" h="576" extrusionOk="0">
                  <a:moveTo>
                    <a:pt x="263" y="1"/>
                  </a:moveTo>
                  <a:cubicBezTo>
                    <a:pt x="67" y="1"/>
                    <a:pt x="0" y="321"/>
                    <a:pt x="220" y="390"/>
                  </a:cubicBezTo>
                  <a:cubicBezTo>
                    <a:pt x="618" y="513"/>
                    <a:pt x="1022" y="575"/>
                    <a:pt x="1431" y="575"/>
                  </a:cubicBezTo>
                  <a:cubicBezTo>
                    <a:pt x="1598" y="575"/>
                    <a:pt x="1765" y="565"/>
                    <a:pt x="1932" y="544"/>
                  </a:cubicBezTo>
                  <a:cubicBezTo>
                    <a:pt x="2172" y="516"/>
                    <a:pt x="2185" y="149"/>
                    <a:pt x="1959" y="149"/>
                  </a:cubicBezTo>
                  <a:cubicBezTo>
                    <a:pt x="1951" y="149"/>
                    <a:pt x="1942" y="150"/>
                    <a:pt x="1932" y="151"/>
                  </a:cubicBezTo>
                  <a:cubicBezTo>
                    <a:pt x="1770" y="171"/>
                    <a:pt x="1608" y="181"/>
                    <a:pt x="1448" y="181"/>
                  </a:cubicBezTo>
                  <a:cubicBezTo>
                    <a:pt x="1068" y="181"/>
                    <a:pt x="695" y="124"/>
                    <a:pt x="325" y="11"/>
                  </a:cubicBezTo>
                  <a:cubicBezTo>
                    <a:pt x="303" y="4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1"/>
            <p:cNvSpPr/>
            <p:nvPr/>
          </p:nvSpPr>
          <p:spPr>
            <a:xfrm>
              <a:off x="1250925" y="2985338"/>
              <a:ext cx="50975" cy="106800"/>
            </a:xfrm>
            <a:custGeom>
              <a:avLst/>
              <a:gdLst/>
              <a:ahLst/>
              <a:cxnLst/>
              <a:rect l="l" t="t" r="r" b="b"/>
              <a:pathLst>
                <a:path w="2039" h="4272" extrusionOk="0">
                  <a:moveTo>
                    <a:pt x="1241" y="1"/>
                  </a:moveTo>
                  <a:cubicBezTo>
                    <a:pt x="604" y="1"/>
                    <a:pt x="24" y="446"/>
                    <a:pt x="36" y="1161"/>
                  </a:cubicBezTo>
                  <a:cubicBezTo>
                    <a:pt x="43" y="1549"/>
                    <a:pt x="233" y="1873"/>
                    <a:pt x="531" y="2109"/>
                  </a:cubicBezTo>
                  <a:cubicBezTo>
                    <a:pt x="700" y="2242"/>
                    <a:pt x="1051" y="2308"/>
                    <a:pt x="1171" y="2474"/>
                  </a:cubicBezTo>
                  <a:cubicBezTo>
                    <a:pt x="1290" y="2640"/>
                    <a:pt x="999" y="3655"/>
                    <a:pt x="787" y="3768"/>
                  </a:cubicBezTo>
                  <a:cubicBezTo>
                    <a:pt x="641" y="3845"/>
                    <a:pt x="392" y="3861"/>
                    <a:pt x="236" y="3888"/>
                  </a:cubicBezTo>
                  <a:cubicBezTo>
                    <a:pt x="1" y="3930"/>
                    <a:pt x="83" y="4271"/>
                    <a:pt x="302" y="4271"/>
                  </a:cubicBezTo>
                  <a:cubicBezTo>
                    <a:pt x="315" y="4271"/>
                    <a:pt x="329" y="4270"/>
                    <a:pt x="342" y="4268"/>
                  </a:cubicBezTo>
                  <a:cubicBezTo>
                    <a:pt x="1037" y="4142"/>
                    <a:pt x="2039" y="3818"/>
                    <a:pt x="1953" y="2915"/>
                  </a:cubicBezTo>
                  <a:cubicBezTo>
                    <a:pt x="1920" y="2581"/>
                    <a:pt x="1717" y="2361"/>
                    <a:pt x="1453" y="2180"/>
                  </a:cubicBezTo>
                  <a:cubicBezTo>
                    <a:pt x="1204" y="2010"/>
                    <a:pt x="873" y="1931"/>
                    <a:pt x="663" y="1708"/>
                  </a:cubicBezTo>
                  <a:cubicBezTo>
                    <a:pt x="98" y="1111"/>
                    <a:pt x="615" y="396"/>
                    <a:pt x="1269" y="396"/>
                  </a:cubicBezTo>
                  <a:cubicBezTo>
                    <a:pt x="1349" y="396"/>
                    <a:pt x="1432" y="406"/>
                    <a:pt x="1515" y="430"/>
                  </a:cubicBezTo>
                  <a:cubicBezTo>
                    <a:pt x="1535" y="435"/>
                    <a:pt x="1555" y="438"/>
                    <a:pt x="1573" y="438"/>
                  </a:cubicBezTo>
                  <a:cubicBezTo>
                    <a:pt x="1774" y="438"/>
                    <a:pt x="1842" y="115"/>
                    <a:pt x="1618" y="53"/>
                  </a:cubicBezTo>
                  <a:cubicBezTo>
                    <a:pt x="1493" y="18"/>
                    <a:pt x="1366" y="1"/>
                    <a:pt x="1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1"/>
            <p:cNvSpPr/>
            <p:nvPr/>
          </p:nvSpPr>
          <p:spPr>
            <a:xfrm>
              <a:off x="1339450" y="2992463"/>
              <a:ext cx="15775" cy="96400"/>
            </a:xfrm>
            <a:custGeom>
              <a:avLst/>
              <a:gdLst/>
              <a:ahLst/>
              <a:cxnLst/>
              <a:rect l="l" t="t" r="r" b="b"/>
              <a:pathLst>
                <a:path w="631" h="3856" extrusionOk="0">
                  <a:moveTo>
                    <a:pt x="227" y="0"/>
                  </a:moveTo>
                  <a:cubicBezTo>
                    <a:pt x="128" y="0"/>
                    <a:pt x="28" y="64"/>
                    <a:pt x="25" y="190"/>
                  </a:cubicBezTo>
                  <a:cubicBezTo>
                    <a:pt x="1" y="1356"/>
                    <a:pt x="67" y="2512"/>
                    <a:pt x="220" y="3669"/>
                  </a:cubicBezTo>
                  <a:cubicBezTo>
                    <a:pt x="237" y="3793"/>
                    <a:pt x="345" y="3855"/>
                    <a:pt x="444" y="3855"/>
                  </a:cubicBezTo>
                  <a:cubicBezTo>
                    <a:pt x="542" y="3855"/>
                    <a:pt x="631" y="3794"/>
                    <a:pt x="613" y="3669"/>
                  </a:cubicBezTo>
                  <a:cubicBezTo>
                    <a:pt x="460" y="2512"/>
                    <a:pt x="394" y="1356"/>
                    <a:pt x="419" y="190"/>
                  </a:cubicBezTo>
                  <a:cubicBezTo>
                    <a:pt x="422" y="64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1"/>
            <p:cNvSpPr/>
            <p:nvPr/>
          </p:nvSpPr>
          <p:spPr>
            <a:xfrm>
              <a:off x="1388275" y="2996663"/>
              <a:ext cx="15500" cy="88500"/>
            </a:xfrm>
            <a:custGeom>
              <a:avLst/>
              <a:gdLst/>
              <a:ahLst/>
              <a:cxnLst/>
              <a:rect l="l" t="t" r="r" b="b"/>
              <a:pathLst>
                <a:path w="620" h="3540" extrusionOk="0">
                  <a:moveTo>
                    <a:pt x="287" y="0"/>
                  </a:moveTo>
                  <a:cubicBezTo>
                    <a:pt x="189" y="0"/>
                    <a:pt x="86" y="64"/>
                    <a:pt x="76" y="190"/>
                  </a:cubicBezTo>
                  <a:cubicBezTo>
                    <a:pt x="0" y="1268"/>
                    <a:pt x="50" y="2330"/>
                    <a:pt x="217" y="3397"/>
                  </a:cubicBezTo>
                  <a:cubicBezTo>
                    <a:pt x="232" y="3496"/>
                    <a:pt x="301" y="3539"/>
                    <a:pt x="377" y="3539"/>
                  </a:cubicBezTo>
                  <a:cubicBezTo>
                    <a:pt x="491" y="3539"/>
                    <a:pt x="619" y="3441"/>
                    <a:pt x="596" y="3291"/>
                  </a:cubicBezTo>
                  <a:cubicBezTo>
                    <a:pt x="434" y="2260"/>
                    <a:pt x="395" y="1229"/>
                    <a:pt x="470" y="190"/>
                  </a:cubicBezTo>
                  <a:cubicBezTo>
                    <a:pt x="479" y="63"/>
                    <a:pt x="386" y="0"/>
                    <a:pt x="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1"/>
            <p:cNvSpPr/>
            <p:nvPr/>
          </p:nvSpPr>
          <p:spPr>
            <a:xfrm>
              <a:off x="1391150" y="2980338"/>
              <a:ext cx="66975" cy="100425"/>
            </a:xfrm>
            <a:custGeom>
              <a:avLst/>
              <a:gdLst/>
              <a:ahLst/>
              <a:cxnLst/>
              <a:rect l="l" t="t" r="r" b="b"/>
              <a:pathLst>
                <a:path w="2679" h="4017" extrusionOk="0">
                  <a:moveTo>
                    <a:pt x="2253" y="0"/>
                  </a:moveTo>
                  <a:cubicBezTo>
                    <a:pt x="2138" y="0"/>
                    <a:pt x="2012" y="98"/>
                    <a:pt x="2041" y="247"/>
                  </a:cubicBezTo>
                  <a:cubicBezTo>
                    <a:pt x="2235" y="1243"/>
                    <a:pt x="2276" y="2235"/>
                    <a:pt x="2166" y="3232"/>
                  </a:cubicBezTo>
                  <a:lnTo>
                    <a:pt x="2166" y="3232"/>
                  </a:lnTo>
                  <a:cubicBezTo>
                    <a:pt x="1647" y="2365"/>
                    <a:pt x="1060" y="1548"/>
                    <a:pt x="404" y="776"/>
                  </a:cubicBezTo>
                  <a:cubicBezTo>
                    <a:pt x="364" y="730"/>
                    <a:pt x="319" y="710"/>
                    <a:pt x="274" y="710"/>
                  </a:cubicBezTo>
                  <a:cubicBezTo>
                    <a:pt x="132" y="710"/>
                    <a:pt x="0" y="907"/>
                    <a:pt x="124" y="1053"/>
                  </a:cubicBezTo>
                  <a:cubicBezTo>
                    <a:pt x="883" y="1945"/>
                    <a:pt x="1542" y="2901"/>
                    <a:pt x="2111" y="3924"/>
                  </a:cubicBezTo>
                  <a:cubicBezTo>
                    <a:pt x="2146" y="3985"/>
                    <a:pt x="2216" y="4016"/>
                    <a:pt x="2286" y="4016"/>
                  </a:cubicBezTo>
                  <a:cubicBezTo>
                    <a:pt x="2371" y="4016"/>
                    <a:pt x="2455" y="3970"/>
                    <a:pt x="2471" y="3876"/>
                  </a:cubicBezTo>
                  <a:cubicBezTo>
                    <a:pt x="2678" y="2625"/>
                    <a:pt x="2663" y="1385"/>
                    <a:pt x="2421" y="141"/>
                  </a:cubicBezTo>
                  <a:cubicBezTo>
                    <a:pt x="2401" y="43"/>
                    <a:pt x="2329" y="0"/>
                    <a:pt x="2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1"/>
            <p:cNvSpPr/>
            <p:nvPr/>
          </p:nvSpPr>
          <p:spPr>
            <a:xfrm>
              <a:off x="1516525" y="2918988"/>
              <a:ext cx="54350" cy="86100"/>
            </a:xfrm>
            <a:custGeom>
              <a:avLst/>
              <a:gdLst/>
              <a:ahLst/>
              <a:cxnLst/>
              <a:rect l="l" t="t" r="r" b="b"/>
              <a:pathLst>
                <a:path w="2174" h="3444" extrusionOk="0">
                  <a:moveTo>
                    <a:pt x="617" y="1"/>
                  </a:moveTo>
                  <a:cubicBezTo>
                    <a:pt x="490" y="1"/>
                    <a:pt x="353" y="27"/>
                    <a:pt x="210" y="85"/>
                  </a:cubicBezTo>
                  <a:cubicBezTo>
                    <a:pt x="0" y="169"/>
                    <a:pt x="58" y="481"/>
                    <a:pt x="240" y="481"/>
                  </a:cubicBezTo>
                  <a:cubicBezTo>
                    <a:pt x="262" y="481"/>
                    <a:pt x="286" y="477"/>
                    <a:pt x="312" y="467"/>
                  </a:cubicBezTo>
                  <a:cubicBezTo>
                    <a:pt x="397" y="432"/>
                    <a:pt x="481" y="417"/>
                    <a:pt x="559" y="417"/>
                  </a:cubicBezTo>
                  <a:cubicBezTo>
                    <a:pt x="1082" y="417"/>
                    <a:pt x="1394" y="1106"/>
                    <a:pt x="834" y="1449"/>
                  </a:cubicBezTo>
                  <a:cubicBezTo>
                    <a:pt x="650" y="1561"/>
                    <a:pt x="753" y="1812"/>
                    <a:pt x="943" y="1812"/>
                  </a:cubicBezTo>
                  <a:cubicBezTo>
                    <a:pt x="957" y="1812"/>
                    <a:pt x="971" y="1811"/>
                    <a:pt x="986" y="1808"/>
                  </a:cubicBezTo>
                  <a:cubicBezTo>
                    <a:pt x="1006" y="1804"/>
                    <a:pt x="1027" y="1803"/>
                    <a:pt x="1049" y="1803"/>
                  </a:cubicBezTo>
                  <a:cubicBezTo>
                    <a:pt x="1255" y="1803"/>
                    <a:pt x="1539" y="1959"/>
                    <a:pt x="1621" y="2134"/>
                  </a:cubicBezTo>
                  <a:cubicBezTo>
                    <a:pt x="1752" y="2415"/>
                    <a:pt x="1657" y="2707"/>
                    <a:pt x="1427" y="2886"/>
                  </a:cubicBezTo>
                  <a:cubicBezTo>
                    <a:pt x="1274" y="3003"/>
                    <a:pt x="1096" y="3054"/>
                    <a:pt x="914" y="3054"/>
                  </a:cubicBezTo>
                  <a:cubicBezTo>
                    <a:pt x="790" y="3054"/>
                    <a:pt x="664" y="3030"/>
                    <a:pt x="544" y="2989"/>
                  </a:cubicBezTo>
                  <a:cubicBezTo>
                    <a:pt x="520" y="2981"/>
                    <a:pt x="498" y="2977"/>
                    <a:pt x="478" y="2977"/>
                  </a:cubicBezTo>
                  <a:cubicBezTo>
                    <a:pt x="287" y="2977"/>
                    <a:pt x="223" y="3295"/>
                    <a:pt x="439" y="3368"/>
                  </a:cubicBezTo>
                  <a:cubicBezTo>
                    <a:pt x="582" y="3419"/>
                    <a:pt x="737" y="3444"/>
                    <a:pt x="891" y="3444"/>
                  </a:cubicBezTo>
                  <a:cubicBezTo>
                    <a:pt x="1421" y="3444"/>
                    <a:pt x="1955" y="3153"/>
                    <a:pt x="2068" y="2593"/>
                  </a:cubicBezTo>
                  <a:cubicBezTo>
                    <a:pt x="2174" y="2070"/>
                    <a:pt x="1836" y="1607"/>
                    <a:pt x="1379" y="1459"/>
                  </a:cubicBezTo>
                  <a:lnTo>
                    <a:pt x="1379" y="1459"/>
                  </a:lnTo>
                  <a:cubicBezTo>
                    <a:pt x="1770" y="856"/>
                    <a:pt x="1348" y="1"/>
                    <a:pt x="6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1"/>
            <p:cNvSpPr/>
            <p:nvPr/>
          </p:nvSpPr>
          <p:spPr>
            <a:xfrm>
              <a:off x="1628350" y="2996763"/>
              <a:ext cx="63600" cy="71800"/>
            </a:xfrm>
            <a:custGeom>
              <a:avLst/>
              <a:gdLst/>
              <a:ahLst/>
              <a:cxnLst/>
              <a:rect l="l" t="t" r="r" b="b"/>
              <a:pathLst>
                <a:path w="2544" h="2872" extrusionOk="0">
                  <a:moveTo>
                    <a:pt x="275" y="1"/>
                  </a:moveTo>
                  <a:cubicBezTo>
                    <a:pt x="137" y="1"/>
                    <a:pt x="0" y="142"/>
                    <a:pt x="93" y="292"/>
                  </a:cubicBezTo>
                  <a:cubicBezTo>
                    <a:pt x="669" y="1215"/>
                    <a:pt x="1344" y="2058"/>
                    <a:pt x="2124" y="2816"/>
                  </a:cubicBezTo>
                  <a:cubicBezTo>
                    <a:pt x="2166" y="2855"/>
                    <a:pt x="2211" y="2872"/>
                    <a:pt x="2256" y="2872"/>
                  </a:cubicBezTo>
                  <a:cubicBezTo>
                    <a:pt x="2409" y="2872"/>
                    <a:pt x="2544" y="2673"/>
                    <a:pt x="2404" y="2536"/>
                  </a:cubicBezTo>
                  <a:cubicBezTo>
                    <a:pt x="1649" y="1802"/>
                    <a:pt x="992" y="988"/>
                    <a:pt x="435" y="93"/>
                  </a:cubicBezTo>
                  <a:cubicBezTo>
                    <a:pt x="394" y="28"/>
                    <a:pt x="334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1"/>
            <p:cNvSpPr/>
            <p:nvPr/>
          </p:nvSpPr>
          <p:spPr>
            <a:xfrm>
              <a:off x="1611600" y="2996688"/>
              <a:ext cx="88950" cy="88175"/>
            </a:xfrm>
            <a:custGeom>
              <a:avLst/>
              <a:gdLst/>
              <a:ahLst/>
              <a:cxnLst/>
              <a:rect l="l" t="t" r="r" b="b"/>
              <a:pathLst>
                <a:path w="3558" h="3527" extrusionOk="0">
                  <a:moveTo>
                    <a:pt x="3273" y="1"/>
                  </a:moveTo>
                  <a:cubicBezTo>
                    <a:pt x="3229" y="1"/>
                    <a:pt x="3184" y="18"/>
                    <a:pt x="3144" y="60"/>
                  </a:cubicBezTo>
                  <a:cubicBezTo>
                    <a:pt x="2142" y="1104"/>
                    <a:pt x="1138" y="2147"/>
                    <a:pt x="136" y="3188"/>
                  </a:cubicBezTo>
                  <a:cubicBezTo>
                    <a:pt x="1" y="3329"/>
                    <a:pt x="134" y="3527"/>
                    <a:pt x="284" y="3527"/>
                  </a:cubicBezTo>
                  <a:cubicBezTo>
                    <a:pt x="328" y="3527"/>
                    <a:pt x="374" y="3509"/>
                    <a:pt x="415" y="3467"/>
                  </a:cubicBezTo>
                  <a:cubicBezTo>
                    <a:pt x="1417" y="2425"/>
                    <a:pt x="2421" y="1381"/>
                    <a:pt x="3423" y="339"/>
                  </a:cubicBezTo>
                  <a:cubicBezTo>
                    <a:pt x="3558" y="199"/>
                    <a:pt x="3422" y="1"/>
                    <a:pt x="3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1"/>
            <p:cNvSpPr/>
            <p:nvPr/>
          </p:nvSpPr>
          <p:spPr>
            <a:xfrm>
              <a:off x="1762250" y="2987163"/>
              <a:ext cx="93550" cy="90025"/>
            </a:xfrm>
            <a:custGeom>
              <a:avLst/>
              <a:gdLst/>
              <a:ahLst/>
              <a:cxnLst/>
              <a:rect l="l" t="t" r="r" b="b"/>
              <a:pathLst>
                <a:path w="3742" h="3601" extrusionOk="0">
                  <a:moveTo>
                    <a:pt x="1872" y="421"/>
                  </a:moveTo>
                  <a:cubicBezTo>
                    <a:pt x="1880" y="490"/>
                    <a:pt x="1922" y="556"/>
                    <a:pt x="2006" y="583"/>
                  </a:cubicBezTo>
                  <a:cubicBezTo>
                    <a:pt x="3202" y="968"/>
                    <a:pt x="3741" y="2870"/>
                    <a:pt x="2200" y="3182"/>
                  </a:cubicBezTo>
                  <a:cubicBezTo>
                    <a:pt x="2116" y="3199"/>
                    <a:pt x="2037" y="3208"/>
                    <a:pt x="1962" y="3208"/>
                  </a:cubicBezTo>
                  <a:cubicBezTo>
                    <a:pt x="648" y="3208"/>
                    <a:pt x="687" y="707"/>
                    <a:pt x="1872" y="421"/>
                  </a:cubicBezTo>
                  <a:close/>
                  <a:moveTo>
                    <a:pt x="2076" y="0"/>
                  </a:moveTo>
                  <a:cubicBezTo>
                    <a:pt x="2074" y="0"/>
                    <a:pt x="2072" y="0"/>
                    <a:pt x="2069" y="0"/>
                  </a:cubicBezTo>
                  <a:cubicBezTo>
                    <a:pt x="233" y="59"/>
                    <a:pt x="1" y="3589"/>
                    <a:pt x="1976" y="3600"/>
                  </a:cubicBezTo>
                  <a:cubicBezTo>
                    <a:pt x="1978" y="3600"/>
                    <a:pt x="1980" y="3600"/>
                    <a:pt x="1982" y="3600"/>
                  </a:cubicBezTo>
                  <a:cubicBezTo>
                    <a:pt x="2749" y="3600"/>
                    <a:pt x="3483" y="2993"/>
                    <a:pt x="3567" y="2223"/>
                  </a:cubicBezTo>
                  <a:cubicBezTo>
                    <a:pt x="3664" y="1334"/>
                    <a:pt x="3040" y="565"/>
                    <a:pt x="2250" y="253"/>
                  </a:cubicBezTo>
                  <a:lnTo>
                    <a:pt x="2250" y="253"/>
                  </a:lnTo>
                  <a:cubicBezTo>
                    <a:pt x="2282" y="139"/>
                    <a:pt x="2224" y="0"/>
                    <a:pt x="2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1"/>
            <p:cNvSpPr/>
            <p:nvPr/>
          </p:nvSpPr>
          <p:spPr>
            <a:xfrm>
              <a:off x="1886025" y="3050388"/>
              <a:ext cx="15925" cy="26150"/>
            </a:xfrm>
            <a:custGeom>
              <a:avLst/>
              <a:gdLst/>
              <a:ahLst/>
              <a:cxnLst/>
              <a:rect l="l" t="t" r="r" b="b"/>
              <a:pathLst>
                <a:path w="637" h="1046" extrusionOk="0">
                  <a:moveTo>
                    <a:pt x="397" y="0"/>
                  </a:moveTo>
                  <a:cubicBezTo>
                    <a:pt x="319" y="0"/>
                    <a:pt x="243" y="43"/>
                    <a:pt x="218" y="141"/>
                  </a:cubicBezTo>
                  <a:lnTo>
                    <a:pt x="40" y="801"/>
                  </a:lnTo>
                  <a:cubicBezTo>
                    <a:pt x="0" y="949"/>
                    <a:pt x="123" y="1045"/>
                    <a:pt x="241" y="1045"/>
                  </a:cubicBezTo>
                  <a:cubicBezTo>
                    <a:pt x="319" y="1045"/>
                    <a:pt x="394" y="1003"/>
                    <a:pt x="420" y="907"/>
                  </a:cubicBezTo>
                  <a:lnTo>
                    <a:pt x="597" y="245"/>
                  </a:lnTo>
                  <a:cubicBezTo>
                    <a:pt x="637" y="97"/>
                    <a:pt x="515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1"/>
            <p:cNvSpPr/>
            <p:nvPr/>
          </p:nvSpPr>
          <p:spPr>
            <a:xfrm>
              <a:off x="1931475" y="2978438"/>
              <a:ext cx="71725" cy="114400"/>
            </a:xfrm>
            <a:custGeom>
              <a:avLst/>
              <a:gdLst/>
              <a:ahLst/>
              <a:cxnLst/>
              <a:rect l="l" t="t" r="r" b="b"/>
              <a:pathLst>
                <a:path w="2869" h="4576" extrusionOk="0">
                  <a:moveTo>
                    <a:pt x="240" y="1"/>
                  </a:moveTo>
                  <a:cubicBezTo>
                    <a:pt x="0" y="1"/>
                    <a:pt x="8" y="380"/>
                    <a:pt x="255" y="395"/>
                  </a:cubicBezTo>
                  <a:cubicBezTo>
                    <a:pt x="938" y="438"/>
                    <a:pt x="1620" y="467"/>
                    <a:pt x="2304" y="481"/>
                  </a:cubicBezTo>
                  <a:lnTo>
                    <a:pt x="2304" y="481"/>
                  </a:lnTo>
                  <a:cubicBezTo>
                    <a:pt x="1678" y="1699"/>
                    <a:pt x="1230" y="2980"/>
                    <a:pt x="964" y="4329"/>
                  </a:cubicBezTo>
                  <a:cubicBezTo>
                    <a:pt x="934" y="4477"/>
                    <a:pt x="1060" y="4575"/>
                    <a:pt x="1176" y="4575"/>
                  </a:cubicBezTo>
                  <a:cubicBezTo>
                    <a:pt x="1252" y="4575"/>
                    <a:pt x="1324" y="4532"/>
                    <a:pt x="1343" y="4433"/>
                  </a:cubicBezTo>
                  <a:cubicBezTo>
                    <a:pt x="1624" y="3009"/>
                    <a:pt x="2105" y="1668"/>
                    <a:pt x="2797" y="389"/>
                  </a:cubicBezTo>
                  <a:cubicBezTo>
                    <a:pt x="2869" y="259"/>
                    <a:pt x="2780" y="96"/>
                    <a:pt x="2627" y="93"/>
                  </a:cubicBezTo>
                  <a:cubicBezTo>
                    <a:pt x="1835" y="81"/>
                    <a:pt x="1045" y="51"/>
                    <a:pt x="255" y="1"/>
                  </a:cubicBezTo>
                  <a:cubicBezTo>
                    <a:pt x="250" y="1"/>
                    <a:pt x="245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1"/>
            <p:cNvSpPr/>
            <p:nvPr/>
          </p:nvSpPr>
          <p:spPr>
            <a:xfrm>
              <a:off x="2008050" y="2990238"/>
              <a:ext cx="70950" cy="66250"/>
            </a:xfrm>
            <a:custGeom>
              <a:avLst/>
              <a:gdLst/>
              <a:ahLst/>
              <a:cxnLst/>
              <a:rect l="l" t="t" r="r" b="b"/>
              <a:pathLst>
                <a:path w="2838" h="2650" extrusionOk="0">
                  <a:moveTo>
                    <a:pt x="2531" y="0"/>
                  </a:moveTo>
                  <a:cubicBezTo>
                    <a:pt x="2498" y="0"/>
                    <a:pt x="2463" y="11"/>
                    <a:pt x="2427" y="37"/>
                  </a:cubicBezTo>
                  <a:cubicBezTo>
                    <a:pt x="1568" y="669"/>
                    <a:pt x="787" y="1385"/>
                    <a:pt x="87" y="2192"/>
                  </a:cubicBezTo>
                  <a:cubicBezTo>
                    <a:pt x="1" y="2292"/>
                    <a:pt x="15" y="2497"/>
                    <a:pt x="175" y="2521"/>
                  </a:cubicBezTo>
                  <a:cubicBezTo>
                    <a:pt x="715" y="2606"/>
                    <a:pt x="1253" y="2650"/>
                    <a:pt x="1794" y="2650"/>
                  </a:cubicBezTo>
                  <a:cubicBezTo>
                    <a:pt x="2057" y="2650"/>
                    <a:pt x="2320" y="2640"/>
                    <a:pt x="2585" y="2619"/>
                  </a:cubicBezTo>
                  <a:cubicBezTo>
                    <a:pt x="2829" y="2599"/>
                    <a:pt x="2838" y="2224"/>
                    <a:pt x="2603" y="2224"/>
                  </a:cubicBezTo>
                  <a:cubicBezTo>
                    <a:pt x="2597" y="2224"/>
                    <a:pt x="2591" y="2224"/>
                    <a:pt x="2585" y="2225"/>
                  </a:cubicBezTo>
                  <a:cubicBezTo>
                    <a:pt x="2314" y="2246"/>
                    <a:pt x="2044" y="2257"/>
                    <a:pt x="1774" y="2257"/>
                  </a:cubicBezTo>
                  <a:cubicBezTo>
                    <a:pt x="1388" y="2257"/>
                    <a:pt x="1002" y="2234"/>
                    <a:pt x="617" y="2188"/>
                  </a:cubicBezTo>
                  <a:lnTo>
                    <a:pt x="617" y="2188"/>
                  </a:lnTo>
                  <a:cubicBezTo>
                    <a:pt x="1228" y="1520"/>
                    <a:pt x="1897" y="915"/>
                    <a:pt x="2628" y="378"/>
                  </a:cubicBezTo>
                  <a:cubicBezTo>
                    <a:pt x="2793" y="255"/>
                    <a:pt x="2689" y="0"/>
                    <a:pt x="25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1"/>
            <p:cNvSpPr/>
            <p:nvPr/>
          </p:nvSpPr>
          <p:spPr>
            <a:xfrm>
              <a:off x="2067750" y="2996613"/>
              <a:ext cx="9875" cy="96600"/>
            </a:xfrm>
            <a:custGeom>
              <a:avLst/>
              <a:gdLst/>
              <a:ahLst/>
              <a:cxnLst/>
              <a:rect l="l" t="t" r="r" b="b"/>
              <a:pathLst>
                <a:path w="395" h="3864" extrusionOk="0">
                  <a:moveTo>
                    <a:pt x="197" y="1"/>
                  </a:moveTo>
                  <a:cubicBezTo>
                    <a:pt x="99" y="1"/>
                    <a:pt x="0" y="64"/>
                    <a:pt x="0" y="190"/>
                  </a:cubicBezTo>
                  <a:lnTo>
                    <a:pt x="0" y="3673"/>
                  </a:lnTo>
                  <a:cubicBezTo>
                    <a:pt x="0" y="3800"/>
                    <a:pt x="99" y="3863"/>
                    <a:pt x="197" y="3863"/>
                  </a:cubicBezTo>
                  <a:cubicBezTo>
                    <a:pt x="296" y="3863"/>
                    <a:pt x="394" y="3800"/>
                    <a:pt x="394" y="3673"/>
                  </a:cubicBezTo>
                  <a:lnTo>
                    <a:pt x="394" y="190"/>
                  </a:lnTo>
                  <a:cubicBezTo>
                    <a:pt x="394" y="64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1"/>
            <p:cNvSpPr/>
            <p:nvPr/>
          </p:nvSpPr>
          <p:spPr>
            <a:xfrm>
              <a:off x="2103600" y="2993638"/>
              <a:ext cx="67500" cy="96500"/>
            </a:xfrm>
            <a:custGeom>
              <a:avLst/>
              <a:gdLst/>
              <a:ahLst/>
              <a:cxnLst/>
              <a:rect l="l" t="t" r="r" b="b"/>
              <a:pathLst>
                <a:path w="2700" h="3860" extrusionOk="0">
                  <a:moveTo>
                    <a:pt x="634" y="0"/>
                  </a:moveTo>
                  <a:cubicBezTo>
                    <a:pt x="507" y="0"/>
                    <a:pt x="380" y="3"/>
                    <a:pt x="253" y="9"/>
                  </a:cubicBezTo>
                  <a:cubicBezTo>
                    <a:pt x="7" y="17"/>
                    <a:pt x="1" y="401"/>
                    <a:pt x="246" y="401"/>
                  </a:cubicBezTo>
                  <a:cubicBezTo>
                    <a:pt x="249" y="401"/>
                    <a:pt x="252" y="401"/>
                    <a:pt x="256" y="401"/>
                  </a:cubicBezTo>
                  <a:cubicBezTo>
                    <a:pt x="383" y="395"/>
                    <a:pt x="511" y="393"/>
                    <a:pt x="637" y="393"/>
                  </a:cubicBezTo>
                  <a:cubicBezTo>
                    <a:pt x="1171" y="393"/>
                    <a:pt x="1696" y="444"/>
                    <a:pt x="2222" y="548"/>
                  </a:cubicBezTo>
                  <a:lnTo>
                    <a:pt x="2222" y="548"/>
                  </a:lnTo>
                  <a:lnTo>
                    <a:pt x="1182" y="3619"/>
                  </a:lnTo>
                  <a:cubicBezTo>
                    <a:pt x="1133" y="3765"/>
                    <a:pt x="1252" y="3860"/>
                    <a:pt x="1372" y="3860"/>
                  </a:cubicBezTo>
                  <a:cubicBezTo>
                    <a:pt x="1451" y="3860"/>
                    <a:pt x="1530" y="3819"/>
                    <a:pt x="1561" y="3725"/>
                  </a:cubicBezTo>
                  <a:lnTo>
                    <a:pt x="2668" y="455"/>
                  </a:lnTo>
                  <a:cubicBezTo>
                    <a:pt x="2699" y="360"/>
                    <a:pt x="2629" y="236"/>
                    <a:pt x="2529" y="215"/>
                  </a:cubicBezTo>
                  <a:cubicBezTo>
                    <a:pt x="1900" y="73"/>
                    <a:pt x="1273" y="0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1"/>
            <p:cNvSpPr/>
            <p:nvPr/>
          </p:nvSpPr>
          <p:spPr>
            <a:xfrm>
              <a:off x="1106625" y="3231363"/>
              <a:ext cx="54725" cy="14275"/>
            </a:xfrm>
            <a:custGeom>
              <a:avLst/>
              <a:gdLst/>
              <a:ahLst/>
              <a:cxnLst/>
              <a:rect l="l" t="t" r="r" b="b"/>
              <a:pathLst>
                <a:path w="2189" h="571" extrusionOk="0">
                  <a:moveTo>
                    <a:pt x="663" y="0"/>
                  </a:moveTo>
                  <a:cubicBezTo>
                    <a:pt x="527" y="0"/>
                    <a:pt x="391" y="6"/>
                    <a:pt x="255" y="18"/>
                  </a:cubicBezTo>
                  <a:cubicBezTo>
                    <a:pt x="10" y="39"/>
                    <a:pt x="0" y="413"/>
                    <a:pt x="234" y="413"/>
                  </a:cubicBezTo>
                  <a:cubicBezTo>
                    <a:pt x="240" y="413"/>
                    <a:pt x="247" y="412"/>
                    <a:pt x="254" y="412"/>
                  </a:cubicBezTo>
                  <a:cubicBezTo>
                    <a:pt x="388" y="400"/>
                    <a:pt x="521" y="394"/>
                    <a:pt x="654" y="394"/>
                  </a:cubicBezTo>
                  <a:cubicBezTo>
                    <a:pt x="1062" y="394"/>
                    <a:pt x="1462" y="450"/>
                    <a:pt x="1861" y="562"/>
                  </a:cubicBezTo>
                  <a:cubicBezTo>
                    <a:pt x="1882" y="568"/>
                    <a:pt x="1901" y="571"/>
                    <a:pt x="1919" y="571"/>
                  </a:cubicBezTo>
                  <a:cubicBezTo>
                    <a:pt x="2121" y="571"/>
                    <a:pt x="2189" y="244"/>
                    <a:pt x="1966" y="183"/>
                  </a:cubicBezTo>
                  <a:cubicBezTo>
                    <a:pt x="1538" y="62"/>
                    <a:pt x="1103" y="0"/>
                    <a:pt x="6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1"/>
            <p:cNvSpPr/>
            <p:nvPr/>
          </p:nvSpPr>
          <p:spPr>
            <a:xfrm>
              <a:off x="1260000" y="3201413"/>
              <a:ext cx="57875" cy="114650"/>
            </a:xfrm>
            <a:custGeom>
              <a:avLst/>
              <a:gdLst/>
              <a:ahLst/>
              <a:cxnLst/>
              <a:rect l="l" t="t" r="r" b="b"/>
              <a:pathLst>
                <a:path w="2315" h="4586" extrusionOk="0">
                  <a:moveTo>
                    <a:pt x="245" y="1"/>
                  </a:moveTo>
                  <a:cubicBezTo>
                    <a:pt x="1" y="1"/>
                    <a:pt x="4" y="384"/>
                    <a:pt x="254" y="393"/>
                  </a:cubicBezTo>
                  <a:lnTo>
                    <a:pt x="1792" y="447"/>
                  </a:lnTo>
                  <a:lnTo>
                    <a:pt x="1792" y="447"/>
                  </a:lnTo>
                  <a:cubicBezTo>
                    <a:pt x="1309" y="1728"/>
                    <a:pt x="992" y="3039"/>
                    <a:pt x="820" y="4398"/>
                  </a:cubicBezTo>
                  <a:cubicBezTo>
                    <a:pt x="804" y="4523"/>
                    <a:pt x="894" y="4586"/>
                    <a:pt x="993" y="4586"/>
                  </a:cubicBezTo>
                  <a:cubicBezTo>
                    <a:pt x="1092" y="4586"/>
                    <a:pt x="1198" y="4523"/>
                    <a:pt x="1213" y="4398"/>
                  </a:cubicBezTo>
                  <a:cubicBezTo>
                    <a:pt x="1391" y="2991"/>
                    <a:pt x="1743" y="1633"/>
                    <a:pt x="2264" y="314"/>
                  </a:cubicBezTo>
                  <a:cubicBezTo>
                    <a:pt x="2314" y="188"/>
                    <a:pt x="2190" y="68"/>
                    <a:pt x="2075" y="65"/>
                  </a:cubicBezTo>
                  <a:lnTo>
                    <a:pt x="254" y="1"/>
                  </a:lnTo>
                  <a:cubicBezTo>
                    <a:pt x="251" y="1"/>
                    <a:pt x="248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1"/>
            <p:cNvSpPr/>
            <p:nvPr/>
          </p:nvSpPr>
          <p:spPr>
            <a:xfrm>
              <a:off x="1405250" y="3198588"/>
              <a:ext cx="61850" cy="105875"/>
            </a:xfrm>
            <a:custGeom>
              <a:avLst/>
              <a:gdLst/>
              <a:ahLst/>
              <a:cxnLst/>
              <a:rect l="l" t="t" r="r" b="b"/>
              <a:pathLst>
                <a:path w="2474" h="4235" extrusionOk="0">
                  <a:moveTo>
                    <a:pt x="882" y="1"/>
                  </a:moveTo>
                  <a:cubicBezTo>
                    <a:pt x="590" y="1"/>
                    <a:pt x="298" y="189"/>
                    <a:pt x="133" y="464"/>
                  </a:cubicBezTo>
                  <a:cubicBezTo>
                    <a:pt x="43" y="616"/>
                    <a:pt x="178" y="758"/>
                    <a:pt x="313" y="758"/>
                  </a:cubicBezTo>
                  <a:cubicBezTo>
                    <a:pt x="372" y="758"/>
                    <a:pt x="431" y="730"/>
                    <a:pt x="471" y="663"/>
                  </a:cubicBezTo>
                  <a:cubicBezTo>
                    <a:pt x="1098" y="791"/>
                    <a:pt x="1257" y="963"/>
                    <a:pt x="948" y="1179"/>
                  </a:cubicBezTo>
                  <a:cubicBezTo>
                    <a:pt x="886" y="1225"/>
                    <a:pt x="834" y="1280"/>
                    <a:pt x="792" y="1342"/>
                  </a:cubicBezTo>
                  <a:cubicBezTo>
                    <a:pt x="713" y="1454"/>
                    <a:pt x="644" y="1532"/>
                    <a:pt x="625" y="1678"/>
                  </a:cubicBezTo>
                  <a:cubicBezTo>
                    <a:pt x="598" y="1864"/>
                    <a:pt x="663" y="2018"/>
                    <a:pt x="784" y="2158"/>
                  </a:cubicBezTo>
                  <a:cubicBezTo>
                    <a:pt x="985" y="2388"/>
                    <a:pt x="1315" y="2413"/>
                    <a:pt x="1563" y="2567"/>
                  </a:cubicBezTo>
                  <a:cubicBezTo>
                    <a:pt x="1931" y="2796"/>
                    <a:pt x="2001" y="3226"/>
                    <a:pt x="1679" y="3561"/>
                  </a:cubicBezTo>
                  <a:cubicBezTo>
                    <a:pt x="1451" y="3797"/>
                    <a:pt x="1119" y="3853"/>
                    <a:pt x="790" y="3853"/>
                  </a:cubicBezTo>
                  <a:cubicBezTo>
                    <a:pt x="604" y="3853"/>
                    <a:pt x="418" y="3835"/>
                    <a:pt x="253" y="3821"/>
                  </a:cubicBezTo>
                  <a:cubicBezTo>
                    <a:pt x="247" y="3821"/>
                    <a:pt x="240" y="3821"/>
                    <a:pt x="234" y="3821"/>
                  </a:cubicBezTo>
                  <a:cubicBezTo>
                    <a:pt x="0" y="3821"/>
                    <a:pt x="9" y="4194"/>
                    <a:pt x="253" y="4215"/>
                  </a:cubicBezTo>
                  <a:cubicBezTo>
                    <a:pt x="390" y="4227"/>
                    <a:pt x="533" y="4235"/>
                    <a:pt x="677" y="4235"/>
                  </a:cubicBezTo>
                  <a:cubicBezTo>
                    <a:pt x="1303" y="4235"/>
                    <a:pt x="1957" y="4086"/>
                    <a:pt x="2216" y="3443"/>
                  </a:cubicBezTo>
                  <a:cubicBezTo>
                    <a:pt x="2474" y="2805"/>
                    <a:pt x="2116" y="2397"/>
                    <a:pt x="1569" y="2139"/>
                  </a:cubicBezTo>
                  <a:cubicBezTo>
                    <a:pt x="1251" y="1989"/>
                    <a:pt x="1025" y="1882"/>
                    <a:pt x="1228" y="1458"/>
                  </a:cubicBezTo>
                  <a:cubicBezTo>
                    <a:pt x="1288" y="1332"/>
                    <a:pt x="1451" y="1249"/>
                    <a:pt x="1516" y="1110"/>
                  </a:cubicBezTo>
                  <a:cubicBezTo>
                    <a:pt x="1646" y="828"/>
                    <a:pt x="1616" y="499"/>
                    <a:pt x="1409" y="257"/>
                  </a:cubicBezTo>
                  <a:cubicBezTo>
                    <a:pt x="1255" y="78"/>
                    <a:pt x="1068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1"/>
            <p:cNvSpPr/>
            <p:nvPr/>
          </p:nvSpPr>
          <p:spPr>
            <a:xfrm>
              <a:off x="1478275" y="3191913"/>
              <a:ext cx="70250" cy="110300"/>
            </a:xfrm>
            <a:custGeom>
              <a:avLst/>
              <a:gdLst/>
              <a:ahLst/>
              <a:cxnLst/>
              <a:rect l="l" t="t" r="r" b="b"/>
              <a:pathLst>
                <a:path w="2810" h="4412" extrusionOk="0">
                  <a:moveTo>
                    <a:pt x="1548" y="375"/>
                  </a:moveTo>
                  <a:cubicBezTo>
                    <a:pt x="1666" y="375"/>
                    <a:pt x="1799" y="419"/>
                    <a:pt x="1940" y="522"/>
                  </a:cubicBezTo>
                  <a:cubicBezTo>
                    <a:pt x="2528" y="951"/>
                    <a:pt x="2148" y="1652"/>
                    <a:pt x="1739" y="2002"/>
                  </a:cubicBezTo>
                  <a:lnTo>
                    <a:pt x="1739" y="2002"/>
                  </a:lnTo>
                  <a:cubicBezTo>
                    <a:pt x="1520" y="1805"/>
                    <a:pt x="1302" y="1607"/>
                    <a:pt x="1164" y="1344"/>
                  </a:cubicBezTo>
                  <a:cubicBezTo>
                    <a:pt x="930" y="893"/>
                    <a:pt x="1147" y="375"/>
                    <a:pt x="1548" y="375"/>
                  </a:cubicBezTo>
                  <a:close/>
                  <a:moveTo>
                    <a:pt x="1513" y="0"/>
                  </a:moveTo>
                  <a:cubicBezTo>
                    <a:pt x="1346" y="0"/>
                    <a:pt x="1181" y="40"/>
                    <a:pt x="1036" y="127"/>
                  </a:cubicBezTo>
                  <a:cubicBezTo>
                    <a:pt x="424" y="495"/>
                    <a:pt x="616" y="1277"/>
                    <a:pt x="968" y="1759"/>
                  </a:cubicBezTo>
                  <a:cubicBezTo>
                    <a:pt x="1270" y="2174"/>
                    <a:pt x="1826" y="2451"/>
                    <a:pt x="2033" y="2930"/>
                  </a:cubicBezTo>
                  <a:cubicBezTo>
                    <a:pt x="2247" y="3425"/>
                    <a:pt x="1809" y="4045"/>
                    <a:pt x="1375" y="4045"/>
                  </a:cubicBezTo>
                  <a:cubicBezTo>
                    <a:pt x="1214" y="4045"/>
                    <a:pt x="1053" y="3959"/>
                    <a:pt x="927" y="3749"/>
                  </a:cubicBezTo>
                  <a:cubicBezTo>
                    <a:pt x="724" y="3408"/>
                    <a:pt x="897" y="2965"/>
                    <a:pt x="1239" y="2814"/>
                  </a:cubicBezTo>
                  <a:cubicBezTo>
                    <a:pt x="1442" y="2725"/>
                    <a:pt x="1317" y="2455"/>
                    <a:pt x="1129" y="2455"/>
                  </a:cubicBezTo>
                  <a:cubicBezTo>
                    <a:pt x="1101" y="2455"/>
                    <a:pt x="1071" y="2461"/>
                    <a:pt x="1041" y="2475"/>
                  </a:cubicBezTo>
                  <a:cubicBezTo>
                    <a:pt x="0" y="2939"/>
                    <a:pt x="505" y="4411"/>
                    <a:pt x="1412" y="4411"/>
                  </a:cubicBezTo>
                  <a:cubicBezTo>
                    <a:pt x="1605" y="4411"/>
                    <a:pt x="1816" y="4344"/>
                    <a:pt x="2035" y="4187"/>
                  </a:cubicBezTo>
                  <a:cubicBezTo>
                    <a:pt x="2607" y="3775"/>
                    <a:pt x="2635" y="3102"/>
                    <a:pt x="2257" y="2547"/>
                  </a:cubicBezTo>
                  <a:cubicBezTo>
                    <a:pt x="2189" y="2447"/>
                    <a:pt x="2109" y="2356"/>
                    <a:pt x="2025" y="2270"/>
                  </a:cubicBezTo>
                  <a:lnTo>
                    <a:pt x="2025" y="2270"/>
                  </a:lnTo>
                  <a:cubicBezTo>
                    <a:pt x="2486" y="1857"/>
                    <a:pt x="2810" y="1222"/>
                    <a:pt x="2522" y="608"/>
                  </a:cubicBezTo>
                  <a:cubicBezTo>
                    <a:pt x="2349" y="243"/>
                    <a:pt x="1925" y="0"/>
                    <a:pt x="15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1"/>
            <p:cNvSpPr/>
            <p:nvPr/>
          </p:nvSpPr>
          <p:spPr>
            <a:xfrm>
              <a:off x="1978175" y="2571738"/>
              <a:ext cx="306075" cy="346450"/>
            </a:xfrm>
            <a:custGeom>
              <a:avLst/>
              <a:gdLst/>
              <a:ahLst/>
              <a:cxnLst/>
              <a:rect l="l" t="t" r="r" b="b"/>
              <a:pathLst>
                <a:path w="12243" h="13858" extrusionOk="0">
                  <a:moveTo>
                    <a:pt x="12047" y="1"/>
                  </a:moveTo>
                  <a:cubicBezTo>
                    <a:pt x="11949" y="1"/>
                    <a:pt x="11849" y="65"/>
                    <a:pt x="11846" y="192"/>
                  </a:cubicBezTo>
                  <a:cubicBezTo>
                    <a:pt x="11746" y="4270"/>
                    <a:pt x="11709" y="8350"/>
                    <a:pt x="11743" y="12430"/>
                  </a:cubicBezTo>
                  <a:cubicBezTo>
                    <a:pt x="11749" y="13139"/>
                    <a:pt x="11871" y="13256"/>
                    <a:pt x="11172" y="13356"/>
                  </a:cubicBezTo>
                  <a:cubicBezTo>
                    <a:pt x="11027" y="13377"/>
                    <a:pt x="10876" y="13384"/>
                    <a:pt x="10721" y="13384"/>
                  </a:cubicBezTo>
                  <a:cubicBezTo>
                    <a:pt x="10356" y="13384"/>
                    <a:pt x="9974" y="13343"/>
                    <a:pt x="9624" y="13343"/>
                  </a:cubicBezTo>
                  <a:cubicBezTo>
                    <a:pt x="9620" y="13343"/>
                    <a:pt x="9616" y="13343"/>
                    <a:pt x="9612" y="13343"/>
                  </a:cubicBezTo>
                  <a:cubicBezTo>
                    <a:pt x="8572" y="13349"/>
                    <a:pt x="7530" y="13378"/>
                    <a:pt x="6491" y="13406"/>
                  </a:cubicBezTo>
                  <a:cubicBezTo>
                    <a:pt x="5360" y="13437"/>
                    <a:pt x="4228" y="13464"/>
                    <a:pt x="3097" y="13464"/>
                  </a:cubicBezTo>
                  <a:cubicBezTo>
                    <a:pt x="2150" y="13464"/>
                    <a:pt x="1202" y="13445"/>
                    <a:pt x="255" y="13392"/>
                  </a:cubicBezTo>
                  <a:cubicBezTo>
                    <a:pt x="251" y="13392"/>
                    <a:pt x="246" y="13392"/>
                    <a:pt x="242" y="13392"/>
                  </a:cubicBezTo>
                  <a:cubicBezTo>
                    <a:pt x="1" y="13392"/>
                    <a:pt x="8" y="13772"/>
                    <a:pt x="255" y="13786"/>
                  </a:cubicBezTo>
                  <a:cubicBezTo>
                    <a:pt x="1191" y="13839"/>
                    <a:pt x="2128" y="13857"/>
                    <a:pt x="3064" y="13857"/>
                  </a:cubicBezTo>
                  <a:cubicBezTo>
                    <a:pt x="5372" y="13857"/>
                    <a:pt x="7682" y="13743"/>
                    <a:pt x="9991" y="13743"/>
                  </a:cubicBezTo>
                  <a:cubicBezTo>
                    <a:pt x="10644" y="13743"/>
                    <a:pt x="11298" y="13752"/>
                    <a:pt x="11951" y="13776"/>
                  </a:cubicBezTo>
                  <a:cubicBezTo>
                    <a:pt x="11952" y="13776"/>
                    <a:pt x="11954" y="13776"/>
                    <a:pt x="11955" y="13776"/>
                  </a:cubicBezTo>
                  <a:cubicBezTo>
                    <a:pt x="12059" y="13776"/>
                    <a:pt x="12150" y="13681"/>
                    <a:pt x="12147" y="13578"/>
                  </a:cubicBezTo>
                  <a:cubicBezTo>
                    <a:pt x="12100" y="9116"/>
                    <a:pt x="12130" y="4654"/>
                    <a:pt x="12240" y="193"/>
                  </a:cubicBezTo>
                  <a:cubicBezTo>
                    <a:pt x="12243" y="65"/>
                    <a:pt x="12146" y="1"/>
                    <a:pt x="120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1"/>
            <p:cNvSpPr/>
            <p:nvPr/>
          </p:nvSpPr>
          <p:spPr>
            <a:xfrm>
              <a:off x="2111175" y="2754988"/>
              <a:ext cx="166025" cy="155650"/>
            </a:xfrm>
            <a:custGeom>
              <a:avLst/>
              <a:gdLst/>
              <a:ahLst/>
              <a:cxnLst/>
              <a:rect l="l" t="t" r="r" b="b"/>
              <a:pathLst>
                <a:path w="6641" h="6226" extrusionOk="0">
                  <a:moveTo>
                    <a:pt x="6398" y="1"/>
                  </a:moveTo>
                  <a:cubicBezTo>
                    <a:pt x="6395" y="1"/>
                    <a:pt x="6391" y="1"/>
                    <a:pt x="6387" y="1"/>
                  </a:cubicBezTo>
                  <a:cubicBezTo>
                    <a:pt x="3019" y="170"/>
                    <a:pt x="1114" y="3117"/>
                    <a:pt x="53" y="5987"/>
                  </a:cubicBezTo>
                  <a:cubicBezTo>
                    <a:pt x="0" y="6131"/>
                    <a:pt x="118" y="6225"/>
                    <a:pt x="239" y="6225"/>
                  </a:cubicBezTo>
                  <a:cubicBezTo>
                    <a:pt x="318" y="6225"/>
                    <a:pt x="398" y="6185"/>
                    <a:pt x="432" y="6092"/>
                  </a:cubicBezTo>
                  <a:cubicBezTo>
                    <a:pt x="1427" y="3399"/>
                    <a:pt x="3208" y="555"/>
                    <a:pt x="6387" y="394"/>
                  </a:cubicBezTo>
                  <a:cubicBezTo>
                    <a:pt x="6636" y="383"/>
                    <a:pt x="6641" y="1"/>
                    <a:pt x="6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1"/>
            <p:cNvSpPr/>
            <p:nvPr/>
          </p:nvSpPr>
          <p:spPr>
            <a:xfrm>
              <a:off x="2143275" y="2844863"/>
              <a:ext cx="56150" cy="66125"/>
            </a:xfrm>
            <a:custGeom>
              <a:avLst/>
              <a:gdLst/>
              <a:ahLst/>
              <a:cxnLst/>
              <a:rect l="l" t="t" r="r" b="b"/>
              <a:pathLst>
                <a:path w="2246" h="2645" extrusionOk="0">
                  <a:moveTo>
                    <a:pt x="282" y="0"/>
                  </a:moveTo>
                  <a:cubicBezTo>
                    <a:pt x="139" y="0"/>
                    <a:pt x="1" y="140"/>
                    <a:pt x="107" y="284"/>
                  </a:cubicBezTo>
                  <a:lnTo>
                    <a:pt x="1798" y="2560"/>
                  </a:lnTo>
                  <a:cubicBezTo>
                    <a:pt x="1843" y="2619"/>
                    <a:pt x="1904" y="2644"/>
                    <a:pt x="1964" y="2644"/>
                  </a:cubicBezTo>
                  <a:cubicBezTo>
                    <a:pt x="2108" y="2644"/>
                    <a:pt x="2245" y="2505"/>
                    <a:pt x="2139" y="2361"/>
                  </a:cubicBezTo>
                  <a:lnTo>
                    <a:pt x="447" y="85"/>
                  </a:lnTo>
                  <a:cubicBezTo>
                    <a:pt x="403" y="25"/>
                    <a:pt x="342" y="0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1"/>
            <p:cNvSpPr/>
            <p:nvPr/>
          </p:nvSpPr>
          <p:spPr>
            <a:xfrm>
              <a:off x="2169425" y="2802538"/>
              <a:ext cx="91125" cy="119625"/>
            </a:xfrm>
            <a:custGeom>
              <a:avLst/>
              <a:gdLst/>
              <a:ahLst/>
              <a:cxnLst/>
              <a:rect l="l" t="t" r="r" b="b"/>
              <a:pathLst>
                <a:path w="3645" h="4785" extrusionOk="0">
                  <a:moveTo>
                    <a:pt x="276" y="1"/>
                  </a:moveTo>
                  <a:cubicBezTo>
                    <a:pt x="132" y="1"/>
                    <a:pt x="1" y="198"/>
                    <a:pt x="128" y="343"/>
                  </a:cubicBezTo>
                  <a:cubicBezTo>
                    <a:pt x="1305" y="1689"/>
                    <a:pt x="2334" y="3136"/>
                    <a:pt x="3219" y="4688"/>
                  </a:cubicBezTo>
                  <a:cubicBezTo>
                    <a:pt x="3257" y="4756"/>
                    <a:pt x="3316" y="4784"/>
                    <a:pt x="3375" y="4784"/>
                  </a:cubicBezTo>
                  <a:cubicBezTo>
                    <a:pt x="3509" y="4784"/>
                    <a:pt x="3645" y="4642"/>
                    <a:pt x="3558" y="4489"/>
                  </a:cubicBezTo>
                  <a:cubicBezTo>
                    <a:pt x="2656" y="2907"/>
                    <a:pt x="1604" y="1434"/>
                    <a:pt x="406" y="64"/>
                  </a:cubicBezTo>
                  <a:cubicBezTo>
                    <a:pt x="366" y="19"/>
                    <a:pt x="32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1"/>
            <p:cNvSpPr/>
            <p:nvPr/>
          </p:nvSpPr>
          <p:spPr>
            <a:xfrm>
              <a:off x="2211500" y="2770438"/>
              <a:ext cx="65350" cy="90950"/>
            </a:xfrm>
            <a:custGeom>
              <a:avLst/>
              <a:gdLst/>
              <a:ahLst/>
              <a:cxnLst/>
              <a:rect l="l" t="t" r="r" b="b"/>
              <a:pathLst>
                <a:path w="2614" h="3638" extrusionOk="0">
                  <a:moveTo>
                    <a:pt x="274" y="0"/>
                  </a:moveTo>
                  <a:cubicBezTo>
                    <a:pt x="137" y="0"/>
                    <a:pt x="0" y="141"/>
                    <a:pt x="97" y="290"/>
                  </a:cubicBezTo>
                  <a:cubicBezTo>
                    <a:pt x="791" y="1374"/>
                    <a:pt x="1483" y="2461"/>
                    <a:pt x="2177" y="3546"/>
                  </a:cubicBezTo>
                  <a:cubicBezTo>
                    <a:pt x="2218" y="3610"/>
                    <a:pt x="2279" y="3637"/>
                    <a:pt x="2339" y="3637"/>
                  </a:cubicBezTo>
                  <a:cubicBezTo>
                    <a:pt x="2476" y="3637"/>
                    <a:pt x="2613" y="3496"/>
                    <a:pt x="2518" y="3347"/>
                  </a:cubicBezTo>
                  <a:cubicBezTo>
                    <a:pt x="1823" y="2263"/>
                    <a:pt x="1130" y="1177"/>
                    <a:pt x="436" y="91"/>
                  </a:cubicBezTo>
                  <a:cubicBezTo>
                    <a:pt x="395" y="27"/>
                    <a:pt x="335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61"/>
          <p:cNvGrpSpPr/>
          <p:nvPr/>
        </p:nvGrpSpPr>
        <p:grpSpPr>
          <a:xfrm>
            <a:off x="7010325" y="2172800"/>
            <a:ext cx="500925" cy="995200"/>
            <a:chOff x="7010325" y="2172800"/>
            <a:chExt cx="500925" cy="995200"/>
          </a:xfrm>
        </p:grpSpPr>
        <p:sp>
          <p:nvSpPr>
            <p:cNvPr id="4589" name="Google Shape;4589;p61"/>
            <p:cNvSpPr/>
            <p:nvPr/>
          </p:nvSpPr>
          <p:spPr>
            <a:xfrm>
              <a:off x="7292625" y="2195600"/>
              <a:ext cx="218575" cy="195050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1"/>
            <p:cNvSpPr/>
            <p:nvPr/>
          </p:nvSpPr>
          <p:spPr>
            <a:xfrm>
              <a:off x="7292700" y="2229625"/>
              <a:ext cx="218550" cy="161025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1"/>
            <p:cNvSpPr/>
            <p:nvPr/>
          </p:nvSpPr>
          <p:spPr>
            <a:xfrm>
              <a:off x="7391850" y="2195600"/>
              <a:ext cx="87725" cy="65350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1"/>
            <p:cNvSpPr/>
            <p:nvPr/>
          </p:nvSpPr>
          <p:spPr>
            <a:xfrm>
              <a:off x="7023100" y="2944525"/>
              <a:ext cx="251725" cy="223475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1"/>
            <p:cNvSpPr/>
            <p:nvPr/>
          </p:nvSpPr>
          <p:spPr>
            <a:xfrm>
              <a:off x="7055900" y="3065600"/>
              <a:ext cx="81825" cy="71300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1"/>
            <p:cNvSpPr/>
            <p:nvPr/>
          </p:nvSpPr>
          <p:spPr>
            <a:xfrm>
              <a:off x="7138700" y="3122225"/>
              <a:ext cx="15000" cy="13325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1"/>
            <p:cNvSpPr/>
            <p:nvPr/>
          </p:nvSpPr>
          <p:spPr>
            <a:xfrm>
              <a:off x="7039975" y="2310650"/>
              <a:ext cx="468400" cy="780950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1"/>
            <p:cNvSpPr/>
            <p:nvPr/>
          </p:nvSpPr>
          <p:spPr>
            <a:xfrm>
              <a:off x="7119775" y="2338800"/>
              <a:ext cx="308800" cy="72465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1"/>
            <p:cNvSpPr/>
            <p:nvPr/>
          </p:nvSpPr>
          <p:spPr>
            <a:xfrm>
              <a:off x="7279875" y="2206800"/>
              <a:ext cx="226875" cy="168800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1"/>
            <p:cNvSpPr/>
            <p:nvPr/>
          </p:nvSpPr>
          <p:spPr>
            <a:xfrm>
              <a:off x="7379500" y="2172800"/>
              <a:ext cx="95900" cy="73100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1"/>
            <p:cNvSpPr/>
            <p:nvPr/>
          </p:nvSpPr>
          <p:spPr>
            <a:xfrm>
              <a:off x="7010325" y="2996300"/>
              <a:ext cx="239875" cy="156700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1"/>
            <p:cNvSpPr/>
            <p:nvPr/>
          </p:nvSpPr>
          <p:spPr>
            <a:xfrm>
              <a:off x="7027400" y="2287825"/>
              <a:ext cx="476725" cy="788650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1"/>
            <p:cNvSpPr/>
            <p:nvPr/>
          </p:nvSpPr>
          <p:spPr>
            <a:xfrm>
              <a:off x="7107600" y="2316050"/>
              <a:ext cx="316750" cy="73232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2" name="Google Shape;4602;p61"/>
          <p:cNvGrpSpPr/>
          <p:nvPr/>
        </p:nvGrpSpPr>
        <p:grpSpPr>
          <a:xfrm>
            <a:off x="1289654" y="559107"/>
            <a:ext cx="1824379" cy="713734"/>
            <a:chOff x="1289654" y="559107"/>
            <a:chExt cx="1824379" cy="713734"/>
          </a:xfrm>
        </p:grpSpPr>
        <p:sp>
          <p:nvSpPr>
            <p:cNvPr id="4603" name="Google Shape;4603;p61"/>
            <p:cNvSpPr/>
            <p:nvPr/>
          </p:nvSpPr>
          <p:spPr>
            <a:xfrm rot="-3757207">
              <a:off x="1926268" y="1222946"/>
              <a:ext cx="26276" cy="28326"/>
            </a:xfrm>
            <a:custGeom>
              <a:avLst/>
              <a:gdLst/>
              <a:ahLst/>
              <a:cxnLst/>
              <a:rect l="l" t="t" r="r" b="b"/>
              <a:pathLst>
                <a:path w="1051" h="1133" extrusionOk="0">
                  <a:moveTo>
                    <a:pt x="249" y="0"/>
                  </a:moveTo>
                  <a:cubicBezTo>
                    <a:pt x="202" y="0"/>
                    <a:pt x="154" y="15"/>
                    <a:pt x="114" y="46"/>
                  </a:cubicBezTo>
                  <a:cubicBezTo>
                    <a:pt x="19" y="121"/>
                    <a:pt x="1" y="260"/>
                    <a:pt x="76" y="356"/>
                  </a:cubicBezTo>
                  <a:cubicBezTo>
                    <a:pt x="257" y="590"/>
                    <a:pt x="442" y="823"/>
                    <a:pt x="630" y="1051"/>
                  </a:cubicBezTo>
                  <a:cubicBezTo>
                    <a:pt x="674" y="1104"/>
                    <a:pt x="737" y="1132"/>
                    <a:pt x="802" y="1132"/>
                  </a:cubicBezTo>
                  <a:cubicBezTo>
                    <a:pt x="852" y="1132"/>
                    <a:pt x="901" y="1117"/>
                    <a:pt x="942" y="1083"/>
                  </a:cubicBezTo>
                  <a:cubicBezTo>
                    <a:pt x="1036" y="1005"/>
                    <a:pt x="1050" y="867"/>
                    <a:pt x="974" y="771"/>
                  </a:cubicBezTo>
                  <a:cubicBezTo>
                    <a:pt x="788" y="544"/>
                    <a:pt x="605" y="315"/>
                    <a:pt x="425" y="86"/>
                  </a:cubicBezTo>
                  <a:cubicBezTo>
                    <a:pt x="381" y="29"/>
                    <a:pt x="316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1"/>
            <p:cNvSpPr/>
            <p:nvPr/>
          </p:nvSpPr>
          <p:spPr>
            <a:xfrm rot="-3757207">
              <a:off x="2824970" y="584797"/>
              <a:ext cx="28526" cy="26051"/>
            </a:xfrm>
            <a:custGeom>
              <a:avLst/>
              <a:gdLst/>
              <a:ahLst/>
              <a:cxnLst/>
              <a:rect l="l" t="t" r="r" b="b"/>
              <a:pathLst>
                <a:path w="1141" h="1042" extrusionOk="0">
                  <a:moveTo>
                    <a:pt x="245" y="0"/>
                  </a:moveTo>
                  <a:cubicBezTo>
                    <a:pt x="184" y="0"/>
                    <a:pt x="123" y="26"/>
                    <a:pt x="80" y="76"/>
                  </a:cubicBezTo>
                  <a:cubicBezTo>
                    <a:pt x="0" y="168"/>
                    <a:pt x="9" y="308"/>
                    <a:pt x="101" y="388"/>
                  </a:cubicBezTo>
                  <a:cubicBezTo>
                    <a:pt x="321" y="579"/>
                    <a:pt x="533" y="778"/>
                    <a:pt x="743" y="980"/>
                  </a:cubicBezTo>
                  <a:cubicBezTo>
                    <a:pt x="786" y="1023"/>
                    <a:pt x="842" y="1041"/>
                    <a:pt x="896" y="1041"/>
                  </a:cubicBezTo>
                  <a:cubicBezTo>
                    <a:pt x="953" y="1041"/>
                    <a:pt x="1013" y="1019"/>
                    <a:pt x="1055" y="975"/>
                  </a:cubicBezTo>
                  <a:cubicBezTo>
                    <a:pt x="1140" y="888"/>
                    <a:pt x="1137" y="748"/>
                    <a:pt x="1051" y="663"/>
                  </a:cubicBezTo>
                  <a:cubicBezTo>
                    <a:pt x="837" y="456"/>
                    <a:pt x="617" y="252"/>
                    <a:pt x="392" y="54"/>
                  </a:cubicBezTo>
                  <a:cubicBezTo>
                    <a:pt x="349" y="18"/>
                    <a:pt x="297" y="0"/>
                    <a:pt x="24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1"/>
            <p:cNvSpPr/>
            <p:nvPr/>
          </p:nvSpPr>
          <p:spPr>
            <a:xfrm rot="-3757207">
              <a:off x="1990337" y="1208290"/>
              <a:ext cx="27226" cy="27376"/>
            </a:xfrm>
            <a:custGeom>
              <a:avLst/>
              <a:gdLst/>
              <a:ahLst/>
              <a:cxnLst/>
              <a:rect l="l" t="t" r="r" b="b"/>
              <a:pathLst>
                <a:path w="1089" h="1095" extrusionOk="0">
                  <a:moveTo>
                    <a:pt x="245" y="1"/>
                  </a:moveTo>
                  <a:cubicBezTo>
                    <a:pt x="193" y="1"/>
                    <a:pt x="141" y="19"/>
                    <a:pt x="100" y="56"/>
                  </a:cubicBezTo>
                  <a:cubicBezTo>
                    <a:pt x="9" y="139"/>
                    <a:pt x="1" y="279"/>
                    <a:pt x="82" y="368"/>
                  </a:cubicBezTo>
                  <a:cubicBezTo>
                    <a:pt x="280" y="591"/>
                    <a:pt x="480" y="808"/>
                    <a:pt x="683" y="1025"/>
                  </a:cubicBezTo>
                  <a:cubicBezTo>
                    <a:pt x="725" y="1070"/>
                    <a:pt x="785" y="1094"/>
                    <a:pt x="845" y="1094"/>
                  </a:cubicBezTo>
                  <a:cubicBezTo>
                    <a:pt x="898" y="1094"/>
                    <a:pt x="952" y="1075"/>
                    <a:pt x="995" y="1033"/>
                  </a:cubicBezTo>
                  <a:cubicBezTo>
                    <a:pt x="1083" y="950"/>
                    <a:pt x="1088" y="811"/>
                    <a:pt x="1005" y="721"/>
                  </a:cubicBezTo>
                  <a:cubicBezTo>
                    <a:pt x="806" y="509"/>
                    <a:pt x="608" y="293"/>
                    <a:pt x="412" y="75"/>
                  </a:cubicBezTo>
                  <a:cubicBezTo>
                    <a:pt x="368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1"/>
            <p:cNvSpPr/>
            <p:nvPr/>
          </p:nvSpPr>
          <p:spPr>
            <a:xfrm rot="-3757207">
              <a:off x="2435743" y="943309"/>
              <a:ext cx="33626" cy="16875"/>
            </a:xfrm>
            <a:custGeom>
              <a:avLst/>
              <a:gdLst/>
              <a:ahLst/>
              <a:cxnLst/>
              <a:rect l="l" t="t" r="r" b="b"/>
              <a:pathLst>
                <a:path w="1345" h="675" extrusionOk="0">
                  <a:moveTo>
                    <a:pt x="247" y="0"/>
                  </a:moveTo>
                  <a:cubicBezTo>
                    <a:pt x="150" y="0"/>
                    <a:pt x="62" y="65"/>
                    <a:pt x="34" y="162"/>
                  </a:cubicBezTo>
                  <a:cubicBezTo>
                    <a:pt x="0" y="278"/>
                    <a:pt x="70" y="400"/>
                    <a:pt x="187" y="434"/>
                  </a:cubicBezTo>
                  <a:cubicBezTo>
                    <a:pt x="472" y="514"/>
                    <a:pt x="758" y="592"/>
                    <a:pt x="1045" y="667"/>
                  </a:cubicBezTo>
                  <a:cubicBezTo>
                    <a:pt x="1062" y="673"/>
                    <a:pt x="1082" y="674"/>
                    <a:pt x="1099" y="674"/>
                  </a:cubicBezTo>
                  <a:cubicBezTo>
                    <a:pt x="1199" y="674"/>
                    <a:pt x="1288" y="609"/>
                    <a:pt x="1315" y="510"/>
                  </a:cubicBezTo>
                  <a:cubicBezTo>
                    <a:pt x="1345" y="392"/>
                    <a:pt x="1274" y="271"/>
                    <a:pt x="1156" y="240"/>
                  </a:cubicBezTo>
                  <a:cubicBezTo>
                    <a:pt x="872" y="165"/>
                    <a:pt x="589" y="88"/>
                    <a:pt x="308" y="9"/>
                  </a:cubicBezTo>
                  <a:cubicBezTo>
                    <a:pt x="287" y="3"/>
                    <a:pt x="267" y="0"/>
                    <a:pt x="24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1"/>
            <p:cNvSpPr/>
            <p:nvPr/>
          </p:nvSpPr>
          <p:spPr>
            <a:xfrm rot="-3757207">
              <a:off x="2231947" y="1107553"/>
              <a:ext cx="31476" cy="22676"/>
            </a:xfrm>
            <a:custGeom>
              <a:avLst/>
              <a:gdLst/>
              <a:ahLst/>
              <a:cxnLst/>
              <a:rect l="l" t="t" r="r" b="b"/>
              <a:pathLst>
                <a:path w="1259" h="907" extrusionOk="0">
                  <a:moveTo>
                    <a:pt x="253" y="0"/>
                  </a:moveTo>
                  <a:cubicBezTo>
                    <a:pt x="180" y="0"/>
                    <a:pt x="109" y="36"/>
                    <a:pt x="67" y="101"/>
                  </a:cubicBezTo>
                  <a:cubicBezTo>
                    <a:pt x="0" y="205"/>
                    <a:pt x="31" y="341"/>
                    <a:pt x="134" y="406"/>
                  </a:cubicBezTo>
                  <a:cubicBezTo>
                    <a:pt x="383" y="567"/>
                    <a:pt x="637" y="723"/>
                    <a:pt x="891" y="874"/>
                  </a:cubicBezTo>
                  <a:cubicBezTo>
                    <a:pt x="926" y="896"/>
                    <a:pt x="965" y="907"/>
                    <a:pt x="1004" y="907"/>
                  </a:cubicBezTo>
                  <a:cubicBezTo>
                    <a:pt x="1078" y="907"/>
                    <a:pt x="1152" y="869"/>
                    <a:pt x="1194" y="801"/>
                  </a:cubicBezTo>
                  <a:cubicBezTo>
                    <a:pt x="1258" y="696"/>
                    <a:pt x="1224" y="561"/>
                    <a:pt x="1119" y="497"/>
                  </a:cubicBezTo>
                  <a:cubicBezTo>
                    <a:pt x="868" y="347"/>
                    <a:pt x="620" y="191"/>
                    <a:pt x="372" y="35"/>
                  </a:cubicBezTo>
                  <a:cubicBezTo>
                    <a:pt x="335" y="11"/>
                    <a:pt x="293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1"/>
            <p:cNvSpPr/>
            <p:nvPr/>
          </p:nvSpPr>
          <p:spPr>
            <a:xfrm rot="-3757207">
              <a:off x="2174341" y="1138867"/>
              <a:ext cx="30501" cy="24051"/>
            </a:xfrm>
            <a:custGeom>
              <a:avLst/>
              <a:gdLst/>
              <a:ahLst/>
              <a:cxnLst/>
              <a:rect l="l" t="t" r="r" b="b"/>
              <a:pathLst>
                <a:path w="1220" h="962" extrusionOk="0">
                  <a:moveTo>
                    <a:pt x="252" y="1"/>
                  </a:moveTo>
                  <a:cubicBezTo>
                    <a:pt x="185" y="1"/>
                    <a:pt x="118" y="32"/>
                    <a:pt x="75" y="90"/>
                  </a:cubicBezTo>
                  <a:cubicBezTo>
                    <a:pt x="1" y="188"/>
                    <a:pt x="22" y="327"/>
                    <a:pt x="120" y="398"/>
                  </a:cubicBezTo>
                  <a:cubicBezTo>
                    <a:pt x="360" y="574"/>
                    <a:pt x="599" y="748"/>
                    <a:pt x="842" y="920"/>
                  </a:cubicBezTo>
                  <a:cubicBezTo>
                    <a:pt x="880" y="945"/>
                    <a:pt x="926" y="961"/>
                    <a:pt x="970" y="961"/>
                  </a:cubicBezTo>
                  <a:cubicBezTo>
                    <a:pt x="1039" y="961"/>
                    <a:pt x="1107" y="927"/>
                    <a:pt x="1150" y="866"/>
                  </a:cubicBezTo>
                  <a:cubicBezTo>
                    <a:pt x="1219" y="767"/>
                    <a:pt x="1196" y="629"/>
                    <a:pt x="1097" y="558"/>
                  </a:cubicBezTo>
                  <a:cubicBezTo>
                    <a:pt x="856" y="390"/>
                    <a:pt x="618" y="218"/>
                    <a:pt x="382" y="44"/>
                  </a:cubicBezTo>
                  <a:cubicBezTo>
                    <a:pt x="343" y="15"/>
                    <a:pt x="298" y="1"/>
                    <a:pt x="252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1"/>
            <p:cNvSpPr/>
            <p:nvPr/>
          </p:nvSpPr>
          <p:spPr>
            <a:xfrm rot="-3757207">
              <a:off x="2114656" y="1166173"/>
              <a:ext cx="29451" cy="25251"/>
            </a:xfrm>
            <a:custGeom>
              <a:avLst/>
              <a:gdLst/>
              <a:ahLst/>
              <a:cxnLst/>
              <a:rect l="l" t="t" r="r" b="b"/>
              <a:pathLst>
                <a:path w="1178" h="1010" extrusionOk="0">
                  <a:moveTo>
                    <a:pt x="249" y="1"/>
                  </a:moveTo>
                  <a:cubicBezTo>
                    <a:pt x="186" y="1"/>
                    <a:pt x="124" y="27"/>
                    <a:pt x="79" y="77"/>
                  </a:cubicBezTo>
                  <a:cubicBezTo>
                    <a:pt x="0" y="170"/>
                    <a:pt x="13" y="310"/>
                    <a:pt x="105" y="391"/>
                  </a:cubicBezTo>
                  <a:cubicBezTo>
                    <a:pt x="330" y="582"/>
                    <a:pt x="559" y="774"/>
                    <a:pt x="791" y="959"/>
                  </a:cubicBezTo>
                  <a:cubicBezTo>
                    <a:pt x="831" y="993"/>
                    <a:pt x="881" y="1009"/>
                    <a:pt x="929" y="1009"/>
                  </a:cubicBezTo>
                  <a:cubicBezTo>
                    <a:pt x="993" y="1009"/>
                    <a:pt x="1057" y="981"/>
                    <a:pt x="1100" y="927"/>
                  </a:cubicBezTo>
                  <a:cubicBezTo>
                    <a:pt x="1177" y="832"/>
                    <a:pt x="1163" y="693"/>
                    <a:pt x="1068" y="618"/>
                  </a:cubicBezTo>
                  <a:cubicBezTo>
                    <a:pt x="841" y="430"/>
                    <a:pt x="615" y="245"/>
                    <a:pt x="391" y="53"/>
                  </a:cubicBezTo>
                  <a:cubicBezTo>
                    <a:pt x="350" y="18"/>
                    <a:pt x="299" y="1"/>
                    <a:pt x="24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1"/>
            <p:cNvSpPr/>
            <p:nvPr/>
          </p:nvSpPr>
          <p:spPr>
            <a:xfrm rot="-3757207">
              <a:off x="2053320" y="1189341"/>
              <a:ext cx="28201" cy="26326"/>
            </a:xfrm>
            <a:custGeom>
              <a:avLst/>
              <a:gdLst/>
              <a:ahLst/>
              <a:cxnLst/>
              <a:rect l="l" t="t" r="r" b="b"/>
              <a:pathLst>
                <a:path w="1128" h="1053" extrusionOk="0">
                  <a:moveTo>
                    <a:pt x="243" y="1"/>
                  </a:moveTo>
                  <a:cubicBezTo>
                    <a:pt x="185" y="1"/>
                    <a:pt x="128" y="23"/>
                    <a:pt x="85" y="67"/>
                  </a:cubicBezTo>
                  <a:cubicBezTo>
                    <a:pt x="0" y="153"/>
                    <a:pt x="1" y="294"/>
                    <a:pt x="89" y="379"/>
                  </a:cubicBezTo>
                  <a:cubicBezTo>
                    <a:pt x="302" y="586"/>
                    <a:pt x="516" y="790"/>
                    <a:pt x="732" y="993"/>
                  </a:cubicBezTo>
                  <a:cubicBezTo>
                    <a:pt x="774" y="1031"/>
                    <a:pt x="830" y="1052"/>
                    <a:pt x="884" y="1052"/>
                  </a:cubicBezTo>
                  <a:cubicBezTo>
                    <a:pt x="942" y="1052"/>
                    <a:pt x="1001" y="1030"/>
                    <a:pt x="1044" y="981"/>
                  </a:cubicBezTo>
                  <a:cubicBezTo>
                    <a:pt x="1127" y="893"/>
                    <a:pt x="1122" y="753"/>
                    <a:pt x="1034" y="669"/>
                  </a:cubicBezTo>
                  <a:cubicBezTo>
                    <a:pt x="821" y="469"/>
                    <a:pt x="608" y="267"/>
                    <a:pt x="397" y="64"/>
                  </a:cubicBezTo>
                  <a:cubicBezTo>
                    <a:pt x="354" y="22"/>
                    <a:pt x="299" y="1"/>
                    <a:pt x="24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1"/>
            <p:cNvSpPr/>
            <p:nvPr/>
          </p:nvSpPr>
          <p:spPr>
            <a:xfrm rot="-3757207">
              <a:off x="2287315" y="1072141"/>
              <a:ext cx="32226" cy="21401"/>
            </a:xfrm>
            <a:custGeom>
              <a:avLst/>
              <a:gdLst/>
              <a:ahLst/>
              <a:cxnLst/>
              <a:rect l="l" t="t" r="r" b="b"/>
              <a:pathLst>
                <a:path w="1289" h="856" extrusionOk="0">
                  <a:moveTo>
                    <a:pt x="255" y="1"/>
                  </a:moveTo>
                  <a:cubicBezTo>
                    <a:pt x="176" y="1"/>
                    <a:pt x="99" y="43"/>
                    <a:pt x="59" y="118"/>
                  </a:cubicBezTo>
                  <a:cubicBezTo>
                    <a:pt x="1" y="226"/>
                    <a:pt x="41" y="359"/>
                    <a:pt x="150" y="417"/>
                  </a:cubicBezTo>
                  <a:cubicBezTo>
                    <a:pt x="409" y="558"/>
                    <a:pt x="675" y="695"/>
                    <a:pt x="938" y="830"/>
                  </a:cubicBezTo>
                  <a:cubicBezTo>
                    <a:pt x="970" y="847"/>
                    <a:pt x="1004" y="855"/>
                    <a:pt x="1039" y="855"/>
                  </a:cubicBezTo>
                  <a:cubicBezTo>
                    <a:pt x="1118" y="855"/>
                    <a:pt x="1196" y="811"/>
                    <a:pt x="1236" y="735"/>
                  </a:cubicBezTo>
                  <a:cubicBezTo>
                    <a:pt x="1289" y="623"/>
                    <a:pt x="1245" y="490"/>
                    <a:pt x="1137" y="436"/>
                  </a:cubicBezTo>
                  <a:cubicBezTo>
                    <a:pt x="876" y="302"/>
                    <a:pt x="615" y="166"/>
                    <a:pt x="358" y="27"/>
                  </a:cubicBezTo>
                  <a:cubicBezTo>
                    <a:pt x="326" y="9"/>
                    <a:pt x="290" y="1"/>
                    <a:pt x="25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1"/>
            <p:cNvSpPr/>
            <p:nvPr/>
          </p:nvSpPr>
          <p:spPr>
            <a:xfrm rot="-3757207">
              <a:off x="2389419" y="989946"/>
              <a:ext cx="33351" cy="18350"/>
            </a:xfrm>
            <a:custGeom>
              <a:avLst/>
              <a:gdLst/>
              <a:ahLst/>
              <a:cxnLst/>
              <a:rect l="l" t="t" r="r" b="b"/>
              <a:pathLst>
                <a:path w="1334" h="734" extrusionOk="0">
                  <a:moveTo>
                    <a:pt x="250" y="1"/>
                  </a:moveTo>
                  <a:cubicBezTo>
                    <a:pt x="160" y="1"/>
                    <a:pt x="75" y="57"/>
                    <a:pt x="42" y="148"/>
                  </a:cubicBezTo>
                  <a:cubicBezTo>
                    <a:pt x="1" y="263"/>
                    <a:pt x="61" y="389"/>
                    <a:pt x="175" y="431"/>
                  </a:cubicBezTo>
                  <a:cubicBezTo>
                    <a:pt x="453" y="532"/>
                    <a:pt x="736" y="630"/>
                    <a:pt x="1015" y="723"/>
                  </a:cubicBezTo>
                  <a:cubicBezTo>
                    <a:pt x="1039" y="730"/>
                    <a:pt x="1062" y="733"/>
                    <a:pt x="1084" y="733"/>
                  </a:cubicBezTo>
                  <a:cubicBezTo>
                    <a:pt x="1177" y="733"/>
                    <a:pt x="1263" y="675"/>
                    <a:pt x="1294" y="583"/>
                  </a:cubicBezTo>
                  <a:cubicBezTo>
                    <a:pt x="1334" y="468"/>
                    <a:pt x="1273" y="342"/>
                    <a:pt x="1155" y="304"/>
                  </a:cubicBezTo>
                  <a:cubicBezTo>
                    <a:pt x="877" y="211"/>
                    <a:pt x="601" y="115"/>
                    <a:pt x="326" y="14"/>
                  </a:cubicBezTo>
                  <a:cubicBezTo>
                    <a:pt x="301" y="5"/>
                    <a:pt x="275" y="1"/>
                    <a:pt x="25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1"/>
            <p:cNvSpPr/>
            <p:nvPr/>
          </p:nvSpPr>
          <p:spPr>
            <a:xfrm rot="-3757207">
              <a:off x="2958264" y="560472"/>
              <a:ext cx="21976" cy="31076"/>
            </a:xfrm>
            <a:custGeom>
              <a:avLst/>
              <a:gdLst/>
              <a:ahLst/>
              <a:cxnLst/>
              <a:rect l="l" t="t" r="r" b="b"/>
              <a:pathLst>
                <a:path w="879" h="1243" extrusionOk="0">
                  <a:moveTo>
                    <a:pt x="250" y="1"/>
                  </a:moveTo>
                  <a:cubicBezTo>
                    <a:pt x="217" y="1"/>
                    <a:pt x="183" y="8"/>
                    <a:pt x="151" y="24"/>
                  </a:cubicBezTo>
                  <a:cubicBezTo>
                    <a:pt x="43" y="81"/>
                    <a:pt x="1" y="214"/>
                    <a:pt x="56" y="322"/>
                  </a:cubicBezTo>
                  <a:cubicBezTo>
                    <a:pt x="189" y="581"/>
                    <a:pt x="313" y="845"/>
                    <a:pt x="423" y="1107"/>
                  </a:cubicBezTo>
                  <a:cubicBezTo>
                    <a:pt x="459" y="1192"/>
                    <a:pt x="540" y="1242"/>
                    <a:pt x="626" y="1242"/>
                  </a:cubicBezTo>
                  <a:cubicBezTo>
                    <a:pt x="654" y="1242"/>
                    <a:pt x="686" y="1236"/>
                    <a:pt x="714" y="1225"/>
                  </a:cubicBezTo>
                  <a:cubicBezTo>
                    <a:pt x="825" y="1177"/>
                    <a:pt x="878" y="1048"/>
                    <a:pt x="832" y="936"/>
                  </a:cubicBezTo>
                  <a:cubicBezTo>
                    <a:pt x="717" y="665"/>
                    <a:pt x="589" y="390"/>
                    <a:pt x="449" y="120"/>
                  </a:cubicBezTo>
                  <a:cubicBezTo>
                    <a:pt x="409" y="44"/>
                    <a:pt x="331" y="1"/>
                    <a:pt x="25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1"/>
            <p:cNvSpPr/>
            <p:nvPr/>
          </p:nvSpPr>
          <p:spPr>
            <a:xfrm rot="-3757207">
              <a:off x="3026465" y="570584"/>
              <a:ext cx="15925" cy="32826"/>
            </a:xfrm>
            <a:custGeom>
              <a:avLst/>
              <a:gdLst/>
              <a:ahLst/>
              <a:cxnLst/>
              <a:rect l="l" t="t" r="r" b="b"/>
              <a:pathLst>
                <a:path w="637" h="1313" extrusionOk="0">
                  <a:moveTo>
                    <a:pt x="245" y="1"/>
                  </a:moveTo>
                  <a:cubicBezTo>
                    <a:pt x="229" y="1"/>
                    <a:pt x="212" y="3"/>
                    <a:pt x="195" y="7"/>
                  </a:cubicBezTo>
                  <a:cubicBezTo>
                    <a:pt x="76" y="32"/>
                    <a:pt x="1" y="151"/>
                    <a:pt x="28" y="272"/>
                  </a:cubicBezTo>
                  <a:cubicBezTo>
                    <a:pt x="92" y="554"/>
                    <a:pt x="146" y="839"/>
                    <a:pt x="182" y="1121"/>
                  </a:cubicBezTo>
                  <a:cubicBezTo>
                    <a:pt x="197" y="1233"/>
                    <a:pt x="292" y="1313"/>
                    <a:pt x="401" y="1313"/>
                  </a:cubicBezTo>
                  <a:cubicBezTo>
                    <a:pt x="411" y="1313"/>
                    <a:pt x="422" y="1311"/>
                    <a:pt x="431" y="1311"/>
                  </a:cubicBezTo>
                  <a:cubicBezTo>
                    <a:pt x="551" y="1296"/>
                    <a:pt x="636" y="1184"/>
                    <a:pt x="621" y="1060"/>
                  </a:cubicBezTo>
                  <a:cubicBezTo>
                    <a:pt x="581" y="765"/>
                    <a:pt x="526" y="468"/>
                    <a:pt x="459" y="173"/>
                  </a:cubicBezTo>
                  <a:cubicBezTo>
                    <a:pt x="436" y="70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1"/>
            <p:cNvSpPr/>
            <p:nvPr/>
          </p:nvSpPr>
          <p:spPr>
            <a:xfrm rot="-3757207">
              <a:off x="2706560" y="650207"/>
              <a:ext cx="32501" cy="20826"/>
            </a:xfrm>
            <a:custGeom>
              <a:avLst/>
              <a:gdLst/>
              <a:ahLst/>
              <a:cxnLst/>
              <a:rect l="l" t="t" r="r" b="b"/>
              <a:pathLst>
                <a:path w="1300" h="833" extrusionOk="0">
                  <a:moveTo>
                    <a:pt x="253" y="0"/>
                  </a:moveTo>
                  <a:cubicBezTo>
                    <a:pt x="170" y="0"/>
                    <a:pt x="90" y="47"/>
                    <a:pt x="52" y="127"/>
                  </a:cubicBezTo>
                  <a:cubicBezTo>
                    <a:pt x="1" y="239"/>
                    <a:pt x="49" y="370"/>
                    <a:pt x="158" y="421"/>
                  </a:cubicBezTo>
                  <a:cubicBezTo>
                    <a:pt x="420" y="544"/>
                    <a:pt x="683" y="673"/>
                    <a:pt x="942" y="808"/>
                  </a:cubicBezTo>
                  <a:cubicBezTo>
                    <a:pt x="976" y="825"/>
                    <a:pt x="1009" y="832"/>
                    <a:pt x="1044" y="832"/>
                  </a:cubicBezTo>
                  <a:cubicBezTo>
                    <a:pt x="1125" y="832"/>
                    <a:pt x="1200" y="790"/>
                    <a:pt x="1242" y="713"/>
                  </a:cubicBezTo>
                  <a:cubicBezTo>
                    <a:pt x="1300" y="605"/>
                    <a:pt x="1257" y="473"/>
                    <a:pt x="1149" y="417"/>
                  </a:cubicBezTo>
                  <a:cubicBezTo>
                    <a:pt x="884" y="278"/>
                    <a:pt x="616" y="146"/>
                    <a:pt x="347" y="21"/>
                  </a:cubicBezTo>
                  <a:cubicBezTo>
                    <a:pt x="316" y="7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1"/>
            <p:cNvSpPr/>
            <p:nvPr/>
          </p:nvSpPr>
          <p:spPr>
            <a:xfrm rot="-3757207">
              <a:off x="2890286" y="566249"/>
              <a:ext cx="25926" cy="28676"/>
            </a:xfrm>
            <a:custGeom>
              <a:avLst/>
              <a:gdLst/>
              <a:ahLst/>
              <a:cxnLst/>
              <a:rect l="l" t="t" r="r" b="b"/>
              <a:pathLst>
                <a:path w="1037" h="1147" extrusionOk="0">
                  <a:moveTo>
                    <a:pt x="249" y="0"/>
                  </a:moveTo>
                  <a:cubicBezTo>
                    <a:pt x="200" y="0"/>
                    <a:pt x="150" y="17"/>
                    <a:pt x="109" y="51"/>
                  </a:cubicBezTo>
                  <a:cubicBezTo>
                    <a:pt x="14" y="127"/>
                    <a:pt x="0" y="268"/>
                    <a:pt x="78" y="361"/>
                  </a:cubicBezTo>
                  <a:cubicBezTo>
                    <a:pt x="263" y="588"/>
                    <a:pt x="437" y="818"/>
                    <a:pt x="606" y="1055"/>
                  </a:cubicBezTo>
                  <a:cubicBezTo>
                    <a:pt x="648" y="1114"/>
                    <a:pt x="718" y="1147"/>
                    <a:pt x="787" y="1147"/>
                  </a:cubicBezTo>
                  <a:cubicBezTo>
                    <a:pt x="831" y="1147"/>
                    <a:pt x="875" y="1134"/>
                    <a:pt x="915" y="1106"/>
                  </a:cubicBezTo>
                  <a:cubicBezTo>
                    <a:pt x="1014" y="1035"/>
                    <a:pt x="1037" y="896"/>
                    <a:pt x="966" y="797"/>
                  </a:cubicBezTo>
                  <a:cubicBezTo>
                    <a:pt x="792" y="554"/>
                    <a:pt x="611" y="317"/>
                    <a:pt x="420" y="82"/>
                  </a:cubicBezTo>
                  <a:cubicBezTo>
                    <a:pt x="377" y="28"/>
                    <a:pt x="313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1"/>
            <p:cNvSpPr/>
            <p:nvPr/>
          </p:nvSpPr>
          <p:spPr>
            <a:xfrm rot="-3757207">
              <a:off x="2763283" y="613293"/>
              <a:ext cx="30951" cy="23501"/>
            </a:xfrm>
            <a:custGeom>
              <a:avLst/>
              <a:gdLst/>
              <a:ahLst/>
              <a:cxnLst/>
              <a:rect l="l" t="t" r="r" b="b"/>
              <a:pathLst>
                <a:path w="1238" h="940" extrusionOk="0">
                  <a:moveTo>
                    <a:pt x="254" y="0"/>
                  </a:moveTo>
                  <a:cubicBezTo>
                    <a:pt x="182" y="0"/>
                    <a:pt x="110" y="36"/>
                    <a:pt x="68" y="102"/>
                  </a:cubicBezTo>
                  <a:cubicBezTo>
                    <a:pt x="1" y="204"/>
                    <a:pt x="31" y="340"/>
                    <a:pt x="134" y="408"/>
                  </a:cubicBezTo>
                  <a:cubicBezTo>
                    <a:pt x="378" y="566"/>
                    <a:pt x="619" y="729"/>
                    <a:pt x="857" y="899"/>
                  </a:cubicBezTo>
                  <a:cubicBezTo>
                    <a:pt x="896" y="927"/>
                    <a:pt x="941" y="940"/>
                    <a:pt x="987" y="940"/>
                  </a:cubicBezTo>
                  <a:cubicBezTo>
                    <a:pt x="1055" y="940"/>
                    <a:pt x="1123" y="907"/>
                    <a:pt x="1167" y="848"/>
                  </a:cubicBezTo>
                  <a:cubicBezTo>
                    <a:pt x="1238" y="749"/>
                    <a:pt x="1215" y="610"/>
                    <a:pt x="1116" y="539"/>
                  </a:cubicBezTo>
                  <a:cubicBezTo>
                    <a:pt x="872" y="366"/>
                    <a:pt x="624" y="198"/>
                    <a:pt x="373" y="35"/>
                  </a:cubicBezTo>
                  <a:cubicBezTo>
                    <a:pt x="336" y="12"/>
                    <a:pt x="295" y="0"/>
                    <a:pt x="25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1"/>
            <p:cNvSpPr/>
            <p:nvPr/>
          </p:nvSpPr>
          <p:spPr>
            <a:xfrm rot="-3757207">
              <a:off x="2564272" y="791765"/>
              <a:ext cx="33751" cy="16025"/>
            </a:xfrm>
            <a:custGeom>
              <a:avLst/>
              <a:gdLst/>
              <a:ahLst/>
              <a:cxnLst/>
              <a:rect l="l" t="t" r="r" b="b"/>
              <a:pathLst>
                <a:path w="1350" h="641" extrusionOk="0">
                  <a:moveTo>
                    <a:pt x="243" y="1"/>
                  </a:moveTo>
                  <a:cubicBezTo>
                    <a:pt x="142" y="1"/>
                    <a:pt x="50" y="71"/>
                    <a:pt x="28" y="172"/>
                  </a:cubicBezTo>
                  <a:cubicBezTo>
                    <a:pt x="1" y="291"/>
                    <a:pt x="74" y="411"/>
                    <a:pt x="193" y="436"/>
                  </a:cubicBezTo>
                  <a:cubicBezTo>
                    <a:pt x="481" y="500"/>
                    <a:pt x="768" y="568"/>
                    <a:pt x="1053" y="636"/>
                  </a:cubicBezTo>
                  <a:cubicBezTo>
                    <a:pt x="1070" y="639"/>
                    <a:pt x="1087" y="640"/>
                    <a:pt x="1105" y="640"/>
                  </a:cubicBezTo>
                  <a:cubicBezTo>
                    <a:pt x="1206" y="640"/>
                    <a:pt x="1297" y="571"/>
                    <a:pt x="1319" y="470"/>
                  </a:cubicBezTo>
                  <a:cubicBezTo>
                    <a:pt x="1349" y="352"/>
                    <a:pt x="1275" y="233"/>
                    <a:pt x="1156" y="205"/>
                  </a:cubicBezTo>
                  <a:cubicBezTo>
                    <a:pt x="867" y="137"/>
                    <a:pt x="581" y="72"/>
                    <a:pt x="291" y="6"/>
                  </a:cubicBezTo>
                  <a:cubicBezTo>
                    <a:pt x="275" y="3"/>
                    <a:pt x="259" y="1"/>
                    <a:pt x="24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1"/>
            <p:cNvSpPr/>
            <p:nvPr/>
          </p:nvSpPr>
          <p:spPr>
            <a:xfrm rot="-3757207">
              <a:off x="2479443" y="893880"/>
              <a:ext cx="33776" cy="15975"/>
            </a:xfrm>
            <a:custGeom>
              <a:avLst/>
              <a:gdLst/>
              <a:ahLst/>
              <a:cxnLst/>
              <a:rect l="l" t="t" r="r" b="b"/>
              <a:pathLst>
                <a:path w="1351" h="639" extrusionOk="0">
                  <a:moveTo>
                    <a:pt x="244" y="0"/>
                  </a:moveTo>
                  <a:cubicBezTo>
                    <a:pt x="143" y="0"/>
                    <a:pt x="53" y="70"/>
                    <a:pt x="28" y="171"/>
                  </a:cubicBezTo>
                  <a:cubicBezTo>
                    <a:pt x="0" y="290"/>
                    <a:pt x="75" y="409"/>
                    <a:pt x="194" y="437"/>
                  </a:cubicBezTo>
                  <a:cubicBezTo>
                    <a:pt x="482" y="504"/>
                    <a:pt x="770" y="569"/>
                    <a:pt x="1059" y="635"/>
                  </a:cubicBezTo>
                  <a:cubicBezTo>
                    <a:pt x="1075" y="637"/>
                    <a:pt x="1091" y="639"/>
                    <a:pt x="1106" y="639"/>
                  </a:cubicBezTo>
                  <a:cubicBezTo>
                    <a:pt x="1208" y="639"/>
                    <a:pt x="1301" y="568"/>
                    <a:pt x="1323" y="466"/>
                  </a:cubicBezTo>
                  <a:cubicBezTo>
                    <a:pt x="1350" y="345"/>
                    <a:pt x="1274" y="228"/>
                    <a:pt x="1154" y="202"/>
                  </a:cubicBezTo>
                  <a:cubicBezTo>
                    <a:pt x="868" y="138"/>
                    <a:pt x="580" y="72"/>
                    <a:pt x="295" y="6"/>
                  </a:cubicBezTo>
                  <a:cubicBezTo>
                    <a:pt x="278" y="2"/>
                    <a:pt x="261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1"/>
            <p:cNvSpPr/>
            <p:nvPr/>
          </p:nvSpPr>
          <p:spPr>
            <a:xfrm rot="-3757207">
              <a:off x="2521869" y="842968"/>
              <a:ext cx="33701" cy="15675"/>
            </a:xfrm>
            <a:custGeom>
              <a:avLst/>
              <a:gdLst/>
              <a:ahLst/>
              <a:cxnLst/>
              <a:rect l="l" t="t" r="r" b="b"/>
              <a:pathLst>
                <a:path w="1348" h="627" extrusionOk="0">
                  <a:moveTo>
                    <a:pt x="240" y="0"/>
                  </a:moveTo>
                  <a:cubicBezTo>
                    <a:pt x="140" y="0"/>
                    <a:pt x="47" y="72"/>
                    <a:pt x="26" y="176"/>
                  </a:cubicBezTo>
                  <a:cubicBezTo>
                    <a:pt x="0" y="294"/>
                    <a:pt x="77" y="413"/>
                    <a:pt x="196" y="438"/>
                  </a:cubicBezTo>
                  <a:lnTo>
                    <a:pt x="1061" y="623"/>
                  </a:lnTo>
                  <a:cubicBezTo>
                    <a:pt x="1077" y="626"/>
                    <a:pt x="1092" y="627"/>
                    <a:pt x="1106" y="627"/>
                  </a:cubicBezTo>
                  <a:cubicBezTo>
                    <a:pt x="1210" y="627"/>
                    <a:pt x="1301" y="556"/>
                    <a:pt x="1323" y="453"/>
                  </a:cubicBezTo>
                  <a:cubicBezTo>
                    <a:pt x="1347" y="332"/>
                    <a:pt x="1272" y="214"/>
                    <a:pt x="1153" y="190"/>
                  </a:cubicBezTo>
                  <a:lnTo>
                    <a:pt x="288" y="6"/>
                  </a:lnTo>
                  <a:cubicBezTo>
                    <a:pt x="272" y="2"/>
                    <a:pt x="256" y="0"/>
                    <a:pt x="24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1"/>
            <p:cNvSpPr/>
            <p:nvPr/>
          </p:nvSpPr>
          <p:spPr>
            <a:xfrm rot="-3757207">
              <a:off x="1535467" y="1216206"/>
              <a:ext cx="17725" cy="32501"/>
            </a:xfrm>
            <a:custGeom>
              <a:avLst/>
              <a:gdLst/>
              <a:ahLst/>
              <a:cxnLst/>
              <a:rect l="l" t="t" r="r" b="b"/>
              <a:pathLst>
                <a:path w="709" h="1300" extrusionOk="0">
                  <a:moveTo>
                    <a:pt x="245" y="0"/>
                  </a:moveTo>
                  <a:cubicBezTo>
                    <a:pt x="227" y="0"/>
                    <a:pt x="210" y="2"/>
                    <a:pt x="192" y="6"/>
                  </a:cubicBezTo>
                  <a:cubicBezTo>
                    <a:pt x="74" y="35"/>
                    <a:pt x="1" y="155"/>
                    <a:pt x="29" y="273"/>
                  </a:cubicBezTo>
                  <a:cubicBezTo>
                    <a:pt x="99" y="562"/>
                    <a:pt x="174" y="850"/>
                    <a:pt x="252" y="1137"/>
                  </a:cubicBezTo>
                  <a:cubicBezTo>
                    <a:pt x="277" y="1236"/>
                    <a:pt x="367" y="1300"/>
                    <a:pt x="464" y="1300"/>
                  </a:cubicBezTo>
                  <a:cubicBezTo>
                    <a:pt x="483" y="1300"/>
                    <a:pt x="501" y="1298"/>
                    <a:pt x="521" y="1293"/>
                  </a:cubicBezTo>
                  <a:cubicBezTo>
                    <a:pt x="639" y="1261"/>
                    <a:pt x="708" y="1141"/>
                    <a:pt x="677" y="1022"/>
                  </a:cubicBezTo>
                  <a:cubicBezTo>
                    <a:pt x="602" y="738"/>
                    <a:pt x="530" y="454"/>
                    <a:pt x="460" y="169"/>
                  </a:cubicBezTo>
                  <a:cubicBezTo>
                    <a:pt x="436" y="68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1"/>
            <p:cNvSpPr/>
            <p:nvPr/>
          </p:nvSpPr>
          <p:spPr>
            <a:xfrm rot="-3757207">
              <a:off x="2655313" y="693816"/>
              <a:ext cx="33301" cy="18550"/>
            </a:xfrm>
            <a:custGeom>
              <a:avLst/>
              <a:gdLst/>
              <a:ahLst/>
              <a:cxnLst/>
              <a:rect l="l" t="t" r="r" b="b"/>
              <a:pathLst>
                <a:path w="1332" h="742" extrusionOk="0">
                  <a:moveTo>
                    <a:pt x="246" y="0"/>
                  </a:moveTo>
                  <a:cubicBezTo>
                    <a:pt x="155" y="0"/>
                    <a:pt x="70" y="58"/>
                    <a:pt x="40" y="149"/>
                  </a:cubicBezTo>
                  <a:cubicBezTo>
                    <a:pt x="0" y="264"/>
                    <a:pt x="61" y="390"/>
                    <a:pt x="178" y="431"/>
                  </a:cubicBezTo>
                  <a:cubicBezTo>
                    <a:pt x="454" y="526"/>
                    <a:pt x="729" y="624"/>
                    <a:pt x="1004" y="729"/>
                  </a:cubicBezTo>
                  <a:cubicBezTo>
                    <a:pt x="1028" y="738"/>
                    <a:pt x="1055" y="742"/>
                    <a:pt x="1082" y="742"/>
                  </a:cubicBezTo>
                  <a:cubicBezTo>
                    <a:pt x="1170" y="742"/>
                    <a:pt x="1255" y="688"/>
                    <a:pt x="1289" y="599"/>
                  </a:cubicBezTo>
                  <a:cubicBezTo>
                    <a:pt x="1332" y="484"/>
                    <a:pt x="1274" y="356"/>
                    <a:pt x="1157" y="314"/>
                  </a:cubicBezTo>
                  <a:cubicBezTo>
                    <a:pt x="879" y="209"/>
                    <a:pt x="600" y="109"/>
                    <a:pt x="319" y="13"/>
                  </a:cubicBezTo>
                  <a:cubicBezTo>
                    <a:pt x="295" y="4"/>
                    <a:pt x="270" y="0"/>
                    <a:pt x="24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1"/>
            <p:cNvSpPr/>
            <p:nvPr/>
          </p:nvSpPr>
          <p:spPr>
            <a:xfrm rot="-3757207">
              <a:off x="3087585" y="594985"/>
              <a:ext cx="16525" cy="32401"/>
            </a:xfrm>
            <a:custGeom>
              <a:avLst/>
              <a:gdLst/>
              <a:ahLst/>
              <a:cxnLst/>
              <a:rect l="l" t="t" r="r" b="b"/>
              <a:pathLst>
                <a:path w="661" h="1296" extrusionOk="0">
                  <a:moveTo>
                    <a:pt x="220" y="1"/>
                  </a:moveTo>
                  <a:cubicBezTo>
                    <a:pt x="96" y="2"/>
                    <a:pt x="0" y="101"/>
                    <a:pt x="1" y="223"/>
                  </a:cubicBezTo>
                  <a:cubicBezTo>
                    <a:pt x="4" y="521"/>
                    <a:pt x="33" y="898"/>
                    <a:pt x="224" y="1195"/>
                  </a:cubicBezTo>
                  <a:cubicBezTo>
                    <a:pt x="267" y="1260"/>
                    <a:pt x="338" y="1296"/>
                    <a:pt x="411" y="1296"/>
                  </a:cubicBezTo>
                  <a:cubicBezTo>
                    <a:pt x="451" y="1296"/>
                    <a:pt x="494" y="1286"/>
                    <a:pt x="532" y="1260"/>
                  </a:cubicBezTo>
                  <a:cubicBezTo>
                    <a:pt x="632" y="1193"/>
                    <a:pt x="661" y="1057"/>
                    <a:pt x="596" y="954"/>
                  </a:cubicBezTo>
                  <a:cubicBezTo>
                    <a:pt x="464" y="752"/>
                    <a:pt x="447" y="438"/>
                    <a:pt x="442" y="218"/>
                  </a:cubicBezTo>
                  <a:cubicBezTo>
                    <a:pt x="441" y="97"/>
                    <a:pt x="342" y="1"/>
                    <a:pt x="221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1"/>
            <p:cNvSpPr/>
            <p:nvPr/>
          </p:nvSpPr>
          <p:spPr>
            <a:xfrm rot="-3757207">
              <a:off x="2608299" y="741608"/>
              <a:ext cx="33676" cy="17000"/>
            </a:xfrm>
            <a:custGeom>
              <a:avLst/>
              <a:gdLst/>
              <a:ahLst/>
              <a:cxnLst/>
              <a:rect l="l" t="t" r="r" b="b"/>
              <a:pathLst>
                <a:path w="1347" h="680" extrusionOk="0">
                  <a:moveTo>
                    <a:pt x="245" y="1"/>
                  </a:moveTo>
                  <a:cubicBezTo>
                    <a:pt x="147" y="1"/>
                    <a:pt x="60" y="66"/>
                    <a:pt x="33" y="164"/>
                  </a:cubicBezTo>
                  <a:cubicBezTo>
                    <a:pt x="1" y="284"/>
                    <a:pt x="72" y="403"/>
                    <a:pt x="189" y="435"/>
                  </a:cubicBezTo>
                  <a:cubicBezTo>
                    <a:pt x="473" y="512"/>
                    <a:pt x="757" y="590"/>
                    <a:pt x="1037" y="671"/>
                  </a:cubicBezTo>
                  <a:cubicBezTo>
                    <a:pt x="1057" y="676"/>
                    <a:pt x="1079" y="679"/>
                    <a:pt x="1098" y="679"/>
                  </a:cubicBezTo>
                  <a:cubicBezTo>
                    <a:pt x="1193" y="679"/>
                    <a:pt x="1283" y="615"/>
                    <a:pt x="1311" y="520"/>
                  </a:cubicBezTo>
                  <a:cubicBezTo>
                    <a:pt x="1347" y="401"/>
                    <a:pt x="1279" y="279"/>
                    <a:pt x="1161" y="245"/>
                  </a:cubicBezTo>
                  <a:cubicBezTo>
                    <a:pt x="874" y="164"/>
                    <a:pt x="589" y="84"/>
                    <a:pt x="304" y="8"/>
                  </a:cubicBezTo>
                  <a:cubicBezTo>
                    <a:pt x="284" y="3"/>
                    <a:pt x="265" y="1"/>
                    <a:pt x="24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1"/>
            <p:cNvSpPr/>
            <p:nvPr/>
          </p:nvSpPr>
          <p:spPr>
            <a:xfrm rot="-3757207">
              <a:off x="2339918" y="1032927"/>
              <a:ext cx="32901" cy="19901"/>
            </a:xfrm>
            <a:custGeom>
              <a:avLst/>
              <a:gdLst/>
              <a:ahLst/>
              <a:cxnLst/>
              <a:rect l="l" t="t" r="r" b="b"/>
              <a:pathLst>
                <a:path w="1316" h="796" extrusionOk="0">
                  <a:moveTo>
                    <a:pt x="253" y="0"/>
                  </a:moveTo>
                  <a:cubicBezTo>
                    <a:pt x="168" y="0"/>
                    <a:pt x="87" y="48"/>
                    <a:pt x="50" y="130"/>
                  </a:cubicBezTo>
                  <a:cubicBezTo>
                    <a:pt x="1" y="242"/>
                    <a:pt x="50" y="374"/>
                    <a:pt x="162" y="424"/>
                  </a:cubicBezTo>
                  <a:cubicBezTo>
                    <a:pt x="433" y="544"/>
                    <a:pt x="705" y="662"/>
                    <a:pt x="979" y="778"/>
                  </a:cubicBezTo>
                  <a:cubicBezTo>
                    <a:pt x="1007" y="789"/>
                    <a:pt x="1036" y="795"/>
                    <a:pt x="1064" y="795"/>
                  </a:cubicBezTo>
                  <a:cubicBezTo>
                    <a:pt x="1151" y="795"/>
                    <a:pt x="1233" y="744"/>
                    <a:pt x="1268" y="659"/>
                  </a:cubicBezTo>
                  <a:cubicBezTo>
                    <a:pt x="1315" y="545"/>
                    <a:pt x="1261" y="416"/>
                    <a:pt x="1149" y="368"/>
                  </a:cubicBezTo>
                  <a:cubicBezTo>
                    <a:pt x="878" y="255"/>
                    <a:pt x="610" y="137"/>
                    <a:pt x="344" y="19"/>
                  </a:cubicBezTo>
                  <a:cubicBezTo>
                    <a:pt x="314" y="6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1"/>
            <p:cNvSpPr/>
            <p:nvPr/>
          </p:nvSpPr>
          <p:spPr>
            <a:xfrm rot="-3757207">
              <a:off x="1352803" y="1144076"/>
              <a:ext cx="13775" cy="33151"/>
            </a:xfrm>
            <a:custGeom>
              <a:avLst/>
              <a:gdLst/>
              <a:ahLst/>
              <a:cxnLst/>
              <a:rect l="l" t="t" r="r" b="b"/>
              <a:pathLst>
                <a:path w="551" h="1326" extrusionOk="0">
                  <a:moveTo>
                    <a:pt x="313" y="0"/>
                  </a:moveTo>
                  <a:cubicBezTo>
                    <a:pt x="206" y="0"/>
                    <a:pt x="109" y="82"/>
                    <a:pt x="95" y="194"/>
                  </a:cubicBezTo>
                  <a:cubicBezTo>
                    <a:pt x="57" y="490"/>
                    <a:pt x="28" y="788"/>
                    <a:pt x="9" y="1089"/>
                  </a:cubicBezTo>
                  <a:cubicBezTo>
                    <a:pt x="0" y="1212"/>
                    <a:pt x="92" y="1316"/>
                    <a:pt x="214" y="1325"/>
                  </a:cubicBezTo>
                  <a:lnTo>
                    <a:pt x="228" y="1325"/>
                  </a:lnTo>
                  <a:cubicBezTo>
                    <a:pt x="343" y="1325"/>
                    <a:pt x="441" y="1235"/>
                    <a:pt x="450" y="1117"/>
                  </a:cubicBezTo>
                  <a:cubicBezTo>
                    <a:pt x="469" y="826"/>
                    <a:pt x="498" y="538"/>
                    <a:pt x="535" y="251"/>
                  </a:cubicBezTo>
                  <a:cubicBezTo>
                    <a:pt x="550" y="130"/>
                    <a:pt x="465" y="18"/>
                    <a:pt x="343" y="2"/>
                  </a:cubicBezTo>
                  <a:cubicBezTo>
                    <a:pt x="333" y="1"/>
                    <a:pt x="323" y="0"/>
                    <a:pt x="31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1"/>
            <p:cNvSpPr/>
            <p:nvPr/>
          </p:nvSpPr>
          <p:spPr>
            <a:xfrm rot="-3757207">
              <a:off x="1411743" y="1175306"/>
              <a:ext cx="12875" cy="33151"/>
            </a:xfrm>
            <a:custGeom>
              <a:avLst/>
              <a:gdLst/>
              <a:ahLst/>
              <a:cxnLst/>
              <a:rect l="l" t="t" r="r" b="b"/>
              <a:pathLst>
                <a:path w="515" h="1326" extrusionOk="0">
                  <a:moveTo>
                    <a:pt x="233" y="0"/>
                  </a:moveTo>
                  <a:cubicBezTo>
                    <a:pt x="227" y="0"/>
                    <a:pt x="222" y="0"/>
                    <a:pt x="216" y="1"/>
                  </a:cubicBezTo>
                  <a:cubicBezTo>
                    <a:pt x="94" y="6"/>
                    <a:pt x="1" y="109"/>
                    <a:pt x="7" y="231"/>
                  </a:cubicBezTo>
                  <a:cubicBezTo>
                    <a:pt x="18" y="528"/>
                    <a:pt x="38" y="825"/>
                    <a:pt x="65" y="1122"/>
                  </a:cubicBezTo>
                  <a:cubicBezTo>
                    <a:pt x="75" y="1237"/>
                    <a:pt x="171" y="1325"/>
                    <a:pt x="284" y="1325"/>
                  </a:cubicBezTo>
                  <a:lnTo>
                    <a:pt x="303" y="1325"/>
                  </a:lnTo>
                  <a:cubicBezTo>
                    <a:pt x="425" y="1314"/>
                    <a:pt x="514" y="1206"/>
                    <a:pt x="504" y="1086"/>
                  </a:cubicBezTo>
                  <a:cubicBezTo>
                    <a:pt x="479" y="795"/>
                    <a:pt x="460" y="503"/>
                    <a:pt x="448" y="212"/>
                  </a:cubicBezTo>
                  <a:cubicBezTo>
                    <a:pt x="442" y="94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1"/>
            <p:cNvSpPr/>
            <p:nvPr/>
          </p:nvSpPr>
          <p:spPr>
            <a:xfrm rot="-3757207">
              <a:off x="1298676" y="1102947"/>
              <a:ext cx="19326" cy="32076"/>
            </a:xfrm>
            <a:custGeom>
              <a:avLst/>
              <a:gdLst/>
              <a:ahLst/>
              <a:cxnLst/>
              <a:rect l="l" t="t" r="r" b="b"/>
              <a:pathLst>
                <a:path w="773" h="1283" extrusionOk="0">
                  <a:moveTo>
                    <a:pt x="522" y="1"/>
                  </a:moveTo>
                  <a:cubicBezTo>
                    <a:pt x="433" y="1"/>
                    <a:pt x="350" y="56"/>
                    <a:pt x="316" y="144"/>
                  </a:cubicBezTo>
                  <a:cubicBezTo>
                    <a:pt x="211" y="420"/>
                    <a:pt x="116" y="707"/>
                    <a:pt x="33" y="999"/>
                  </a:cubicBezTo>
                  <a:cubicBezTo>
                    <a:pt x="0" y="1118"/>
                    <a:pt x="67" y="1240"/>
                    <a:pt x="184" y="1274"/>
                  </a:cubicBezTo>
                  <a:cubicBezTo>
                    <a:pt x="203" y="1279"/>
                    <a:pt x="224" y="1282"/>
                    <a:pt x="244" y="1282"/>
                  </a:cubicBezTo>
                  <a:cubicBezTo>
                    <a:pt x="340" y="1282"/>
                    <a:pt x="428" y="1218"/>
                    <a:pt x="457" y="1123"/>
                  </a:cubicBezTo>
                  <a:cubicBezTo>
                    <a:pt x="539" y="843"/>
                    <a:pt x="628" y="566"/>
                    <a:pt x="730" y="301"/>
                  </a:cubicBezTo>
                  <a:cubicBezTo>
                    <a:pt x="773" y="188"/>
                    <a:pt x="716" y="60"/>
                    <a:pt x="601" y="16"/>
                  </a:cubicBezTo>
                  <a:cubicBezTo>
                    <a:pt x="575" y="6"/>
                    <a:pt x="548" y="1"/>
                    <a:pt x="522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1"/>
            <p:cNvSpPr/>
            <p:nvPr/>
          </p:nvSpPr>
          <p:spPr>
            <a:xfrm rot="-3757207">
              <a:off x="1861364" y="1233161"/>
              <a:ext cx="25176" cy="29276"/>
            </a:xfrm>
            <a:custGeom>
              <a:avLst/>
              <a:gdLst/>
              <a:ahLst/>
              <a:cxnLst/>
              <a:rect l="l" t="t" r="r" b="b"/>
              <a:pathLst>
                <a:path w="1007" h="1171" extrusionOk="0">
                  <a:moveTo>
                    <a:pt x="251" y="1"/>
                  </a:moveTo>
                  <a:cubicBezTo>
                    <a:pt x="209" y="1"/>
                    <a:pt x="166" y="13"/>
                    <a:pt x="128" y="39"/>
                  </a:cubicBezTo>
                  <a:cubicBezTo>
                    <a:pt x="26" y="108"/>
                    <a:pt x="0" y="244"/>
                    <a:pt x="68" y="347"/>
                  </a:cubicBezTo>
                  <a:cubicBezTo>
                    <a:pt x="235" y="590"/>
                    <a:pt x="404" y="836"/>
                    <a:pt x="576" y="1077"/>
                  </a:cubicBezTo>
                  <a:cubicBezTo>
                    <a:pt x="618" y="1136"/>
                    <a:pt x="688" y="1170"/>
                    <a:pt x="756" y="1170"/>
                  </a:cubicBezTo>
                  <a:cubicBezTo>
                    <a:pt x="801" y="1170"/>
                    <a:pt x="845" y="1158"/>
                    <a:pt x="884" y="1129"/>
                  </a:cubicBezTo>
                  <a:cubicBezTo>
                    <a:pt x="983" y="1058"/>
                    <a:pt x="1007" y="921"/>
                    <a:pt x="937" y="822"/>
                  </a:cubicBezTo>
                  <a:cubicBezTo>
                    <a:pt x="766" y="582"/>
                    <a:pt x="598" y="341"/>
                    <a:pt x="434" y="98"/>
                  </a:cubicBezTo>
                  <a:cubicBezTo>
                    <a:pt x="391" y="35"/>
                    <a:pt x="321" y="1"/>
                    <a:pt x="251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1"/>
            <p:cNvSpPr/>
            <p:nvPr/>
          </p:nvSpPr>
          <p:spPr>
            <a:xfrm rot="-3757207">
              <a:off x="1599757" y="1228975"/>
              <a:ext cx="19476" cy="32076"/>
            </a:xfrm>
            <a:custGeom>
              <a:avLst/>
              <a:gdLst/>
              <a:ahLst/>
              <a:cxnLst/>
              <a:rect l="l" t="t" r="r" b="b"/>
              <a:pathLst>
                <a:path w="779" h="1283" extrusionOk="0">
                  <a:moveTo>
                    <a:pt x="250" y="1"/>
                  </a:moveTo>
                  <a:cubicBezTo>
                    <a:pt x="227" y="1"/>
                    <a:pt x="204" y="4"/>
                    <a:pt x="180" y="12"/>
                  </a:cubicBezTo>
                  <a:cubicBezTo>
                    <a:pt x="63" y="49"/>
                    <a:pt x="0" y="175"/>
                    <a:pt x="39" y="290"/>
                  </a:cubicBezTo>
                  <a:cubicBezTo>
                    <a:pt x="129" y="571"/>
                    <a:pt x="224" y="853"/>
                    <a:pt x="322" y="1134"/>
                  </a:cubicBezTo>
                  <a:cubicBezTo>
                    <a:pt x="353" y="1224"/>
                    <a:pt x="438" y="1283"/>
                    <a:pt x="531" y="1283"/>
                  </a:cubicBezTo>
                  <a:cubicBezTo>
                    <a:pt x="556" y="1283"/>
                    <a:pt x="580" y="1278"/>
                    <a:pt x="603" y="1270"/>
                  </a:cubicBezTo>
                  <a:cubicBezTo>
                    <a:pt x="719" y="1229"/>
                    <a:pt x="779" y="1104"/>
                    <a:pt x="740" y="988"/>
                  </a:cubicBezTo>
                  <a:cubicBezTo>
                    <a:pt x="643" y="710"/>
                    <a:pt x="549" y="432"/>
                    <a:pt x="458" y="154"/>
                  </a:cubicBezTo>
                  <a:cubicBezTo>
                    <a:pt x="429" y="60"/>
                    <a:pt x="344" y="1"/>
                    <a:pt x="25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1"/>
            <p:cNvSpPr/>
            <p:nvPr/>
          </p:nvSpPr>
          <p:spPr>
            <a:xfrm rot="-3757207">
              <a:off x="1795919" y="1239057"/>
              <a:ext cx="24001" cy="30126"/>
            </a:xfrm>
            <a:custGeom>
              <a:avLst/>
              <a:gdLst/>
              <a:ahLst/>
              <a:cxnLst/>
              <a:rect l="l" t="t" r="r" b="b"/>
              <a:pathLst>
                <a:path w="960" h="1205" extrusionOk="0">
                  <a:moveTo>
                    <a:pt x="253" y="0"/>
                  </a:moveTo>
                  <a:cubicBezTo>
                    <a:pt x="215" y="0"/>
                    <a:pt x="177" y="10"/>
                    <a:pt x="143" y="30"/>
                  </a:cubicBezTo>
                  <a:cubicBezTo>
                    <a:pt x="36" y="92"/>
                    <a:pt x="1" y="227"/>
                    <a:pt x="63" y="334"/>
                  </a:cubicBezTo>
                  <a:cubicBezTo>
                    <a:pt x="212" y="590"/>
                    <a:pt x="364" y="844"/>
                    <a:pt x="518" y="1098"/>
                  </a:cubicBezTo>
                  <a:cubicBezTo>
                    <a:pt x="561" y="1165"/>
                    <a:pt x="633" y="1204"/>
                    <a:pt x="708" y="1204"/>
                  </a:cubicBezTo>
                  <a:cubicBezTo>
                    <a:pt x="747" y="1204"/>
                    <a:pt x="788" y="1193"/>
                    <a:pt x="823" y="1172"/>
                  </a:cubicBezTo>
                  <a:cubicBezTo>
                    <a:pt x="928" y="1108"/>
                    <a:pt x="959" y="972"/>
                    <a:pt x="896" y="867"/>
                  </a:cubicBezTo>
                  <a:cubicBezTo>
                    <a:pt x="744" y="616"/>
                    <a:pt x="595" y="363"/>
                    <a:pt x="446" y="111"/>
                  </a:cubicBezTo>
                  <a:cubicBezTo>
                    <a:pt x="404" y="40"/>
                    <a:pt x="329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1"/>
            <p:cNvSpPr/>
            <p:nvPr/>
          </p:nvSpPr>
          <p:spPr>
            <a:xfrm rot="-3757207">
              <a:off x="1730292" y="1240291"/>
              <a:ext cx="22676" cy="30801"/>
            </a:xfrm>
            <a:custGeom>
              <a:avLst/>
              <a:gdLst/>
              <a:ahLst/>
              <a:cxnLst/>
              <a:rect l="l" t="t" r="r" b="b"/>
              <a:pathLst>
                <a:path w="907" h="1232" extrusionOk="0">
                  <a:moveTo>
                    <a:pt x="251" y="0"/>
                  </a:moveTo>
                  <a:cubicBezTo>
                    <a:pt x="219" y="0"/>
                    <a:pt x="186" y="7"/>
                    <a:pt x="155" y="22"/>
                  </a:cubicBezTo>
                  <a:cubicBezTo>
                    <a:pt x="44" y="76"/>
                    <a:pt x="0" y="209"/>
                    <a:pt x="53" y="318"/>
                  </a:cubicBezTo>
                  <a:cubicBezTo>
                    <a:pt x="185" y="585"/>
                    <a:pt x="317" y="849"/>
                    <a:pt x="456" y="1113"/>
                  </a:cubicBezTo>
                  <a:cubicBezTo>
                    <a:pt x="495" y="1189"/>
                    <a:pt x="573" y="1232"/>
                    <a:pt x="653" y="1232"/>
                  </a:cubicBezTo>
                  <a:cubicBezTo>
                    <a:pt x="687" y="1232"/>
                    <a:pt x="722" y="1223"/>
                    <a:pt x="755" y="1206"/>
                  </a:cubicBezTo>
                  <a:cubicBezTo>
                    <a:pt x="864" y="1149"/>
                    <a:pt x="907" y="1018"/>
                    <a:pt x="848" y="908"/>
                  </a:cubicBezTo>
                  <a:cubicBezTo>
                    <a:pt x="712" y="649"/>
                    <a:pt x="580" y="387"/>
                    <a:pt x="450" y="124"/>
                  </a:cubicBezTo>
                  <a:cubicBezTo>
                    <a:pt x="411" y="45"/>
                    <a:pt x="333" y="0"/>
                    <a:pt x="2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1"/>
            <p:cNvSpPr/>
            <p:nvPr/>
          </p:nvSpPr>
          <p:spPr>
            <a:xfrm rot="-3757207">
              <a:off x="1664737" y="1236977"/>
              <a:ext cx="21201" cy="31501"/>
            </a:xfrm>
            <a:custGeom>
              <a:avLst/>
              <a:gdLst/>
              <a:ahLst/>
              <a:cxnLst/>
              <a:rect l="l" t="t" r="r" b="b"/>
              <a:pathLst>
                <a:path w="848" h="1260" extrusionOk="0">
                  <a:moveTo>
                    <a:pt x="253" y="1"/>
                  </a:moveTo>
                  <a:cubicBezTo>
                    <a:pt x="225" y="1"/>
                    <a:pt x="197" y="6"/>
                    <a:pt x="169" y="17"/>
                  </a:cubicBezTo>
                  <a:cubicBezTo>
                    <a:pt x="56" y="63"/>
                    <a:pt x="1" y="193"/>
                    <a:pt x="49" y="307"/>
                  </a:cubicBezTo>
                  <a:cubicBezTo>
                    <a:pt x="159" y="580"/>
                    <a:pt x="276" y="854"/>
                    <a:pt x="392" y="1126"/>
                  </a:cubicBezTo>
                  <a:cubicBezTo>
                    <a:pt x="427" y="1210"/>
                    <a:pt x="510" y="1260"/>
                    <a:pt x="596" y="1260"/>
                  </a:cubicBezTo>
                  <a:cubicBezTo>
                    <a:pt x="626" y="1260"/>
                    <a:pt x="654" y="1254"/>
                    <a:pt x="684" y="1243"/>
                  </a:cubicBezTo>
                  <a:cubicBezTo>
                    <a:pt x="796" y="1194"/>
                    <a:pt x="847" y="1062"/>
                    <a:pt x="800" y="952"/>
                  </a:cubicBezTo>
                  <a:cubicBezTo>
                    <a:pt x="681" y="682"/>
                    <a:pt x="568" y="410"/>
                    <a:pt x="457" y="139"/>
                  </a:cubicBezTo>
                  <a:cubicBezTo>
                    <a:pt x="423" y="53"/>
                    <a:pt x="340" y="1"/>
                    <a:pt x="25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1"/>
            <p:cNvSpPr/>
            <p:nvPr/>
          </p:nvSpPr>
          <p:spPr>
            <a:xfrm rot="-3757207">
              <a:off x="1470656" y="1200065"/>
              <a:ext cx="15000" cy="28401"/>
            </a:xfrm>
            <a:custGeom>
              <a:avLst/>
              <a:gdLst/>
              <a:ahLst/>
              <a:cxnLst/>
              <a:rect l="l" t="t" r="r" b="b"/>
              <a:pathLst>
                <a:path w="600" h="1136" extrusionOk="0">
                  <a:moveTo>
                    <a:pt x="240" y="1"/>
                  </a:moveTo>
                  <a:cubicBezTo>
                    <a:pt x="228" y="1"/>
                    <a:pt x="215" y="2"/>
                    <a:pt x="203" y="4"/>
                  </a:cubicBezTo>
                  <a:cubicBezTo>
                    <a:pt x="82" y="24"/>
                    <a:pt x="0" y="138"/>
                    <a:pt x="18" y="258"/>
                  </a:cubicBezTo>
                  <a:cubicBezTo>
                    <a:pt x="62" y="539"/>
                    <a:pt x="112" y="817"/>
                    <a:pt x="173" y="1136"/>
                  </a:cubicBezTo>
                  <a:lnTo>
                    <a:pt x="390" y="1095"/>
                  </a:lnTo>
                  <a:lnTo>
                    <a:pt x="600" y="1011"/>
                  </a:lnTo>
                  <a:cubicBezTo>
                    <a:pt x="549" y="739"/>
                    <a:pt x="501" y="462"/>
                    <a:pt x="457" y="187"/>
                  </a:cubicBezTo>
                  <a:cubicBezTo>
                    <a:pt x="439" y="79"/>
                    <a:pt x="345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B</a:t>
            </a:r>
            <a:r>
              <a:rPr lang="en" b="1" dirty="0" smtClean="0">
                <a:solidFill>
                  <a:schemeClr val="accent4"/>
                </a:solidFill>
              </a:rPr>
              <a:t>ilangan bulat</a:t>
            </a:r>
            <a:endParaRPr dirty="0"/>
          </a:p>
        </p:txBody>
      </p:sp>
      <p:sp>
        <p:nvSpPr>
          <p:cNvPr id="1461" name="Google Shape;1461;p40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. </a:t>
            </a:r>
            <a:r>
              <a:rPr lang="en-US" dirty="0" err="1" smtClean="0"/>
              <a:t>Tatapi</a:t>
            </a:r>
            <a:r>
              <a:rPr lang="en-US" dirty="0" smtClean="0"/>
              <a:t>, </a:t>
            </a:r>
            <a:r>
              <a:rPr lang="en-US" dirty="0" err="1"/>
              <a:t>nilainya</a:t>
            </a:r>
            <a:r>
              <a:rPr lang="en-US" dirty="0"/>
              <a:t> yang </a:t>
            </a:r>
            <a:r>
              <a:rPr lang="en-US" dirty="0" err="1"/>
              <a:t>bulat</a:t>
            </a:r>
            <a:r>
              <a:rPr lang="en-US" dirty="0"/>
              <a:t>. 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bulat</a:t>
            </a:r>
            <a:r>
              <a:rPr lang="en-US" b="1" dirty="0"/>
              <a:t>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cacah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bulat</a:t>
            </a:r>
            <a:r>
              <a:rPr lang="en-US" b="1" dirty="0"/>
              <a:t> </a:t>
            </a:r>
            <a:r>
              <a:rPr lang="en-US" b="1" dirty="0" err="1"/>
              <a:t>negatif</a:t>
            </a:r>
            <a:r>
              <a:rPr lang="en-US" dirty="0"/>
              <a:t>.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Z</a:t>
            </a:r>
            <a:r>
              <a:rPr lang="en-US" dirty="0"/>
              <a:t>. </a:t>
            </a:r>
            <a:r>
              <a:rPr lang="en-US" dirty="0" err="1"/>
              <a:t>Lambang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Jerman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. 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 err="1"/>
              <a:t>B</a:t>
            </a:r>
            <a:r>
              <a:rPr lang="en-US" b="1" dirty="0" err="1" smtClean="0"/>
              <a:t>ilangan</a:t>
            </a:r>
            <a:r>
              <a:rPr lang="en-US" b="1" dirty="0" smtClean="0"/>
              <a:t> </a:t>
            </a:r>
            <a:r>
              <a:rPr lang="en-US" b="1" dirty="0" err="1"/>
              <a:t>cacah</a:t>
            </a:r>
            <a:r>
              <a:rPr lang="en-US" dirty="0"/>
              <a:t> 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 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bulat</a:t>
            </a:r>
            <a:r>
              <a:rPr lang="en-US" b="1" dirty="0"/>
              <a:t> </a:t>
            </a:r>
            <a:r>
              <a:rPr lang="en-US" b="1" dirty="0" err="1"/>
              <a:t>positif</a:t>
            </a:r>
            <a:r>
              <a:rPr lang="en-US" dirty="0"/>
              <a:t> 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 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bulat</a:t>
            </a:r>
            <a:r>
              <a:rPr lang="en-US" b="1" dirty="0"/>
              <a:t> </a:t>
            </a:r>
            <a:r>
              <a:rPr lang="en-US" b="1" dirty="0" err="1"/>
              <a:t>negatif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/>
              <a:t>negatif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</p:txBody>
      </p:sp>
      <p:grpSp>
        <p:nvGrpSpPr>
          <p:cNvPr id="1462" name="Google Shape;1462;p40"/>
          <p:cNvGrpSpPr/>
          <p:nvPr/>
        </p:nvGrpSpPr>
        <p:grpSpPr>
          <a:xfrm>
            <a:off x="5575175" y="701800"/>
            <a:ext cx="373125" cy="345125"/>
            <a:chOff x="5575175" y="701800"/>
            <a:chExt cx="373125" cy="345125"/>
          </a:xfrm>
        </p:grpSpPr>
        <p:sp>
          <p:nvSpPr>
            <p:cNvPr id="1463" name="Google Shape;1463;p40"/>
            <p:cNvSpPr/>
            <p:nvPr/>
          </p:nvSpPr>
          <p:spPr>
            <a:xfrm>
              <a:off x="5575175" y="70620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5592825" y="70180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40"/>
          <p:cNvGrpSpPr/>
          <p:nvPr/>
        </p:nvGrpSpPr>
        <p:grpSpPr>
          <a:xfrm>
            <a:off x="7401334" y="782830"/>
            <a:ext cx="944592" cy="707305"/>
            <a:chOff x="7401334" y="782830"/>
            <a:chExt cx="944592" cy="707305"/>
          </a:xfrm>
        </p:grpSpPr>
        <p:sp>
          <p:nvSpPr>
            <p:cNvPr id="1466" name="Google Shape;1466;p40"/>
            <p:cNvSpPr/>
            <p:nvPr/>
          </p:nvSpPr>
          <p:spPr>
            <a:xfrm rot="-4603600">
              <a:off x="7414304" y="814064"/>
              <a:ext cx="218578" cy="195053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 rot="-4603600">
              <a:off x="7430889" y="834922"/>
              <a:ext cx="218553" cy="161027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 rot="-4603600">
              <a:off x="7424370" y="831129"/>
              <a:ext cx="87726" cy="65351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 rot="-4603600">
              <a:off x="8082409" y="1221250"/>
              <a:ext cx="251729" cy="223478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 rot="-4603600">
              <a:off x="8199171" y="1358424"/>
              <a:ext cx="81826" cy="71301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 rot="-4603600">
              <a:off x="8270821" y="1345688"/>
              <a:ext cx="15000" cy="13325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 rot="-4603600">
              <a:off x="7657170" y="739109"/>
              <a:ext cx="468407" cy="780961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 rot="-4603600">
              <a:off x="7736970" y="767260"/>
              <a:ext cx="308804" cy="724661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 rot="-4603600">
              <a:off x="7406306" y="835118"/>
              <a:ext cx="226878" cy="168802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 rot="-4603600">
              <a:off x="7399966" y="830951"/>
              <a:ext cx="95901" cy="73101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 rot="-4603600">
              <a:off x="8101936" y="1277059"/>
              <a:ext cx="239878" cy="156702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 rot="-4603600">
              <a:off x="7632608" y="739091"/>
              <a:ext cx="476732" cy="788661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 rot="-4603600">
              <a:off x="7712705" y="767062"/>
              <a:ext cx="316755" cy="732336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0"/>
          <p:cNvGrpSpPr/>
          <p:nvPr/>
        </p:nvGrpSpPr>
        <p:grpSpPr>
          <a:xfrm>
            <a:off x="6200700" y="617350"/>
            <a:ext cx="723550" cy="463100"/>
            <a:chOff x="6200700" y="617350"/>
            <a:chExt cx="723550" cy="463100"/>
          </a:xfrm>
        </p:grpSpPr>
        <p:sp>
          <p:nvSpPr>
            <p:cNvPr id="1480" name="Google Shape;1480;p40"/>
            <p:cNvSpPr/>
            <p:nvPr/>
          </p:nvSpPr>
          <p:spPr>
            <a:xfrm>
              <a:off x="6241175" y="650075"/>
              <a:ext cx="77675" cy="105275"/>
            </a:xfrm>
            <a:custGeom>
              <a:avLst/>
              <a:gdLst/>
              <a:ahLst/>
              <a:cxnLst/>
              <a:rect l="l" t="t" r="r" b="b"/>
              <a:pathLst>
                <a:path w="3107" h="4211" extrusionOk="0">
                  <a:moveTo>
                    <a:pt x="2161" y="0"/>
                  </a:moveTo>
                  <a:cubicBezTo>
                    <a:pt x="1381" y="0"/>
                    <a:pt x="0" y="467"/>
                    <a:pt x="564" y="1524"/>
                  </a:cubicBezTo>
                  <a:cubicBezTo>
                    <a:pt x="746" y="1866"/>
                    <a:pt x="1118" y="2028"/>
                    <a:pt x="1452" y="2188"/>
                  </a:cubicBezTo>
                  <a:cubicBezTo>
                    <a:pt x="1646" y="2281"/>
                    <a:pt x="2022" y="2390"/>
                    <a:pt x="2136" y="2577"/>
                  </a:cubicBezTo>
                  <a:cubicBezTo>
                    <a:pt x="2444" y="3083"/>
                    <a:pt x="2119" y="3512"/>
                    <a:pt x="1662" y="3724"/>
                  </a:cubicBezTo>
                  <a:cubicBezTo>
                    <a:pt x="1485" y="3807"/>
                    <a:pt x="1219" y="3818"/>
                    <a:pt x="980" y="3818"/>
                  </a:cubicBezTo>
                  <a:cubicBezTo>
                    <a:pt x="892" y="3818"/>
                    <a:pt x="807" y="3817"/>
                    <a:pt x="732" y="3817"/>
                  </a:cubicBezTo>
                  <a:cubicBezTo>
                    <a:pt x="724" y="3817"/>
                    <a:pt x="715" y="3817"/>
                    <a:pt x="707" y="3817"/>
                  </a:cubicBezTo>
                  <a:cubicBezTo>
                    <a:pt x="453" y="3820"/>
                    <a:pt x="453" y="4211"/>
                    <a:pt x="705" y="4211"/>
                  </a:cubicBezTo>
                  <a:cubicBezTo>
                    <a:pt x="706" y="4211"/>
                    <a:pt x="706" y="4211"/>
                    <a:pt x="707" y="4211"/>
                  </a:cubicBezTo>
                  <a:cubicBezTo>
                    <a:pt x="1513" y="4206"/>
                    <a:pt x="3107" y="3874"/>
                    <a:pt x="2663" y="2675"/>
                  </a:cubicBezTo>
                  <a:cubicBezTo>
                    <a:pt x="2540" y="2338"/>
                    <a:pt x="2242" y="2142"/>
                    <a:pt x="1936" y="1983"/>
                  </a:cubicBezTo>
                  <a:cubicBezTo>
                    <a:pt x="1727" y="1874"/>
                    <a:pt x="1499" y="1797"/>
                    <a:pt x="1297" y="1675"/>
                  </a:cubicBezTo>
                  <a:cubicBezTo>
                    <a:pt x="1196" y="1615"/>
                    <a:pt x="1061" y="1547"/>
                    <a:pt x="989" y="1452"/>
                  </a:cubicBezTo>
                  <a:cubicBezTo>
                    <a:pt x="968" y="766"/>
                    <a:pt x="1199" y="423"/>
                    <a:pt x="1683" y="423"/>
                  </a:cubicBezTo>
                  <a:cubicBezTo>
                    <a:pt x="1685" y="423"/>
                    <a:pt x="1687" y="423"/>
                    <a:pt x="1689" y="423"/>
                  </a:cubicBezTo>
                  <a:cubicBezTo>
                    <a:pt x="1802" y="399"/>
                    <a:pt x="1917" y="388"/>
                    <a:pt x="2033" y="388"/>
                  </a:cubicBezTo>
                  <a:cubicBezTo>
                    <a:pt x="2087" y="388"/>
                    <a:pt x="2142" y="391"/>
                    <a:pt x="2196" y="396"/>
                  </a:cubicBezTo>
                  <a:cubicBezTo>
                    <a:pt x="2197" y="396"/>
                    <a:pt x="2198" y="396"/>
                    <a:pt x="2199" y="396"/>
                  </a:cubicBezTo>
                  <a:cubicBezTo>
                    <a:pt x="2450" y="396"/>
                    <a:pt x="2449" y="5"/>
                    <a:pt x="2196" y="1"/>
                  </a:cubicBezTo>
                  <a:cubicBezTo>
                    <a:pt x="2185" y="0"/>
                    <a:pt x="2173" y="0"/>
                    <a:pt x="2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6332600" y="650275"/>
              <a:ext cx="9875" cy="100775"/>
            </a:xfrm>
            <a:custGeom>
              <a:avLst/>
              <a:gdLst/>
              <a:ahLst/>
              <a:cxnLst/>
              <a:rect l="l" t="t" r="r" b="b"/>
              <a:pathLst>
                <a:path w="395" h="4031" extrusionOk="0">
                  <a:moveTo>
                    <a:pt x="198" y="0"/>
                  </a:moveTo>
                  <a:cubicBezTo>
                    <a:pt x="99" y="0"/>
                    <a:pt x="1" y="64"/>
                    <a:pt x="1" y="192"/>
                  </a:cubicBezTo>
                  <a:lnTo>
                    <a:pt x="1" y="3839"/>
                  </a:lnTo>
                  <a:cubicBezTo>
                    <a:pt x="1" y="3966"/>
                    <a:pt x="99" y="4030"/>
                    <a:pt x="198" y="4030"/>
                  </a:cubicBezTo>
                  <a:cubicBezTo>
                    <a:pt x="296" y="4030"/>
                    <a:pt x="394" y="3966"/>
                    <a:pt x="394" y="3839"/>
                  </a:cubicBezTo>
                  <a:lnTo>
                    <a:pt x="394" y="192"/>
                  </a:lnTo>
                  <a:cubicBezTo>
                    <a:pt x="394" y="64"/>
                    <a:pt x="296" y="0"/>
                    <a:pt x="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6365750" y="650275"/>
              <a:ext cx="9875" cy="109050"/>
            </a:xfrm>
            <a:custGeom>
              <a:avLst/>
              <a:gdLst/>
              <a:ahLst/>
              <a:cxnLst/>
              <a:rect l="l" t="t" r="r" b="b"/>
              <a:pathLst>
                <a:path w="395" h="4362" extrusionOk="0">
                  <a:moveTo>
                    <a:pt x="197" y="0"/>
                  </a:moveTo>
                  <a:cubicBezTo>
                    <a:pt x="99" y="0"/>
                    <a:pt x="0" y="64"/>
                    <a:pt x="0" y="192"/>
                  </a:cubicBezTo>
                  <a:lnTo>
                    <a:pt x="0" y="4171"/>
                  </a:lnTo>
                  <a:cubicBezTo>
                    <a:pt x="0" y="4298"/>
                    <a:pt x="99" y="4361"/>
                    <a:pt x="197" y="4361"/>
                  </a:cubicBezTo>
                  <a:cubicBezTo>
                    <a:pt x="296" y="4361"/>
                    <a:pt x="394" y="4298"/>
                    <a:pt x="394" y="4171"/>
                  </a:cubicBezTo>
                  <a:lnTo>
                    <a:pt x="394" y="192"/>
                  </a:lnTo>
                  <a:cubicBezTo>
                    <a:pt x="394" y="64"/>
                    <a:pt x="296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6367025" y="646125"/>
              <a:ext cx="58975" cy="106625"/>
            </a:xfrm>
            <a:custGeom>
              <a:avLst/>
              <a:gdLst/>
              <a:ahLst/>
              <a:cxnLst/>
              <a:rect l="l" t="t" r="r" b="b"/>
              <a:pathLst>
                <a:path w="2359" h="4265" extrusionOk="0">
                  <a:moveTo>
                    <a:pt x="2122" y="1"/>
                  </a:moveTo>
                  <a:cubicBezTo>
                    <a:pt x="2023" y="1"/>
                    <a:pt x="1927" y="64"/>
                    <a:pt x="1931" y="190"/>
                  </a:cubicBezTo>
                  <a:cubicBezTo>
                    <a:pt x="1960" y="1294"/>
                    <a:pt x="1952" y="2397"/>
                    <a:pt x="1907" y="3500"/>
                  </a:cubicBezTo>
                  <a:lnTo>
                    <a:pt x="1907" y="3500"/>
                  </a:lnTo>
                  <a:cubicBezTo>
                    <a:pt x="1264" y="2557"/>
                    <a:pt x="771" y="1543"/>
                    <a:pt x="426" y="443"/>
                  </a:cubicBezTo>
                  <a:cubicBezTo>
                    <a:pt x="396" y="348"/>
                    <a:pt x="318" y="307"/>
                    <a:pt x="240" y="307"/>
                  </a:cubicBezTo>
                  <a:cubicBezTo>
                    <a:pt x="120" y="307"/>
                    <a:pt x="0" y="403"/>
                    <a:pt x="47" y="548"/>
                  </a:cubicBezTo>
                  <a:cubicBezTo>
                    <a:pt x="459" y="1863"/>
                    <a:pt x="1077" y="3072"/>
                    <a:pt x="1908" y="4174"/>
                  </a:cubicBezTo>
                  <a:cubicBezTo>
                    <a:pt x="1954" y="4235"/>
                    <a:pt x="2020" y="4264"/>
                    <a:pt x="2083" y="4264"/>
                  </a:cubicBezTo>
                  <a:cubicBezTo>
                    <a:pt x="2178" y="4264"/>
                    <a:pt x="2267" y="4198"/>
                    <a:pt x="2274" y="4074"/>
                  </a:cubicBezTo>
                  <a:cubicBezTo>
                    <a:pt x="2341" y="2780"/>
                    <a:pt x="2359" y="1486"/>
                    <a:pt x="2324" y="190"/>
                  </a:cubicBezTo>
                  <a:cubicBezTo>
                    <a:pt x="2321" y="64"/>
                    <a:pt x="2220" y="1"/>
                    <a:pt x="2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6457525" y="617350"/>
              <a:ext cx="43850" cy="55625"/>
            </a:xfrm>
            <a:custGeom>
              <a:avLst/>
              <a:gdLst/>
              <a:ahLst/>
              <a:cxnLst/>
              <a:rect l="l" t="t" r="r" b="b"/>
              <a:pathLst>
                <a:path w="1754" h="2225" extrusionOk="0">
                  <a:moveTo>
                    <a:pt x="423" y="0"/>
                  </a:moveTo>
                  <a:cubicBezTo>
                    <a:pt x="358" y="0"/>
                    <a:pt x="291" y="10"/>
                    <a:pt x="223" y="30"/>
                  </a:cubicBezTo>
                  <a:cubicBezTo>
                    <a:pt x="1" y="93"/>
                    <a:pt x="69" y="417"/>
                    <a:pt x="269" y="417"/>
                  </a:cubicBezTo>
                  <a:cubicBezTo>
                    <a:pt x="287" y="417"/>
                    <a:pt x="307" y="414"/>
                    <a:pt x="328" y="408"/>
                  </a:cubicBezTo>
                  <a:cubicBezTo>
                    <a:pt x="370" y="395"/>
                    <a:pt x="410" y="389"/>
                    <a:pt x="446" y="389"/>
                  </a:cubicBezTo>
                  <a:cubicBezTo>
                    <a:pt x="786" y="389"/>
                    <a:pt x="856" y="895"/>
                    <a:pt x="738" y="1152"/>
                  </a:cubicBezTo>
                  <a:cubicBezTo>
                    <a:pt x="618" y="1411"/>
                    <a:pt x="395" y="1612"/>
                    <a:pt x="192" y="1803"/>
                  </a:cubicBezTo>
                  <a:cubicBezTo>
                    <a:pt x="59" y="1929"/>
                    <a:pt x="170" y="2127"/>
                    <a:pt x="331" y="2140"/>
                  </a:cubicBezTo>
                  <a:cubicBezTo>
                    <a:pt x="721" y="2168"/>
                    <a:pt x="1111" y="2196"/>
                    <a:pt x="1501" y="2224"/>
                  </a:cubicBezTo>
                  <a:cubicBezTo>
                    <a:pt x="1507" y="2225"/>
                    <a:pt x="1512" y="2225"/>
                    <a:pt x="1517" y="2225"/>
                  </a:cubicBezTo>
                  <a:cubicBezTo>
                    <a:pt x="1753" y="2225"/>
                    <a:pt x="1748" y="1847"/>
                    <a:pt x="1501" y="1831"/>
                  </a:cubicBezTo>
                  <a:cubicBezTo>
                    <a:pt x="1258" y="1813"/>
                    <a:pt x="1016" y="1796"/>
                    <a:pt x="773" y="1778"/>
                  </a:cubicBezTo>
                  <a:lnTo>
                    <a:pt x="773" y="1778"/>
                  </a:lnTo>
                  <a:cubicBezTo>
                    <a:pt x="1048" y="1474"/>
                    <a:pt x="1276" y="1107"/>
                    <a:pt x="1189" y="694"/>
                  </a:cubicBezTo>
                  <a:cubicBezTo>
                    <a:pt x="1110" y="315"/>
                    <a:pt x="799" y="0"/>
                    <a:pt x="4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6547375" y="662725"/>
              <a:ext cx="15875" cy="84150"/>
            </a:xfrm>
            <a:custGeom>
              <a:avLst/>
              <a:gdLst/>
              <a:ahLst/>
              <a:cxnLst/>
              <a:rect l="l" t="t" r="r" b="b"/>
              <a:pathLst>
                <a:path w="635" h="3366" extrusionOk="0">
                  <a:moveTo>
                    <a:pt x="231" y="0"/>
                  </a:moveTo>
                  <a:cubicBezTo>
                    <a:pt x="133" y="0"/>
                    <a:pt x="33" y="64"/>
                    <a:pt x="29" y="190"/>
                  </a:cubicBezTo>
                  <a:cubicBezTo>
                    <a:pt x="0" y="1208"/>
                    <a:pt x="71" y="2216"/>
                    <a:pt x="231" y="3224"/>
                  </a:cubicBezTo>
                  <a:cubicBezTo>
                    <a:pt x="247" y="3323"/>
                    <a:pt x="317" y="3366"/>
                    <a:pt x="392" y="3366"/>
                  </a:cubicBezTo>
                  <a:cubicBezTo>
                    <a:pt x="507" y="3366"/>
                    <a:pt x="634" y="3268"/>
                    <a:pt x="610" y="3118"/>
                  </a:cubicBezTo>
                  <a:cubicBezTo>
                    <a:pt x="456" y="2147"/>
                    <a:pt x="394" y="1174"/>
                    <a:pt x="423" y="190"/>
                  </a:cubicBezTo>
                  <a:cubicBezTo>
                    <a:pt x="426" y="64"/>
                    <a:pt x="330" y="0"/>
                    <a:pt x="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6533500" y="707425"/>
              <a:ext cx="55850" cy="13750"/>
            </a:xfrm>
            <a:custGeom>
              <a:avLst/>
              <a:gdLst/>
              <a:ahLst/>
              <a:cxnLst/>
              <a:rect l="l" t="t" r="r" b="b"/>
              <a:pathLst>
                <a:path w="2234" h="550" extrusionOk="0">
                  <a:moveTo>
                    <a:pt x="1353" y="0"/>
                  </a:moveTo>
                  <a:cubicBezTo>
                    <a:pt x="973" y="0"/>
                    <a:pt x="598" y="52"/>
                    <a:pt x="223" y="162"/>
                  </a:cubicBezTo>
                  <a:cubicBezTo>
                    <a:pt x="1" y="227"/>
                    <a:pt x="68" y="550"/>
                    <a:pt x="267" y="550"/>
                  </a:cubicBezTo>
                  <a:cubicBezTo>
                    <a:pt x="286" y="550"/>
                    <a:pt x="306" y="547"/>
                    <a:pt x="326" y="541"/>
                  </a:cubicBezTo>
                  <a:cubicBezTo>
                    <a:pt x="670" y="441"/>
                    <a:pt x="1018" y="389"/>
                    <a:pt x="1368" y="389"/>
                  </a:cubicBezTo>
                  <a:cubicBezTo>
                    <a:pt x="1542" y="389"/>
                    <a:pt x="1716" y="402"/>
                    <a:pt x="1891" y="428"/>
                  </a:cubicBezTo>
                  <a:cubicBezTo>
                    <a:pt x="1902" y="429"/>
                    <a:pt x="1913" y="430"/>
                    <a:pt x="1924" y="430"/>
                  </a:cubicBezTo>
                  <a:cubicBezTo>
                    <a:pt x="2147" y="430"/>
                    <a:pt x="2233" y="83"/>
                    <a:pt x="1996" y="49"/>
                  </a:cubicBezTo>
                  <a:cubicBezTo>
                    <a:pt x="1780" y="17"/>
                    <a:pt x="1566" y="0"/>
                    <a:pt x="13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6632250" y="653625"/>
              <a:ext cx="64000" cy="85525"/>
            </a:xfrm>
            <a:custGeom>
              <a:avLst/>
              <a:gdLst/>
              <a:ahLst/>
              <a:cxnLst/>
              <a:rect l="l" t="t" r="r" b="b"/>
              <a:pathLst>
                <a:path w="2560" h="3421" extrusionOk="0">
                  <a:moveTo>
                    <a:pt x="1498" y="1"/>
                  </a:moveTo>
                  <a:cubicBezTo>
                    <a:pt x="1091" y="1"/>
                    <a:pt x="605" y="336"/>
                    <a:pt x="359" y="587"/>
                  </a:cubicBezTo>
                  <a:cubicBezTo>
                    <a:pt x="225" y="726"/>
                    <a:pt x="360" y="924"/>
                    <a:pt x="510" y="924"/>
                  </a:cubicBezTo>
                  <a:cubicBezTo>
                    <a:pt x="554" y="924"/>
                    <a:pt x="600" y="907"/>
                    <a:pt x="641" y="865"/>
                  </a:cubicBezTo>
                  <a:cubicBezTo>
                    <a:pt x="794" y="707"/>
                    <a:pt x="1200" y="397"/>
                    <a:pt x="1451" y="397"/>
                  </a:cubicBezTo>
                  <a:cubicBezTo>
                    <a:pt x="1604" y="397"/>
                    <a:pt x="1700" y="511"/>
                    <a:pt x="1647" y="843"/>
                  </a:cubicBezTo>
                  <a:cubicBezTo>
                    <a:pt x="1616" y="1052"/>
                    <a:pt x="1278" y="1377"/>
                    <a:pt x="1155" y="1552"/>
                  </a:cubicBezTo>
                  <a:lnTo>
                    <a:pt x="91" y="3059"/>
                  </a:lnTo>
                  <a:cubicBezTo>
                    <a:pt x="1" y="3188"/>
                    <a:pt x="123" y="3351"/>
                    <a:pt x="262" y="3357"/>
                  </a:cubicBezTo>
                  <a:cubicBezTo>
                    <a:pt x="943" y="3379"/>
                    <a:pt x="1623" y="3399"/>
                    <a:pt x="2304" y="3420"/>
                  </a:cubicBezTo>
                  <a:cubicBezTo>
                    <a:pt x="2307" y="3420"/>
                    <a:pt x="2309" y="3420"/>
                    <a:pt x="2311" y="3420"/>
                  </a:cubicBezTo>
                  <a:cubicBezTo>
                    <a:pt x="2559" y="3420"/>
                    <a:pt x="2557" y="3034"/>
                    <a:pt x="2304" y="3027"/>
                  </a:cubicBezTo>
                  <a:cubicBezTo>
                    <a:pt x="1746" y="3009"/>
                    <a:pt x="1189" y="2992"/>
                    <a:pt x="632" y="2975"/>
                  </a:cubicBezTo>
                  <a:lnTo>
                    <a:pt x="632" y="2975"/>
                  </a:lnTo>
                  <a:cubicBezTo>
                    <a:pt x="963" y="2505"/>
                    <a:pt x="1295" y="2034"/>
                    <a:pt x="1626" y="1563"/>
                  </a:cubicBezTo>
                  <a:cubicBezTo>
                    <a:pt x="1849" y="1249"/>
                    <a:pt x="2230" y="858"/>
                    <a:pt x="2070" y="435"/>
                  </a:cubicBezTo>
                  <a:cubicBezTo>
                    <a:pt x="1950" y="117"/>
                    <a:pt x="1738" y="1"/>
                    <a:pt x="14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6737850" y="643325"/>
              <a:ext cx="55900" cy="95375"/>
            </a:xfrm>
            <a:custGeom>
              <a:avLst/>
              <a:gdLst/>
              <a:ahLst/>
              <a:cxnLst/>
              <a:rect l="l" t="t" r="r" b="b"/>
              <a:pathLst>
                <a:path w="2236" h="3815" extrusionOk="0">
                  <a:moveTo>
                    <a:pt x="1730" y="1"/>
                  </a:moveTo>
                  <a:cubicBezTo>
                    <a:pt x="746" y="1"/>
                    <a:pt x="53" y="1330"/>
                    <a:pt x="26" y="2205"/>
                  </a:cubicBezTo>
                  <a:cubicBezTo>
                    <a:pt x="1" y="3016"/>
                    <a:pt x="628" y="3814"/>
                    <a:pt x="1414" y="3814"/>
                  </a:cubicBezTo>
                  <a:cubicBezTo>
                    <a:pt x="1570" y="3814"/>
                    <a:pt x="1731" y="3783"/>
                    <a:pt x="1895" y="3715"/>
                  </a:cubicBezTo>
                  <a:cubicBezTo>
                    <a:pt x="2101" y="3630"/>
                    <a:pt x="2043" y="3319"/>
                    <a:pt x="1865" y="3319"/>
                  </a:cubicBezTo>
                  <a:cubicBezTo>
                    <a:pt x="1842" y="3319"/>
                    <a:pt x="1817" y="3324"/>
                    <a:pt x="1791" y="3335"/>
                  </a:cubicBezTo>
                  <a:cubicBezTo>
                    <a:pt x="1658" y="3391"/>
                    <a:pt x="1530" y="3416"/>
                    <a:pt x="1410" y="3416"/>
                  </a:cubicBezTo>
                  <a:cubicBezTo>
                    <a:pt x="796" y="3416"/>
                    <a:pt x="381" y="2760"/>
                    <a:pt x="431" y="2133"/>
                  </a:cubicBezTo>
                  <a:cubicBezTo>
                    <a:pt x="475" y="1556"/>
                    <a:pt x="974" y="395"/>
                    <a:pt x="1719" y="395"/>
                  </a:cubicBezTo>
                  <a:cubicBezTo>
                    <a:pt x="1778" y="395"/>
                    <a:pt x="1840" y="402"/>
                    <a:pt x="1903" y="418"/>
                  </a:cubicBezTo>
                  <a:cubicBezTo>
                    <a:pt x="1921" y="422"/>
                    <a:pt x="1938" y="424"/>
                    <a:pt x="1954" y="424"/>
                  </a:cubicBezTo>
                  <a:cubicBezTo>
                    <a:pt x="2163" y="424"/>
                    <a:pt x="2235" y="94"/>
                    <a:pt x="2008" y="36"/>
                  </a:cubicBezTo>
                  <a:cubicBezTo>
                    <a:pt x="1913" y="12"/>
                    <a:pt x="1820" y="1"/>
                    <a:pt x="1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6804450" y="650200"/>
              <a:ext cx="65450" cy="92850"/>
            </a:xfrm>
            <a:custGeom>
              <a:avLst/>
              <a:gdLst/>
              <a:ahLst/>
              <a:cxnLst/>
              <a:rect l="l" t="t" r="r" b="b"/>
              <a:pathLst>
                <a:path w="2618" h="3714" extrusionOk="0">
                  <a:moveTo>
                    <a:pt x="1188" y="495"/>
                  </a:moveTo>
                  <a:cubicBezTo>
                    <a:pt x="1962" y="495"/>
                    <a:pt x="2285" y="1316"/>
                    <a:pt x="2159" y="2013"/>
                  </a:cubicBezTo>
                  <a:cubicBezTo>
                    <a:pt x="2075" y="2484"/>
                    <a:pt x="1748" y="3262"/>
                    <a:pt x="1296" y="3262"/>
                  </a:cubicBezTo>
                  <a:cubicBezTo>
                    <a:pt x="1143" y="3262"/>
                    <a:pt x="976" y="3172"/>
                    <a:pt x="799" y="2952"/>
                  </a:cubicBezTo>
                  <a:cubicBezTo>
                    <a:pt x="213" y="2217"/>
                    <a:pt x="389" y="1082"/>
                    <a:pt x="1087" y="500"/>
                  </a:cubicBezTo>
                  <a:lnTo>
                    <a:pt x="1087" y="500"/>
                  </a:lnTo>
                  <a:cubicBezTo>
                    <a:pt x="1121" y="496"/>
                    <a:pt x="1155" y="495"/>
                    <a:pt x="1188" y="495"/>
                  </a:cubicBezTo>
                  <a:close/>
                  <a:moveTo>
                    <a:pt x="1167" y="0"/>
                  </a:moveTo>
                  <a:cubicBezTo>
                    <a:pt x="1135" y="0"/>
                    <a:pt x="1101" y="10"/>
                    <a:pt x="1067" y="31"/>
                  </a:cubicBezTo>
                  <a:cubicBezTo>
                    <a:pt x="369" y="467"/>
                    <a:pt x="0" y="1252"/>
                    <a:pt x="65" y="2070"/>
                  </a:cubicBezTo>
                  <a:cubicBezTo>
                    <a:pt x="115" y="2707"/>
                    <a:pt x="554" y="3696"/>
                    <a:pt x="1314" y="3713"/>
                  </a:cubicBezTo>
                  <a:cubicBezTo>
                    <a:pt x="1321" y="3713"/>
                    <a:pt x="1327" y="3713"/>
                    <a:pt x="1333" y="3713"/>
                  </a:cubicBezTo>
                  <a:cubicBezTo>
                    <a:pt x="2175" y="3713"/>
                    <a:pt x="2556" y="2387"/>
                    <a:pt x="2584" y="1743"/>
                  </a:cubicBezTo>
                  <a:cubicBezTo>
                    <a:pt x="2617" y="960"/>
                    <a:pt x="2110" y="179"/>
                    <a:pt x="1330" y="106"/>
                  </a:cubicBezTo>
                  <a:lnTo>
                    <a:pt x="1330" y="106"/>
                  </a:lnTo>
                  <a:cubicBezTo>
                    <a:pt x="1297" y="45"/>
                    <a:pt x="1237" y="0"/>
                    <a:pt x="1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6878650" y="641075"/>
              <a:ext cx="45600" cy="92250"/>
            </a:xfrm>
            <a:custGeom>
              <a:avLst/>
              <a:gdLst/>
              <a:ahLst/>
              <a:cxnLst/>
              <a:rect l="l" t="t" r="r" b="b"/>
              <a:pathLst>
                <a:path w="1824" h="3690" extrusionOk="0">
                  <a:moveTo>
                    <a:pt x="1136" y="1"/>
                  </a:moveTo>
                  <a:cubicBezTo>
                    <a:pt x="772" y="1"/>
                    <a:pt x="433" y="341"/>
                    <a:pt x="412" y="738"/>
                  </a:cubicBezTo>
                  <a:cubicBezTo>
                    <a:pt x="392" y="1125"/>
                    <a:pt x="658" y="1441"/>
                    <a:pt x="879" y="1726"/>
                  </a:cubicBezTo>
                  <a:cubicBezTo>
                    <a:pt x="1158" y="2087"/>
                    <a:pt x="1723" y="2599"/>
                    <a:pt x="1098" y="3060"/>
                  </a:cubicBezTo>
                  <a:cubicBezTo>
                    <a:pt x="876" y="3224"/>
                    <a:pt x="514" y="3264"/>
                    <a:pt x="253" y="3294"/>
                  </a:cubicBezTo>
                  <a:cubicBezTo>
                    <a:pt x="13" y="3321"/>
                    <a:pt x="0" y="3689"/>
                    <a:pt x="226" y="3689"/>
                  </a:cubicBezTo>
                  <a:cubicBezTo>
                    <a:pt x="235" y="3689"/>
                    <a:pt x="244" y="3689"/>
                    <a:pt x="253" y="3687"/>
                  </a:cubicBezTo>
                  <a:cubicBezTo>
                    <a:pt x="804" y="3623"/>
                    <a:pt x="1513" y="3494"/>
                    <a:pt x="1722" y="2893"/>
                  </a:cubicBezTo>
                  <a:cubicBezTo>
                    <a:pt x="1823" y="2598"/>
                    <a:pt x="1750" y="2302"/>
                    <a:pt x="1603" y="2034"/>
                  </a:cubicBezTo>
                  <a:cubicBezTo>
                    <a:pt x="1514" y="1871"/>
                    <a:pt x="1398" y="1739"/>
                    <a:pt x="1285" y="1593"/>
                  </a:cubicBezTo>
                  <a:cubicBezTo>
                    <a:pt x="1165" y="1460"/>
                    <a:pt x="1055" y="1320"/>
                    <a:pt x="952" y="1171"/>
                  </a:cubicBezTo>
                  <a:cubicBezTo>
                    <a:pt x="736" y="684"/>
                    <a:pt x="794" y="441"/>
                    <a:pt x="1131" y="441"/>
                  </a:cubicBezTo>
                  <a:cubicBezTo>
                    <a:pt x="1178" y="441"/>
                    <a:pt x="1230" y="446"/>
                    <a:pt x="1288" y="455"/>
                  </a:cubicBezTo>
                  <a:cubicBezTo>
                    <a:pt x="1324" y="481"/>
                    <a:pt x="1360" y="492"/>
                    <a:pt x="1393" y="492"/>
                  </a:cubicBezTo>
                  <a:cubicBezTo>
                    <a:pt x="1551" y="492"/>
                    <a:pt x="1656" y="239"/>
                    <a:pt x="1487" y="117"/>
                  </a:cubicBezTo>
                  <a:cubicBezTo>
                    <a:pt x="1374" y="36"/>
                    <a:pt x="1254" y="1"/>
                    <a:pt x="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6200700" y="959800"/>
              <a:ext cx="705125" cy="27725"/>
            </a:xfrm>
            <a:custGeom>
              <a:avLst/>
              <a:gdLst/>
              <a:ahLst/>
              <a:cxnLst/>
              <a:rect l="l" t="t" r="r" b="b"/>
              <a:pathLst>
                <a:path w="28205" h="1109" extrusionOk="0">
                  <a:moveTo>
                    <a:pt x="487" y="1"/>
                  </a:moveTo>
                  <a:cubicBezTo>
                    <a:pt x="0" y="1"/>
                    <a:pt x="9" y="766"/>
                    <a:pt x="508" y="789"/>
                  </a:cubicBezTo>
                  <a:cubicBezTo>
                    <a:pt x="5307" y="1002"/>
                    <a:pt x="10109" y="1108"/>
                    <a:pt x="14911" y="1108"/>
                  </a:cubicBezTo>
                  <a:cubicBezTo>
                    <a:pt x="19173" y="1108"/>
                    <a:pt x="23435" y="1024"/>
                    <a:pt x="27696" y="857"/>
                  </a:cubicBezTo>
                  <a:cubicBezTo>
                    <a:pt x="28195" y="838"/>
                    <a:pt x="28204" y="70"/>
                    <a:pt x="27715" y="70"/>
                  </a:cubicBezTo>
                  <a:cubicBezTo>
                    <a:pt x="27709" y="70"/>
                    <a:pt x="27702" y="70"/>
                    <a:pt x="27696" y="70"/>
                  </a:cubicBezTo>
                  <a:cubicBezTo>
                    <a:pt x="23440" y="237"/>
                    <a:pt x="19182" y="320"/>
                    <a:pt x="14925" y="320"/>
                  </a:cubicBezTo>
                  <a:cubicBezTo>
                    <a:pt x="10119" y="320"/>
                    <a:pt x="5312" y="214"/>
                    <a:pt x="508" y="1"/>
                  </a:cubicBezTo>
                  <a:cubicBezTo>
                    <a:pt x="501" y="1"/>
                    <a:pt x="494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6229775" y="832500"/>
              <a:ext cx="650175" cy="247950"/>
            </a:xfrm>
            <a:custGeom>
              <a:avLst/>
              <a:gdLst/>
              <a:ahLst/>
              <a:cxnLst/>
              <a:rect l="l" t="t" r="r" b="b"/>
              <a:pathLst>
                <a:path w="26007" h="9918" extrusionOk="0">
                  <a:moveTo>
                    <a:pt x="24008" y="0"/>
                  </a:moveTo>
                  <a:cubicBezTo>
                    <a:pt x="22119" y="0"/>
                    <a:pt x="20295" y="706"/>
                    <a:pt x="18876" y="2047"/>
                  </a:cubicBezTo>
                  <a:cubicBezTo>
                    <a:pt x="16700" y="4106"/>
                    <a:pt x="15602" y="7291"/>
                    <a:pt x="12928" y="8824"/>
                  </a:cubicBezTo>
                  <a:cubicBezTo>
                    <a:pt x="12187" y="9250"/>
                    <a:pt x="11305" y="9520"/>
                    <a:pt x="10440" y="9520"/>
                  </a:cubicBezTo>
                  <a:cubicBezTo>
                    <a:pt x="9694" y="9520"/>
                    <a:pt x="8962" y="9319"/>
                    <a:pt x="8344" y="8845"/>
                  </a:cubicBezTo>
                  <a:cubicBezTo>
                    <a:pt x="7194" y="7965"/>
                    <a:pt x="6862" y="6483"/>
                    <a:pt x="6507" y="5154"/>
                  </a:cubicBezTo>
                  <a:cubicBezTo>
                    <a:pt x="6139" y="3770"/>
                    <a:pt x="5274" y="1023"/>
                    <a:pt x="3469" y="1023"/>
                  </a:cubicBezTo>
                  <a:cubicBezTo>
                    <a:pt x="3252" y="1023"/>
                    <a:pt x="3022" y="1063"/>
                    <a:pt x="2777" y="1150"/>
                  </a:cubicBezTo>
                  <a:cubicBezTo>
                    <a:pt x="1687" y="1535"/>
                    <a:pt x="1172" y="2913"/>
                    <a:pt x="805" y="3897"/>
                  </a:cubicBezTo>
                  <a:cubicBezTo>
                    <a:pt x="197" y="5526"/>
                    <a:pt x="1" y="7264"/>
                    <a:pt x="156" y="8993"/>
                  </a:cubicBezTo>
                  <a:cubicBezTo>
                    <a:pt x="166" y="9118"/>
                    <a:pt x="271" y="9181"/>
                    <a:pt x="369" y="9181"/>
                  </a:cubicBezTo>
                  <a:cubicBezTo>
                    <a:pt x="468" y="9181"/>
                    <a:pt x="561" y="9119"/>
                    <a:pt x="549" y="8993"/>
                  </a:cubicBezTo>
                  <a:cubicBezTo>
                    <a:pt x="367" y="6974"/>
                    <a:pt x="678" y="4940"/>
                    <a:pt x="1566" y="3105"/>
                  </a:cubicBezTo>
                  <a:cubicBezTo>
                    <a:pt x="1958" y="2295"/>
                    <a:pt x="2561" y="1466"/>
                    <a:pt x="3394" y="1466"/>
                  </a:cubicBezTo>
                  <a:cubicBezTo>
                    <a:pt x="3653" y="1466"/>
                    <a:pt x="3934" y="1546"/>
                    <a:pt x="4238" y="1731"/>
                  </a:cubicBezTo>
                  <a:cubicBezTo>
                    <a:pt x="5081" y="2245"/>
                    <a:pt x="5495" y="3182"/>
                    <a:pt x="5790" y="4078"/>
                  </a:cubicBezTo>
                  <a:cubicBezTo>
                    <a:pt x="6550" y="6393"/>
                    <a:pt x="6864" y="9445"/>
                    <a:pt x="9817" y="9868"/>
                  </a:cubicBezTo>
                  <a:cubicBezTo>
                    <a:pt x="10052" y="9901"/>
                    <a:pt x="10281" y="9917"/>
                    <a:pt x="10506" y="9917"/>
                  </a:cubicBezTo>
                  <a:cubicBezTo>
                    <a:pt x="13141" y="9917"/>
                    <a:pt x="15073" y="7697"/>
                    <a:pt x="16509" y="5673"/>
                  </a:cubicBezTo>
                  <a:cubicBezTo>
                    <a:pt x="17590" y="4153"/>
                    <a:pt x="18624" y="2507"/>
                    <a:pt x="20224" y="1473"/>
                  </a:cubicBezTo>
                  <a:cubicBezTo>
                    <a:pt x="21355" y="745"/>
                    <a:pt x="22656" y="388"/>
                    <a:pt x="23973" y="388"/>
                  </a:cubicBezTo>
                  <a:cubicBezTo>
                    <a:pt x="24541" y="388"/>
                    <a:pt x="25111" y="454"/>
                    <a:pt x="25671" y="586"/>
                  </a:cubicBezTo>
                  <a:cubicBezTo>
                    <a:pt x="25688" y="590"/>
                    <a:pt x="25705" y="591"/>
                    <a:pt x="25721" y="591"/>
                  </a:cubicBezTo>
                  <a:cubicBezTo>
                    <a:pt x="25931" y="591"/>
                    <a:pt x="26006" y="259"/>
                    <a:pt x="25776" y="206"/>
                  </a:cubicBezTo>
                  <a:cubicBezTo>
                    <a:pt x="25187" y="68"/>
                    <a:pt x="24594" y="0"/>
                    <a:pt x="240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2"/>
          <p:cNvSpPr txBox="1">
            <a:spLocks noGrp="1"/>
          </p:cNvSpPr>
          <p:nvPr>
            <p:ph type="subTitle" idx="2"/>
          </p:nvPr>
        </p:nvSpPr>
        <p:spPr>
          <a:xfrm>
            <a:off x="2545650" y="3378899"/>
            <a:ext cx="4031795" cy="1005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1642" name="Google Shape;1642;p42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</a:rPr>
              <a:t>Progress:</a:t>
            </a:r>
            <a:endParaRPr/>
          </a:p>
        </p:txBody>
      </p:sp>
      <p:grpSp>
        <p:nvGrpSpPr>
          <p:cNvPr id="1643" name="Google Shape;1643;p42"/>
          <p:cNvGrpSpPr/>
          <p:nvPr/>
        </p:nvGrpSpPr>
        <p:grpSpPr>
          <a:xfrm>
            <a:off x="8092963" y="4178320"/>
            <a:ext cx="331043" cy="416396"/>
            <a:chOff x="8092963" y="4178320"/>
            <a:chExt cx="331043" cy="416396"/>
          </a:xfrm>
        </p:grpSpPr>
        <p:sp>
          <p:nvSpPr>
            <p:cNvPr id="1644" name="Google Shape;1644;p42"/>
            <p:cNvSpPr/>
            <p:nvPr/>
          </p:nvSpPr>
          <p:spPr>
            <a:xfrm>
              <a:off x="8367881" y="4360309"/>
              <a:ext cx="50042" cy="74125"/>
            </a:xfrm>
            <a:custGeom>
              <a:avLst/>
              <a:gdLst/>
              <a:ahLst/>
              <a:cxnLst/>
              <a:rect l="l" t="t" r="r" b="b"/>
              <a:pathLst>
                <a:path w="3842" h="5691" extrusionOk="0">
                  <a:moveTo>
                    <a:pt x="419" y="1"/>
                  </a:moveTo>
                  <a:lnTo>
                    <a:pt x="0" y="5690"/>
                  </a:lnTo>
                  <a:lnTo>
                    <a:pt x="277" y="5690"/>
                  </a:lnTo>
                  <a:cubicBezTo>
                    <a:pt x="2247" y="5690"/>
                    <a:pt x="3842" y="4093"/>
                    <a:pt x="3842" y="2128"/>
                  </a:cubicBezTo>
                  <a:lnTo>
                    <a:pt x="3842" y="1918"/>
                  </a:lnTo>
                  <a:cubicBezTo>
                    <a:pt x="3842" y="858"/>
                    <a:pt x="2982" y="1"/>
                    <a:pt x="1925" y="1"/>
                  </a:cubicBezTo>
                  <a:close/>
                </a:path>
              </a:pathLst>
            </a:custGeom>
            <a:solidFill>
              <a:srgbClr val="944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8099059" y="4360309"/>
              <a:ext cx="50055" cy="74125"/>
            </a:xfrm>
            <a:custGeom>
              <a:avLst/>
              <a:gdLst/>
              <a:ahLst/>
              <a:cxnLst/>
              <a:rect l="l" t="t" r="r" b="b"/>
              <a:pathLst>
                <a:path w="3843" h="5691" extrusionOk="0">
                  <a:moveTo>
                    <a:pt x="1919" y="1"/>
                  </a:moveTo>
                  <a:cubicBezTo>
                    <a:pt x="860" y="1"/>
                    <a:pt x="0" y="858"/>
                    <a:pt x="0" y="1918"/>
                  </a:cubicBezTo>
                  <a:lnTo>
                    <a:pt x="0" y="2128"/>
                  </a:lnTo>
                  <a:cubicBezTo>
                    <a:pt x="0" y="4093"/>
                    <a:pt x="1596" y="5690"/>
                    <a:pt x="3564" y="5690"/>
                  </a:cubicBezTo>
                  <a:lnTo>
                    <a:pt x="3843" y="5690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944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8153300" y="4521274"/>
              <a:ext cx="210380" cy="67391"/>
            </a:xfrm>
            <a:custGeom>
              <a:avLst/>
              <a:gdLst/>
              <a:ahLst/>
              <a:cxnLst/>
              <a:rect l="l" t="t" r="r" b="b"/>
              <a:pathLst>
                <a:path w="16152" h="5174" extrusionOk="0">
                  <a:moveTo>
                    <a:pt x="3516" y="0"/>
                  </a:moveTo>
                  <a:lnTo>
                    <a:pt x="3516" y="1630"/>
                  </a:lnTo>
                  <a:cubicBezTo>
                    <a:pt x="3516" y="2540"/>
                    <a:pt x="2993" y="3368"/>
                    <a:pt x="2174" y="3761"/>
                  </a:cubicBezTo>
                  <a:lnTo>
                    <a:pt x="246" y="4687"/>
                  </a:lnTo>
                  <a:cubicBezTo>
                    <a:pt x="0" y="4806"/>
                    <a:pt x="83" y="5173"/>
                    <a:pt x="356" y="5173"/>
                  </a:cubicBezTo>
                  <a:lnTo>
                    <a:pt x="15796" y="5173"/>
                  </a:lnTo>
                  <a:cubicBezTo>
                    <a:pt x="16069" y="5173"/>
                    <a:pt x="16152" y="4806"/>
                    <a:pt x="15908" y="4687"/>
                  </a:cubicBezTo>
                  <a:lnTo>
                    <a:pt x="13979" y="3761"/>
                  </a:lnTo>
                  <a:cubicBezTo>
                    <a:pt x="13159" y="3369"/>
                    <a:pt x="12638" y="2540"/>
                    <a:pt x="12638" y="1630"/>
                  </a:cubicBezTo>
                  <a:lnTo>
                    <a:pt x="12638" y="0"/>
                  </a:lnTo>
                  <a:cubicBezTo>
                    <a:pt x="11038" y="1095"/>
                    <a:pt x="9273" y="1721"/>
                    <a:pt x="8076" y="1721"/>
                  </a:cubicBezTo>
                  <a:cubicBezTo>
                    <a:pt x="6881" y="1721"/>
                    <a:pt x="5113" y="1095"/>
                    <a:pt x="3516" y="0"/>
                  </a:cubicBezTo>
                  <a:close/>
                </a:path>
              </a:pathLst>
            </a:custGeom>
            <a:solidFill>
              <a:srgbClr val="944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8137148" y="4214532"/>
              <a:ext cx="242682" cy="329129"/>
            </a:xfrm>
            <a:custGeom>
              <a:avLst/>
              <a:gdLst/>
              <a:ahLst/>
              <a:cxnLst/>
              <a:rect l="l" t="t" r="r" b="b"/>
              <a:pathLst>
                <a:path w="18632" h="25269" extrusionOk="0">
                  <a:moveTo>
                    <a:pt x="9316" y="1"/>
                  </a:moveTo>
                  <a:cubicBezTo>
                    <a:pt x="4112" y="1"/>
                    <a:pt x="0" y="4425"/>
                    <a:pt x="384" y="9616"/>
                  </a:cubicBezTo>
                  <a:lnTo>
                    <a:pt x="993" y="17887"/>
                  </a:lnTo>
                  <a:cubicBezTo>
                    <a:pt x="1315" y="22248"/>
                    <a:pt x="6690" y="25269"/>
                    <a:pt x="9319" y="25269"/>
                  </a:cubicBezTo>
                  <a:cubicBezTo>
                    <a:pt x="11946" y="25269"/>
                    <a:pt x="17322" y="22247"/>
                    <a:pt x="17643" y="17887"/>
                  </a:cubicBezTo>
                  <a:cubicBezTo>
                    <a:pt x="17639" y="17886"/>
                    <a:pt x="18248" y="9616"/>
                    <a:pt x="18248" y="9616"/>
                  </a:cubicBezTo>
                  <a:cubicBezTo>
                    <a:pt x="18632" y="4425"/>
                    <a:pt x="14522" y="1"/>
                    <a:pt x="9316" y="1"/>
                  </a:cubicBezTo>
                  <a:close/>
                </a:path>
              </a:pathLst>
            </a:custGeom>
            <a:solidFill>
              <a:srgbClr val="944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8200924" y="4219938"/>
              <a:ext cx="178013" cy="323710"/>
            </a:xfrm>
            <a:custGeom>
              <a:avLst/>
              <a:gdLst/>
              <a:ahLst/>
              <a:cxnLst/>
              <a:rect l="l" t="t" r="r" b="b"/>
              <a:pathLst>
                <a:path w="13667" h="24853" extrusionOk="0">
                  <a:moveTo>
                    <a:pt x="7123" y="1"/>
                  </a:moveTo>
                  <a:lnTo>
                    <a:pt x="7123" y="1"/>
                  </a:lnTo>
                  <a:cubicBezTo>
                    <a:pt x="9573" y="1751"/>
                    <a:pt x="11095" y="4701"/>
                    <a:pt x="10856" y="7952"/>
                  </a:cubicBezTo>
                  <a:lnTo>
                    <a:pt x="10246" y="16223"/>
                  </a:lnTo>
                  <a:cubicBezTo>
                    <a:pt x="9924" y="20583"/>
                    <a:pt x="4549" y="23604"/>
                    <a:pt x="1922" y="23604"/>
                  </a:cubicBezTo>
                  <a:cubicBezTo>
                    <a:pt x="1377" y="23604"/>
                    <a:pt x="712" y="23472"/>
                    <a:pt x="0" y="23228"/>
                  </a:cubicBezTo>
                  <a:lnTo>
                    <a:pt x="0" y="23228"/>
                  </a:lnTo>
                  <a:cubicBezTo>
                    <a:pt x="1562" y="24264"/>
                    <a:pt x="3258" y="24852"/>
                    <a:pt x="4420" y="24852"/>
                  </a:cubicBezTo>
                  <a:cubicBezTo>
                    <a:pt x="7047" y="24852"/>
                    <a:pt x="12424" y="21829"/>
                    <a:pt x="12744" y="17471"/>
                  </a:cubicBezTo>
                  <a:lnTo>
                    <a:pt x="13354" y="9200"/>
                  </a:lnTo>
                  <a:cubicBezTo>
                    <a:pt x="13667" y="4951"/>
                    <a:pt x="10969" y="1215"/>
                    <a:pt x="7123" y="1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8165936" y="4273190"/>
              <a:ext cx="20827" cy="64812"/>
            </a:xfrm>
            <a:custGeom>
              <a:avLst/>
              <a:gdLst/>
              <a:ahLst/>
              <a:cxnLst/>
              <a:rect l="l" t="t" r="r" b="b"/>
              <a:pathLst>
                <a:path w="1599" h="4976" extrusionOk="0">
                  <a:moveTo>
                    <a:pt x="1599" y="1"/>
                  </a:moveTo>
                  <a:cubicBezTo>
                    <a:pt x="670" y="1141"/>
                    <a:pt x="132" y="2509"/>
                    <a:pt x="36" y="3961"/>
                  </a:cubicBezTo>
                  <a:cubicBezTo>
                    <a:pt x="0" y="4509"/>
                    <a:pt x="435" y="4976"/>
                    <a:pt x="986" y="4976"/>
                  </a:cubicBezTo>
                  <a:lnTo>
                    <a:pt x="1599" y="4976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CBA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8165936" y="4321738"/>
              <a:ext cx="20827" cy="16268"/>
            </a:xfrm>
            <a:custGeom>
              <a:avLst/>
              <a:gdLst/>
              <a:ahLst/>
              <a:cxnLst/>
              <a:rect l="l" t="t" r="r" b="b"/>
              <a:pathLst>
                <a:path w="1599" h="1249" extrusionOk="0">
                  <a:moveTo>
                    <a:pt x="56" y="0"/>
                  </a:moveTo>
                  <a:cubicBezTo>
                    <a:pt x="49" y="78"/>
                    <a:pt x="42" y="157"/>
                    <a:pt x="36" y="234"/>
                  </a:cubicBezTo>
                  <a:cubicBezTo>
                    <a:pt x="0" y="782"/>
                    <a:pt x="435" y="1249"/>
                    <a:pt x="986" y="1249"/>
                  </a:cubicBezTo>
                  <a:lnTo>
                    <a:pt x="1599" y="1249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BC9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8224788" y="4238931"/>
              <a:ext cx="67391" cy="20397"/>
            </a:xfrm>
            <a:custGeom>
              <a:avLst/>
              <a:gdLst/>
              <a:ahLst/>
              <a:cxnLst/>
              <a:rect l="l" t="t" r="r" b="b"/>
              <a:pathLst>
                <a:path w="5174" h="1566" extrusionOk="0">
                  <a:moveTo>
                    <a:pt x="2587" y="0"/>
                  </a:moveTo>
                  <a:cubicBezTo>
                    <a:pt x="1688" y="0"/>
                    <a:pt x="819" y="164"/>
                    <a:pt x="11" y="478"/>
                  </a:cubicBezTo>
                  <a:cubicBezTo>
                    <a:pt x="4" y="554"/>
                    <a:pt x="1" y="633"/>
                    <a:pt x="1" y="712"/>
                  </a:cubicBezTo>
                  <a:lnTo>
                    <a:pt x="2" y="1566"/>
                  </a:lnTo>
                  <a:lnTo>
                    <a:pt x="5174" y="1566"/>
                  </a:lnTo>
                  <a:lnTo>
                    <a:pt x="5174" y="712"/>
                  </a:lnTo>
                  <a:cubicBezTo>
                    <a:pt x="5174" y="633"/>
                    <a:pt x="5169" y="554"/>
                    <a:pt x="5162" y="478"/>
                  </a:cubicBezTo>
                  <a:cubicBezTo>
                    <a:pt x="4356" y="164"/>
                    <a:pt x="3488" y="0"/>
                    <a:pt x="2587" y="0"/>
                  </a:cubicBezTo>
                  <a:close/>
                </a:path>
              </a:pathLst>
            </a:custGeom>
            <a:solidFill>
              <a:srgbClr val="CBA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8330249" y="4273151"/>
              <a:ext cx="20814" cy="64838"/>
            </a:xfrm>
            <a:custGeom>
              <a:avLst/>
              <a:gdLst/>
              <a:ahLst/>
              <a:cxnLst/>
              <a:rect l="l" t="t" r="r" b="b"/>
              <a:pathLst>
                <a:path w="1598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612" y="4977"/>
                  </a:lnTo>
                  <a:cubicBezTo>
                    <a:pt x="613" y="4977"/>
                    <a:pt x="614" y="4977"/>
                    <a:pt x="615" y="4977"/>
                  </a:cubicBezTo>
                  <a:cubicBezTo>
                    <a:pt x="1163" y="4977"/>
                    <a:pt x="1598" y="4511"/>
                    <a:pt x="1562" y="3964"/>
                  </a:cubicBezTo>
                  <a:cubicBezTo>
                    <a:pt x="1464" y="2512"/>
                    <a:pt x="928" y="1142"/>
                    <a:pt x="1" y="1"/>
                  </a:cubicBezTo>
                  <a:close/>
                </a:path>
              </a:pathLst>
            </a:custGeom>
            <a:solidFill>
              <a:srgbClr val="BC9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8186712" y="4259330"/>
              <a:ext cx="143496" cy="78671"/>
            </a:xfrm>
            <a:custGeom>
              <a:avLst/>
              <a:gdLst/>
              <a:ahLst/>
              <a:cxnLst/>
              <a:rect l="l" t="t" r="r" b="b"/>
              <a:pathLst>
                <a:path w="11017" h="6040" extrusionOk="0">
                  <a:moveTo>
                    <a:pt x="65" y="0"/>
                  </a:moveTo>
                  <a:cubicBezTo>
                    <a:pt x="30" y="0"/>
                    <a:pt x="1" y="29"/>
                    <a:pt x="1" y="65"/>
                  </a:cubicBezTo>
                  <a:lnTo>
                    <a:pt x="1" y="6040"/>
                  </a:lnTo>
                  <a:lnTo>
                    <a:pt x="11017" y="6040"/>
                  </a:lnTo>
                  <a:lnTo>
                    <a:pt x="11017" y="65"/>
                  </a:lnTo>
                  <a:cubicBezTo>
                    <a:pt x="11017" y="29"/>
                    <a:pt x="10988" y="0"/>
                    <a:pt x="10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2"/>
            <p:cNvSpPr/>
            <p:nvPr/>
          </p:nvSpPr>
          <p:spPr>
            <a:xfrm>
              <a:off x="8186712" y="4259330"/>
              <a:ext cx="143535" cy="78671"/>
            </a:xfrm>
            <a:custGeom>
              <a:avLst/>
              <a:gdLst/>
              <a:ahLst/>
              <a:cxnLst/>
              <a:rect l="l" t="t" r="r" b="b"/>
              <a:pathLst>
                <a:path w="11020" h="6040" extrusionOk="0">
                  <a:moveTo>
                    <a:pt x="8523" y="0"/>
                  </a:moveTo>
                  <a:lnTo>
                    <a:pt x="8523" y="3735"/>
                  </a:lnTo>
                  <a:cubicBezTo>
                    <a:pt x="8523" y="4318"/>
                    <a:pt x="8049" y="4791"/>
                    <a:pt x="7467" y="4791"/>
                  </a:cubicBezTo>
                  <a:lnTo>
                    <a:pt x="1" y="4791"/>
                  </a:lnTo>
                  <a:lnTo>
                    <a:pt x="1" y="6040"/>
                  </a:lnTo>
                  <a:lnTo>
                    <a:pt x="11018" y="6040"/>
                  </a:lnTo>
                  <a:lnTo>
                    <a:pt x="11018" y="65"/>
                  </a:lnTo>
                  <a:cubicBezTo>
                    <a:pt x="11020" y="29"/>
                    <a:pt x="10990" y="0"/>
                    <a:pt x="10955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8196235" y="4184442"/>
              <a:ext cx="124480" cy="74881"/>
            </a:xfrm>
            <a:custGeom>
              <a:avLst/>
              <a:gdLst/>
              <a:ahLst/>
              <a:cxnLst/>
              <a:rect l="l" t="t" r="r" b="b"/>
              <a:pathLst>
                <a:path w="9557" h="5749" extrusionOk="0">
                  <a:moveTo>
                    <a:pt x="4779" y="1"/>
                  </a:moveTo>
                  <a:cubicBezTo>
                    <a:pt x="2140" y="1"/>
                    <a:pt x="0" y="2140"/>
                    <a:pt x="0" y="4779"/>
                  </a:cubicBezTo>
                  <a:lnTo>
                    <a:pt x="0" y="5749"/>
                  </a:lnTo>
                  <a:lnTo>
                    <a:pt x="2193" y="5749"/>
                  </a:lnTo>
                  <a:lnTo>
                    <a:pt x="2193" y="4895"/>
                  </a:lnTo>
                  <a:cubicBezTo>
                    <a:pt x="2193" y="3467"/>
                    <a:pt x="3349" y="2311"/>
                    <a:pt x="4777" y="2311"/>
                  </a:cubicBezTo>
                  <a:cubicBezTo>
                    <a:pt x="6205" y="2311"/>
                    <a:pt x="7361" y="3467"/>
                    <a:pt x="7361" y="4895"/>
                  </a:cubicBezTo>
                  <a:lnTo>
                    <a:pt x="7361" y="5749"/>
                  </a:lnTo>
                  <a:lnTo>
                    <a:pt x="9557" y="5749"/>
                  </a:lnTo>
                  <a:lnTo>
                    <a:pt x="9557" y="4779"/>
                  </a:lnTo>
                  <a:cubicBezTo>
                    <a:pt x="9557" y="2140"/>
                    <a:pt x="7417" y="1"/>
                    <a:pt x="4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8241019" y="4287805"/>
              <a:ext cx="34959" cy="50198"/>
            </a:xfrm>
            <a:custGeom>
              <a:avLst/>
              <a:gdLst/>
              <a:ahLst/>
              <a:cxnLst/>
              <a:rect l="l" t="t" r="r" b="b"/>
              <a:pathLst>
                <a:path w="2684" h="3854" extrusionOk="0">
                  <a:moveTo>
                    <a:pt x="1342" y="1"/>
                  </a:moveTo>
                  <a:cubicBezTo>
                    <a:pt x="602" y="1"/>
                    <a:pt x="0" y="602"/>
                    <a:pt x="0" y="1343"/>
                  </a:cubicBezTo>
                  <a:cubicBezTo>
                    <a:pt x="0" y="1825"/>
                    <a:pt x="256" y="2247"/>
                    <a:pt x="636" y="2483"/>
                  </a:cubicBezTo>
                  <a:lnTo>
                    <a:pt x="636" y="3854"/>
                  </a:lnTo>
                  <a:lnTo>
                    <a:pt x="2049" y="3854"/>
                  </a:lnTo>
                  <a:lnTo>
                    <a:pt x="2049" y="2483"/>
                  </a:lnTo>
                  <a:cubicBezTo>
                    <a:pt x="2430" y="2247"/>
                    <a:pt x="2684" y="1823"/>
                    <a:pt x="2684" y="1343"/>
                  </a:cubicBezTo>
                  <a:cubicBezTo>
                    <a:pt x="2684" y="602"/>
                    <a:pt x="2084" y="1"/>
                    <a:pt x="1342" y="1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8249277" y="4321738"/>
              <a:ext cx="18430" cy="16268"/>
            </a:xfrm>
            <a:custGeom>
              <a:avLst/>
              <a:gdLst/>
              <a:ahLst/>
              <a:cxnLst/>
              <a:rect l="l" t="t" r="r" b="b"/>
              <a:pathLst>
                <a:path w="1415" h="1249" extrusionOk="0">
                  <a:moveTo>
                    <a:pt x="1" y="0"/>
                  </a:moveTo>
                  <a:lnTo>
                    <a:pt x="1" y="1249"/>
                  </a:lnTo>
                  <a:lnTo>
                    <a:pt x="1414" y="1249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8092963" y="4178320"/>
              <a:ext cx="331043" cy="416396"/>
            </a:xfrm>
            <a:custGeom>
              <a:avLst/>
              <a:gdLst/>
              <a:ahLst/>
              <a:cxnLst/>
              <a:rect l="l" t="t" r="r" b="b"/>
              <a:pathLst>
                <a:path w="25416" h="31969" extrusionOk="0">
                  <a:moveTo>
                    <a:pt x="12708" y="3249"/>
                  </a:moveTo>
                  <a:cubicBezTo>
                    <a:pt x="13537" y="3249"/>
                    <a:pt x="14255" y="3728"/>
                    <a:pt x="14602" y="4422"/>
                  </a:cubicBezTo>
                  <a:cubicBezTo>
                    <a:pt x="13987" y="4265"/>
                    <a:pt x="13348" y="4186"/>
                    <a:pt x="12708" y="4186"/>
                  </a:cubicBezTo>
                  <a:cubicBezTo>
                    <a:pt x="12069" y="4186"/>
                    <a:pt x="11429" y="4265"/>
                    <a:pt x="10812" y="4422"/>
                  </a:cubicBezTo>
                  <a:cubicBezTo>
                    <a:pt x="11161" y="3728"/>
                    <a:pt x="11880" y="3249"/>
                    <a:pt x="12708" y="3249"/>
                  </a:cubicBezTo>
                  <a:close/>
                  <a:moveTo>
                    <a:pt x="6732" y="8888"/>
                  </a:moveTo>
                  <a:lnTo>
                    <a:pt x="6732" y="11791"/>
                  </a:lnTo>
                  <a:lnTo>
                    <a:pt x="6588" y="11791"/>
                  </a:lnTo>
                  <a:cubicBezTo>
                    <a:pt x="6308" y="11791"/>
                    <a:pt x="6086" y="11554"/>
                    <a:pt x="6106" y="11276"/>
                  </a:cubicBezTo>
                  <a:cubicBezTo>
                    <a:pt x="6162" y="10441"/>
                    <a:pt x="6376" y="9633"/>
                    <a:pt x="6732" y="8888"/>
                  </a:cubicBezTo>
                  <a:close/>
                  <a:moveTo>
                    <a:pt x="12707" y="8874"/>
                  </a:moveTo>
                  <a:cubicBezTo>
                    <a:pt x="13187" y="8874"/>
                    <a:pt x="13580" y="9267"/>
                    <a:pt x="13580" y="9748"/>
                  </a:cubicBezTo>
                  <a:cubicBezTo>
                    <a:pt x="13580" y="10053"/>
                    <a:pt x="13425" y="10330"/>
                    <a:pt x="13166" y="10491"/>
                  </a:cubicBezTo>
                  <a:cubicBezTo>
                    <a:pt x="13028" y="10577"/>
                    <a:pt x="12945" y="10725"/>
                    <a:pt x="12945" y="10888"/>
                  </a:cubicBezTo>
                  <a:lnTo>
                    <a:pt x="12945" y="11791"/>
                  </a:lnTo>
                  <a:lnTo>
                    <a:pt x="12468" y="11791"/>
                  </a:lnTo>
                  <a:lnTo>
                    <a:pt x="12468" y="10888"/>
                  </a:lnTo>
                  <a:cubicBezTo>
                    <a:pt x="12468" y="10725"/>
                    <a:pt x="12385" y="10577"/>
                    <a:pt x="12247" y="10491"/>
                  </a:cubicBezTo>
                  <a:cubicBezTo>
                    <a:pt x="11989" y="10329"/>
                    <a:pt x="11833" y="10050"/>
                    <a:pt x="11833" y="9748"/>
                  </a:cubicBezTo>
                  <a:cubicBezTo>
                    <a:pt x="11833" y="9265"/>
                    <a:pt x="12226" y="8874"/>
                    <a:pt x="12707" y="8874"/>
                  </a:cubicBezTo>
                  <a:close/>
                  <a:moveTo>
                    <a:pt x="12709" y="5123"/>
                  </a:moveTo>
                  <a:cubicBezTo>
                    <a:pt x="13421" y="5123"/>
                    <a:pt x="14139" y="5234"/>
                    <a:pt x="14825" y="5464"/>
                  </a:cubicBezTo>
                  <a:lnTo>
                    <a:pt x="14825" y="5751"/>
                  </a:lnTo>
                  <a:lnTo>
                    <a:pt x="13022" y="5751"/>
                  </a:lnTo>
                  <a:cubicBezTo>
                    <a:pt x="12764" y="5751"/>
                    <a:pt x="12554" y="5961"/>
                    <a:pt x="12554" y="6219"/>
                  </a:cubicBezTo>
                  <a:cubicBezTo>
                    <a:pt x="12554" y="6477"/>
                    <a:pt x="12764" y="6688"/>
                    <a:pt x="13022" y="6688"/>
                  </a:cubicBezTo>
                  <a:lnTo>
                    <a:pt x="17749" y="6688"/>
                  </a:lnTo>
                  <a:lnTo>
                    <a:pt x="17749" y="11791"/>
                  </a:lnTo>
                  <a:lnTo>
                    <a:pt x="13883" y="11791"/>
                  </a:lnTo>
                  <a:lnTo>
                    <a:pt x="13883" y="11125"/>
                  </a:lnTo>
                  <a:cubicBezTo>
                    <a:pt x="14285" y="10785"/>
                    <a:pt x="14519" y="10286"/>
                    <a:pt x="14519" y="9748"/>
                  </a:cubicBezTo>
                  <a:cubicBezTo>
                    <a:pt x="14519" y="8749"/>
                    <a:pt x="13705" y="7938"/>
                    <a:pt x="12708" y="7938"/>
                  </a:cubicBezTo>
                  <a:cubicBezTo>
                    <a:pt x="11709" y="7938"/>
                    <a:pt x="10899" y="8750"/>
                    <a:pt x="10899" y="9748"/>
                  </a:cubicBezTo>
                  <a:cubicBezTo>
                    <a:pt x="10899" y="10286"/>
                    <a:pt x="11132" y="10785"/>
                    <a:pt x="11534" y="11125"/>
                  </a:cubicBezTo>
                  <a:lnTo>
                    <a:pt x="11534" y="11791"/>
                  </a:lnTo>
                  <a:lnTo>
                    <a:pt x="7667" y="11791"/>
                  </a:lnTo>
                  <a:lnTo>
                    <a:pt x="7667" y="6688"/>
                  </a:lnTo>
                  <a:lnTo>
                    <a:pt x="10835" y="6688"/>
                  </a:lnTo>
                  <a:cubicBezTo>
                    <a:pt x="11094" y="6688"/>
                    <a:pt x="11305" y="6477"/>
                    <a:pt x="11305" y="6219"/>
                  </a:cubicBezTo>
                  <a:cubicBezTo>
                    <a:pt x="11305" y="5961"/>
                    <a:pt x="11094" y="5751"/>
                    <a:pt x="10835" y="5751"/>
                  </a:cubicBezTo>
                  <a:lnTo>
                    <a:pt x="10590" y="5751"/>
                  </a:lnTo>
                  <a:lnTo>
                    <a:pt x="10590" y="5464"/>
                  </a:lnTo>
                  <a:cubicBezTo>
                    <a:pt x="11263" y="5239"/>
                    <a:pt x="11983" y="5123"/>
                    <a:pt x="12709" y="5123"/>
                  </a:cubicBezTo>
                  <a:close/>
                  <a:moveTo>
                    <a:pt x="18683" y="8888"/>
                  </a:moveTo>
                  <a:cubicBezTo>
                    <a:pt x="19042" y="9633"/>
                    <a:pt x="19254" y="10438"/>
                    <a:pt x="19309" y="11276"/>
                  </a:cubicBezTo>
                  <a:cubicBezTo>
                    <a:pt x="19327" y="11554"/>
                    <a:pt x="19106" y="11791"/>
                    <a:pt x="18827" y="11791"/>
                  </a:cubicBezTo>
                  <a:lnTo>
                    <a:pt x="18683" y="11791"/>
                  </a:lnTo>
                  <a:lnTo>
                    <a:pt x="18683" y="8888"/>
                  </a:lnTo>
                  <a:close/>
                  <a:moveTo>
                    <a:pt x="4415" y="14701"/>
                  </a:moveTo>
                  <a:lnTo>
                    <a:pt x="4415" y="14701"/>
                  </a:lnTo>
                  <a:cubicBezTo>
                    <a:pt x="4415" y="14701"/>
                    <a:pt x="4480" y="15576"/>
                    <a:pt x="4672" y="18194"/>
                  </a:cubicBezTo>
                  <a:lnTo>
                    <a:pt x="4672" y="18194"/>
                  </a:lnTo>
                  <a:cubicBezTo>
                    <a:pt x="4634" y="17664"/>
                    <a:pt x="4416" y="14701"/>
                    <a:pt x="4415" y="14701"/>
                  </a:cubicBezTo>
                  <a:close/>
                  <a:moveTo>
                    <a:pt x="3456" y="14440"/>
                  </a:moveTo>
                  <a:lnTo>
                    <a:pt x="3804" y="19184"/>
                  </a:lnTo>
                  <a:cubicBezTo>
                    <a:pt x="2203" y="19067"/>
                    <a:pt x="937" y="17727"/>
                    <a:pt x="937" y="16097"/>
                  </a:cubicBezTo>
                  <a:lnTo>
                    <a:pt x="937" y="15888"/>
                  </a:lnTo>
                  <a:cubicBezTo>
                    <a:pt x="937" y="15090"/>
                    <a:pt x="1586" y="14440"/>
                    <a:pt x="2384" y="14440"/>
                  </a:cubicBezTo>
                  <a:close/>
                  <a:moveTo>
                    <a:pt x="23031" y="14440"/>
                  </a:moveTo>
                  <a:cubicBezTo>
                    <a:pt x="23829" y="14440"/>
                    <a:pt x="24479" y="15090"/>
                    <a:pt x="24479" y="15888"/>
                  </a:cubicBezTo>
                  <a:lnTo>
                    <a:pt x="24479" y="16097"/>
                  </a:lnTo>
                  <a:cubicBezTo>
                    <a:pt x="24479" y="17727"/>
                    <a:pt x="23212" y="19067"/>
                    <a:pt x="21610" y="19184"/>
                  </a:cubicBezTo>
                  <a:lnTo>
                    <a:pt x="21960" y="14440"/>
                  </a:lnTo>
                  <a:close/>
                  <a:moveTo>
                    <a:pt x="8614" y="27173"/>
                  </a:moveTo>
                  <a:cubicBezTo>
                    <a:pt x="10025" y="27998"/>
                    <a:pt x="11543" y="28516"/>
                    <a:pt x="12707" y="28516"/>
                  </a:cubicBezTo>
                  <a:cubicBezTo>
                    <a:pt x="13823" y="28516"/>
                    <a:pt x="15340" y="28034"/>
                    <a:pt x="16800" y="27179"/>
                  </a:cubicBezTo>
                  <a:lnTo>
                    <a:pt x="16800" y="27961"/>
                  </a:lnTo>
                  <a:cubicBezTo>
                    <a:pt x="16802" y="29042"/>
                    <a:pt x="17432" y="30043"/>
                    <a:pt x="18408" y="30511"/>
                  </a:cubicBezTo>
                  <a:lnTo>
                    <a:pt x="19492" y="31032"/>
                  </a:lnTo>
                  <a:lnTo>
                    <a:pt x="5921" y="31032"/>
                  </a:lnTo>
                  <a:lnTo>
                    <a:pt x="7007" y="30511"/>
                  </a:lnTo>
                  <a:cubicBezTo>
                    <a:pt x="7983" y="30043"/>
                    <a:pt x="8614" y="29040"/>
                    <a:pt x="8614" y="27958"/>
                  </a:cubicBezTo>
                  <a:lnTo>
                    <a:pt x="8614" y="27173"/>
                  </a:lnTo>
                  <a:close/>
                  <a:moveTo>
                    <a:pt x="12708" y="0"/>
                  </a:moveTo>
                  <a:cubicBezTo>
                    <a:pt x="11451" y="0"/>
                    <a:pt x="10233" y="452"/>
                    <a:pt x="9283" y="1274"/>
                  </a:cubicBezTo>
                  <a:cubicBezTo>
                    <a:pt x="9088" y="1442"/>
                    <a:pt x="9066" y="1739"/>
                    <a:pt x="9234" y="1934"/>
                  </a:cubicBezTo>
                  <a:cubicBezTo>
                    <a:pt x="9327" y="2041"/>
                    <a:pt x="9458" y="2096"/>
                    <a:pt x="9589" y="2096"/>
                  </a:cubicBezTo>
                  <a:cubicBezTo>
                    <a:pt x="9697" y="2096"/>
                    <a:pt x="9806" y="2059"/>
                    <a:pt x="9894" y="1983"/>
                  </a:cubicBezTo>
                  <a:cubicBezTo>
                    <a:pt x="10676" y="1309"/>
                    <a:pt x="11675" y="937"/>
                    <a:pt x="12708" y="937"/>
                  </a:cubicBezTo>
                  <a:cubicBezTo>
                    <a:pt x="15084" y="937"/>
                    <a:pt x="17019" y="2870"/>
                    <a:pt x="17019" y="5248"/>
                  </a:cubicBezTo>
                  <a:lnTo>
                    <a:pt x="17019" y="5750"/>
                  </a:lnTo>
                  <a:lnTo>
                    <a:pt x="15763" y="5750"/>
                  </a:lnTo>
                  <a:lnTo>
                    <a:pt x="15763" y="5364"/>
                  </a:lnTo>
                  <a:cubicBezTo>
                    <a:pt x="15763" y="3685"/>
                    <a:pt x="14398" y="2309"/>
                    <a:pt x="12708" y="2309"/>
                  </a:cubicBezTo>
                  <a:cubicBezTo>
                    <a:pt x="11018" y="2309"/>
                    <a:pt x="9654" y="3686"/>
                    <a:pt x="9654" y="5364"/>
                  </a:cubicBezTo>
                  <a:lnTo>
                    <a:pt x="9654" y="5750"/>
                  </a:lnTo>
                  <a:lnTo>
                    <a:pt x="8399" y="5750"/>
                  </a:lnTo>
                  <a:cubicBezTo>
                    <a:pt x="8399" y="5140"/>
                    <a:pt x="8359" y="4496"/>
                    <a:pt x="8716" y="3620"/>
                  </a:cubicBezTo>
                  <a:cubicBezTo>
                    <a:pt x="8812" y="3382"/>
                    <a:pt x="8697" y="3108"/>
                    <a:pt x="8459" y="3010"/>
                  </a:cubicBezTo>
                  <a:cubicBezTo>
                    <a:pt x="8402" y="2987"/>
                    <a:pt x="8342" y="2975"/>
                    <a:pt x="8283" y="2975"/>
                  </a:cubicBezTo>
                  <a:cubicBezTo>
                    <a:pt x="8099" y="2975"/>
                    <a:pt x="7923" y="3087"/>
                    <a:pt x="7849" y="3267"/>
                  </a:cubicBezTo>
                  <a:cubicBezTo>
                    <a:pt x="7783" y="3432"/>
                    <a:pt x="7724" y="3599"/>
                    <a:pt x="7674" y="3768"/>
                  </a:cubicBezTo>
                  <a:cubicBezTo>
                    <a:pt x="4720" y="5636"/>
                    <a:pt x="3049" y="8937"/>
                    <a:pt x="3308" y="12431"/>
                  </a:cubicBezTo>
                  <a:lnTo>
                    <a:pt x="3387" y="13504"/>
                  </a:lnTo>
                  <a:lnTo>
                    <a:pt x="2387" y="13504"/>
                  </a:lnTo>
                  <a:cubicBezTo>
                    <a:pt x="1071" y="13504"/>
                    <a:pt x="0" y="14573"/>
                    <a:pt x="0" y="15889"/>
                  </a:cubicBezTo>
                  <a:lnTo>
                    <a:pt x="0" y="16099"/>
                  </a:lnTo>
                  <a:cubicBezTo>
                    <a:pt x="0" y="18270"/>
                    <a:pt x="1724" y="20045"/>
                    <a:pt x="3875" y="20128"/>
                  </a:cubicBezTo>
                  <a:lnTo>
                    <a:pt x="3918" y="20702"/>
                  </a:lnTo>
                  <a:cubicBezTo>
                    <a:pt x="3998" y="21794"/>
                    <a:pt x="4374" y="22863"/>
                    <a:pt x="5035" y="23879"/>
                  </a:cubicBezTo>
                  <a:cubicBezTo>
                    <a:pt x="5124" y="24016"/>
                    <a:pt x="5275" y="24091"/>
                    <a:pt x="5429" y="24091"/>
                  </a:cubicBezTo>
                  <a:cubicBezTo>
                    <a:pt x="5795" y="24091"/>
                    <a:pt x="6026" y="23682"/>
                    <a:pt x="5820" y="23369"/>
                  </a:cubicBezTo>
                  <a:cubicBezTo>
                    <a:pt x="5246" y="22487"/>
                    <a:pt x="4922" y="21566"/>
                    <a:pt x="4852" y="20633"/>
                  </a:cubicBezTo>
                  <a:cubicBezTo>
                    <a:pt x="4782" y="19689"/>
                    <a:pt x="4723" y="18882"/>
                    <a:pt x="4672" y="18194"/>
                  </a:cubicBezTo>
                  <a:lnTo>
                    <a:pt x="4672" y="18194"/>
                  </a:lnTo>
                  <a:cubicBezTo>
                    <a:pt x="4676" y="18246"/>
                    <a:pt x="4678" y="18275"/>
                    <a:pt x="4678" y="18275"/>
                  </a:cubicBezTo>
                  <a:cubicBezTo>
                    <a:pt x="4678" y="18275"/>
                    <a:pt x="4575" y="16883"/>
                    <a:pt x="4242" y="12363"/>
                  </a:cubicBezTo>
                  <a:cubicBezTo>
                    <a:pt x="4032" y="9509"/>
                    <a:pt x="5251" y="6796"/>
                    <a:pt x="7466" y="5061"/>
                  </a:cubicBezTo>
                  <a:lnTo>
                    <a:pt x="7466" y="5061"/>
                  </a:lnTo>
                  <a:cubicBezTo>
                    <a:pt x="7460" y="5197"/>
                    <a:pt x="7462" y="5265"/>
                    <a:pt x="7462" y="5753"/>
                  </a:cubicBezTo>
                  <a:lnTo>
                    <a:pt x="7264" y="5753"/>
                  </a:lnTo>
                  <a:cubicBezTo>
                    <a:pt x="6970" y="5753"/>
                    <a:pt x="6732" y="5992"/>
                    <a:pt x="6732" y="6285"/>
                  </a:cubicBezTo>
                  <a:lnTo>
                    <a:pt x="6732" y="7122"/>
                  </a:lnTo>
                  <a:cubicBezTo>
                    <a:pt x="5810" y="8307"/>
                    <a:pt x="5272" y="9720"/>
                    <a:pt x="5172" y="11214"/>
                  </a:cubicBezTo>
                  <a:cubicBezTo>
                    <a:pt x="5117" y="12032"/>
                    <a:pt x="5769" y="12728"/>
                    <a:pt x="6588" y="12728"/>
                  </a:cubicBezTo>
                  <a:lnTo>
                    <a:pt x="18828" y="12728"/>
                  </a:lnTo>
                  <a:cubicBezTo>
                    <a:pt x="19647" y="12728"/>
                    <a:pt x="20299" y="12035"/>
                    <a:pt x="20246" y="11214"/>
                  </a:cubicBezTo>
                  <a:cubicBezTo>
                    <a:pt x="20147" y="9719"/>
                    <a:pt x="19607" y="8307"/>
                    <a:pt x="18685" y="7122"/>
                  </a:cubicBezTo>
                  <a:lnTo>
                    <a:pt x="18685" y="6285"/>
                  </a:lnTo>
                  <a:cubicBezTo>
                    <a:pt x="18685" y="5991"/>
                    <a:pt x="18446" y="5753"/>
                    <a:pt x="18152" y="5753"/>
                  </a:cubicBezTo>
                  <a:lnTo>
                    <a:pt x="17954" y="5753"/>
                  </a:lnTo>
                  <a:cubicBezTo>
                    <a:pt x="17954" y="5236"/>
                    <a:pt x="17957" y="5186"/>
                    <a:pt x="17951" y="5061"/>
                  </a:cubicBezTo>
                  <a:lnTo>
                    <a:pt x="17951" y="5061"/>
                  </a:lnTo>
                  <a:cubicBezTo>
                    <a:pt x="20167" y="6796"/>
                    <a:pt x="21384" y="9509"/>
                    <a:pt x="21174" y="12363"/>
                  </a:cubicBezTo>
                  <a:cubicBezTo>
                    <a:pt x="20993" y="14821"/>
                    <a:pt x="20759" y="17995"/>
                    <a:pt x="20564" y="20633"/>
                  </a:cubicBezTo>
                  <a:cubicBezTo>
                    <a:pt x="20277" y="24537"/>
                    <a:pt x="15347" y="27582"/>
                    <a:pt x="12707" y="27582"/>
                  </a:cubicBezTo>
                  <a:cubicBezTo>
                    <a:pt x="11389" y="27582"/>
                    <a:pt x="9068" y="26706"/>
                    <a:pt x="7196" y="24981"/>
                  </a:cubicBezTo>
                  <a:cubicBezTo>
                    <a:pt x="7106" y="24898"/>
                    <a:pt x="6993" y="24857"/>
                    <a:pt x="6880" y="24857"/>
                  </a:cubicBezTo>
                  <a:cubicBezTo>
                    <a:pt x="6753" y="24857"/>
                    <a:pt x="6627" y="24908"/>
                    <a:pt x="6535" y="25008"/>
                  </a:cubicBezTo>
                  <a:cubicBezTo>
                    <a:pt x="6358" y="25199"/>
                    <a:pt x="6371" y="25494"/>
                    <a:pt x="6561" y="25670"/>
                  </a:cubicBezTo>
                  <a:cubicBezTo>
                    <a:pt x="6908" y="25990"/>
                    <a:pt x="7283" y="26291"/>
                    <a:pt x="7676" y="26571"/>
                  </a:cubicBezTo>
                  <a:lnTo>
                    <a:pt x="7676" y="27961"/>
                  </a:lnTo>
                  <a:cubicBezTo>
                    <a:pt x="7676" y="28686"/>
                    <a:pt x="7254" y="29356"/>
                    <a:pt x="6601" y="29669"/>
                  </a:cubicBezTo>
                  <a:lnTo>
                    <a:pt x="4672" y="30594"/>
                  </a:lnTo>
                  <a:cubicBezTo>
                    <a:pt x="4365" y="30741"/>
                    <a:pt x="4205" y="31076"/>
                    <a:pt x="4279" y="31406"/>
                  </a:cubicBezTo>
                  <a:cubicBezTo>
                    <a:pt x="4355" y="31738"/>
                    <a:pt x="4645" y="31969"/>
                    <a:pt x="4987" y="31969"/>
                  </a:cubicBezTo>
                  <a:lnTo>
                    <a:pt x="20427" y="31969"/>
                  </a:lnTo>
                  <a:cubicBezTo>
                    <a:pt x="20767" y="31969"/>
                    <a:pt x="21056" y="31738"/>
                    <a:pt x="21133" y="31406"/>
                  </a:cubicBezTo>
                  <a:cubicBezTo>
                    <a:pt x="21209" y="31075"/>
                    <a:pt x="21046" y="30741"/>
                    <a:pt x="20741" y="30594"/>
                  </a:cubicBezTo>
                  <a:lnTo>
                    <a:pt x="18812" y="29669"/>
                  </a:lnTo>
                  <a:cubicBezTo>
                    <a:pt x="18159" y="29354"/>
                    <a:pt x="17737" y="28683"/>
                    <a:pt x="17737" y="27961"/>
                  </a:cubicBezTo>
                  <a:lnTo>
                    <a:pt x="17737" y="26571"/>
                  </a:lnTo>
                  <a:cubicBezTo>
                    <a:pt x="19675" y="25182"/>
                    <a:pt x="21319" y="23134"/>
                    <a:pt x="21498" y="20702"/>
                  </a:cubicBezTo>
                  <a:lnTo>
                    <a:pt x="21541" y="20128"/>
                  </a:lnTo>
                  <a:cubicBezTo>
                    <a:pt x="23692" y="20045"/>
                    <a:pt x="25416" y="18270"/>
                    <a:pt x="25416" y="16099"/>
                  </a:cubicBezTo>
                  <a:lnTo>
                    <a:pt x="25416" y="15889"/>
                  </a:lnTo>
                  <a:cubicBezTo>
                    <a:pt x="25414" y="14573"/>
                    <a:pt x="24345" y="13501"/>
                    <a:pt x="23031" y="13501"/>
                  </a:cubicBezTo>
                  <a:lnTo>
                    <a:pt x="22031" y="13501"/>
                  </a:lnTo>
                  <a:lnTo>
                    <a:pt x="22110" y="12429"/>
                  </a:lnTo>
                  <a:cubicBezTo>
                    <a:pt x="22365" y="8935"/>
                    <a:pt x="20698" y="5632"/>
                    <a:pt x="17742" y="3765"/>
                  </a:cubicBezTo>
                  <a:cubicBezTo>
                    <a:pt x="17102" y="1591"/>
                    <a:pt x="15087" y="0"/>
                    <a:pt x="1270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8187546" y="4372124"/>
              <a:ext cx="60801" cy="12217"/>
            </a:xfrm>
            <a:custGeom>
              <a:avLst/>
              <a:gdLst/>
              <a:ahLst/>
              <a:cxnLst/>
              <a:rect l="l" t="t" r="r" b="b"/>
              <a:pathLst>
                <a:path w="4668" h="938" extrusionOk="0">
                  <a:moveTo>
                    <a:pt x="468" y="1"/>
                  </a:moveTo>
                  <a:cubicBezTo>
                    <a:pt x="210" y="1"/>
                    <a:pt x="0" y="212"/>
                    <a:pt x="0" y="470"/>
                  </a:cubicBezTo>
                  <a:cubicBezTo>
                    <a:pt x="0" y="728"/>
                    <a:pt x="210" y="938"/>
                    <a:pt x="468" y="938"/>
                  </a:cubicBezTo>
                  <a:lnTo>
                    <a:pt x="4199" y="938"/>
                  </a:lnTo>
                  <a:cubicBezTo>
                    <a:pt x="4457" y="938"/>
                    <a:pt x="4668" y="728"/>
                    <a:pt x="4668" y="470"/>
                  </a:cubicBezTo>
                  <a:cubicBezTo>
                    <a:pt x="4668" y="212"/>
                    <a:pt x="4457" y="1"/>
                    <a:pt x="419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8252404" y="4372124"/>
              <a:ext cx="77030" cy="76704"/>
            </a:xfrm>
            <a:custGeom>
              <a:avLst/>
              <a:gdLst/>
              <a:ahLst/>
              <a:cxnLst/>
              <a:rect l="l" t="t" r="r" b="b"/>
              <a:pathLst>
                <a:path w="5914" h="5889" extrusionOk="0">
                  <a:moveTo>
                    <a:pt x="2962" y="1"/>
                  </a:moveTo>
                  <a:cubicBezTo>
                    <a:pt x="2016" y="1"/>
                    <a:pt x="1247" y="771"/>
                    <a:pt x="1247" y="1716"/>
                  </a:cubicBezTo>
                  <a:lnTo>
                    <a:pt x="1247" y="4174"/>
                  </a:lnTo>
                  <a:cubicBezTo>
                    <a:pt x="1247" y="4603"/>
                    <a:pt x="897" y="4951"/>
                    <a:pt x="468" y="4951"/>
                  </a:cubicBezTo>
                  <a:cubicBezTo>
                    <a:pt x="210" y="4951"/>
                    <a:pt x="0" y="5162"/>
                    <a:pt x="0" y="5421"/>
                  </a:cubicBezTo>
                  <a:cubicBezTo>
                    <a:pt x="0" y="5679"/>
                    <a:pt x="210" y="5888"/>
                    <a:pt x="468" y="5888"/>
                  </a:cubicBezTo>
                  <a:cubicBezTo>
                    <a:pt x="469" y="5888"/>
                    <a:pt x="470" y="5888"/>
                    <a:pt x="471" y="5888"/>
                  </a:cubicBezTo>
                  <a:cubicBezTo>
                    <a:pt x="1415" y="5888"/>
                    <a:pt x="2183" y="5120"/>
                    <a:pt x="2183" y="4174"/>
                  </a:cubicBezTo>
                  <a:lnTo>
                    <a:pt x="2183" y="1716"/>
                  </a:lnTo>
                  <a:cubicBezTo>
                    <a:pt x="2183" y="1288"/>
                    <a:pt x="2533" y="938"/>
                    <a:pt x="2962" y="938"/>
                  </a:cubicBezTo>
                  <a:lnTo>
                    <a:pt x="5446" y="938"/>
                  </a:lnTo>
                  <a:cubicBezTo>
                    <a:pt x="5704" y="938"/>
                    <a:pt x="5914" y="728"/>
                    <a:pt x="5914" y="470"/>
                  </a:cubicBezTo>
                  <a:cubicBezTo>
                    <a:pt x="5914" y="212"/>
                    <a:pt x="5704" y="1"/>
                    <a:pt x="544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8211749" y="4478184"/>
              <a:ext cx="93520" cy="22937"/>
            </a:xfrm>
            <a:custGeom>
              <a:avLst/>
              <a:gdLst/>
              <a:ahLst/>
              <a:cxnLst/>
              <a:rect l="l" t="t" r="r" b="b"/>
              <a:pathLst>
                <a:path w="7180" h="1761" extrusionOk="0">
                  <a:moveTo>
                    <a:pt x="3591" y="1"/>
                  </a:moveTo>
                  <a:cubicBezTo>
                    <a:pt x="2605" y="1"/>
                    <a:pt x="1619" y="226"/>
                    <a:pt x="719" y="676"/>
                  </a:cubicBezTo>
                  <a:lnTo>
                    <a:pt x="325" y="875"/>
                  </a:lnTo>
                  <a:cubicBezTo>
                    <a:pt x="94" y="991"/>
                    <a:pt x="0" y="1272"/>
                    <a:pt x="116" y="1502"/>
                  </a:cubicBezTo>
                  <a:cubicBezTo>
                    <a:pt x="200" y="1666"/>
                    <a:pt x="364" y="1761"/>
                    <a:pt x="535" y="1761"/>
                  </a:cubicBezTo>
                  <a:cubicBezTo>
                    <a:pt x="606" y="1761"/>
                    <a:pt x="678" y="1744"/>
                    <a:pt x="745" y="1710"/>
                  </a:cubicBezTo>
                  <a:lnTo>
                    <a:pt x="1138" y="1513"/>
                  </a:lnTo>
                  <a:cubicBezTo>
                    <a:pt x="1906" y="1128"/>
                    <a:pt x="2748" y="936"/>
                    <a:pt x="3590" y="936"/>
                  </a:cubicBezTo>
                  <a:cubicBezTo>
                    <a:pt x="4432" y="936"/>
                    <a:pt x="5274" y="1128"/>
                    <a:pt x="6041" y="1513"/>
                  </a:cubicBezTo>
                  <a:lnTo>
                    <a:pt x="6434" y="1710"/>
                  </a:lnTo>
                  <a:cubicBezTo>
                    <a:pt x="6502" y="1743"/>
                    <a:pt x="6574" y="1759"/>
                    <a:pt x="6645" y="1759"/>
                  </a:cubicBezTo>
                  <a:cubicBezTo>
                    <a:pt x="6816" y="1759"/>
                    <a:pt x="6980" y="1666"/>
                    <a:pt x="7062" y="1502"/>
                  </a:cubicBezTo>
                  <a:cubicBezTo>
                    <a:pt x="7179" y="1271"/>
                    <a:pt x="7086" y="989"/>
                    <a:pt x="6853" y="875"/>
                  </a:cubicBezTo>
                  <a:lnTo>
                    <a:pt x="6463" y="676"/>
                  </a:lnTo>
                  <a:cubicBezTo>
                    <a:pt x="5563" y="226"/>
                    <a:pt x="4577" y="1"/>
                    <a:pt x="359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42"/>
          <p:cNvGrpSpPr/>
          <p:nvPr/>
        </p:nvGrpSpPr>
        <p:grpSpPr>
          <a:xfrm>
            <a:off x="999988" y="3311780"/>
            <a:ext cx="861654" cy="752835"/>
            <a:chOff x="999988" y="3311780"/>
            <a:chExt cx="861654" cy="752835"/>
          </a:xfrm>
        </p:grpSpPr>
        <p:sp>
          <p:nvSpPr>
            <p:cNvPr id="1663" name="Google Shape;1663;p42"/>
            <p:cNvSpPr/>
            <p:nvPr/>
          </p:nvSpPr>
          <p:spPr>
            <a:xfrm>
              <a:off x="1000898" y="3320339"/>
              <a:ext cx="860743" cy="743883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1014544" y="3311780"/>
              <a:ext cx="829919" cy="749843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999988" y="3533870"/>
              <a:ext cx="738151" cy="530415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1003328" y="3522027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1041399" y="3548825"/>
              <a:ext cx="30975" cy="40351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1016006" y="3544214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1027583" y="355237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1078863" y="357526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1053508" y="357063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1065085" y="3578774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1116404" y="3601662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1091010" y="359705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1102606" y="3605192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1153906" y="3628062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1128493" y="3623450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1140108" y="3631573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1191389" y="3654499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1166033" y="3649869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1177629" y="3658029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1228910" y="3680918"/>
              <a:ext cx="30994" cy="40332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1203535" y="3676268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1215112" y="3684429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1266393" y="3707279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1241037" y="3702668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1252614" y="3710847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1303914" y="3733679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1278539" y="3729086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1290117" y="3737247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1341416" y="3760116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1316061" y="3755524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1327619" y="376364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378899" y="3786535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353544" y="3781923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1365140" y="3790065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1416421" y="3812935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1391046" y="3808323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1402623" y="3816503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1453904" y="383935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1428548" y="383472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1440125" y="3842902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1491406" y="3865790"/>
              <a:ext cx="30994" cy="40351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1466050" y="386114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1477627" y="386930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1528946" y="3892152"/>
              <a:ext cx="30975" cy="40389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1503533" y="3887540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1515129" y="3895701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1566410" y="3918590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1541054" y="391395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1552669" y="3922120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1603950" y="3945008"/>
              <a:ext cx="30975" cy="40370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1578557" y="3940396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590134" y="3948519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41414" y="397140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16059" y="396679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27655" y="3974938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8916" y="3997807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653561" y="3993195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65157" y="4001375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16457" y="4024245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691044" y="401961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02659" y="4027775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450981" y="3663799"/>
              <a:ext cx="24769" cy="31526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447147" y="3667557"/>
              <a:ext cx="32399" cy="23972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42"/>
          <p:cNvGrpSpPr/>
          <p:nvPr/>
        </p:nvGrpSpPr>
        <p:grpSpPr>
          <a:xfrm>
            <a:off x="7682450" y="1228850"/>
            <a:ext cx="373125" cy="345125"/>
            <a:chOff x="7682450" y="1228850"/>
            <a:chExt cx="373125" cy="345125"/>
          </a:xfrm>
        </p:grpSpPr>
        <p:sp>
          <p:nvSpPr>
            <p:cNvPr id="1727" name="Google Shape;1727;p42"/>
            <p:cNvSpPr/>
            <p:nvPr/>
          </p:nvSpPr>
          <p:spPr>
            <a:xfrm>
              <a:off x="7682450" y="123325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7700100" y="122885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91" y="1228850"/>
            <a:ext cx="5403059" cy="2091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44"/>
          <p:cNvSpPr txBox="1">
            <a:spLocks noGrp="1"/>
          </p:cNvSpPr>
          <p:nvPr>
            <p:ph type="subTitle" idx="1"/>
          </p:nvPr>
        </p:nvSpPr>
        <p:spPr>
          <a:xfrm>
            <a:off x="2677950" y="2182725"/>
            <a:ext cx="37881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: { 1, 2, 3, 4, </a:t>
            </a:r>
            <a:r>
              <a:rPr lang="en-US" dirty="0" smtClean="0"/>
              <a:t>…..}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: {…., -4, -3, -2, -1}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nol</a:t>
            </a:r>
            <a:r>
              <a:rPr lang="en-US" dirty="0"/>
              <a:t> : {0}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45" name="Google Shape;194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ilangan bulat terdiri dari:</a:t>
            </a:r>
            <a:endParaRPr sz="24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3" name="Google Shape;1963;p44"/>
          <p:cNvSpPr/>
          <p:nvPr/>
        </p:nvSpPr>
        <p:spPr>
          <a:xfrm>
            <a:off x="1243153" y="3293550"/>
            <a:ext cx="884400" cy="884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4"/>
          <p:cNvSpPr/>
          <p:nvPr/>
        </p:nvSpPr>
        <p:spPr>
          <a:xfrm>
            <a:off x="7016453" y="1688875"/>
            <a:ext cx="884400" cy="884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5" name="Google Shape;1965;p44"/>
          <p:cNvCxnSpPr>
            <a:stCxn id="1963" idx="0"/>
            <a:endCxn id="1944" idx="1"/>
          </p:cNvCxnSpPr>
          <p:nvPr/>
        </p:nvCxnSpPr>
        <p:spPr>
          <a:xfrm rot="-5400000">
            <a:off x="2000653" y="2616150"/>
            <a:ext cx="362100" cy="992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" name="Google Shape;1966;p44"/>
          <p:cNvCxnSpPr>
            <a:stCxn id="1964" idx="4"/>
            <a:endCxn id="1944" idx="3"/>
          </p:cNvCxnSpPr>
          <p:nvPr/>
        </p:nvCxnSpPr>
        <p:spPr>
          <a:xfrm rot="5400000">
            <a:off x="6783203" y="2256025"/>
            <a:ext cx="358200" cy="992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7" name="Google Shape;1967;p44"/>
          <p:cNvGrpSpPr/>
          <p:nvPr/>
        </p:nvGrpSpPr>
        <p:grpSpPr>
          <a:xfrm>
            <a:off x="1397175" y="3465813"/>
            <a:ext cx="576350" cy="539875"/>
            <a:chOff x="1397175" y="3465813"/>
            <a:chExt cx="576350" cy="539875"/>
          </a:xfrm>
        </p:grpSpPr>
        <p:sp>
          <p:nvSpPr>
            <p:cNvPr id="1968" name="Google Shape;1968;p44"/>
            <p:cNvSpPr/>
            <p:nvPr/>
          </p:nvSpPr>
          <p:spPr>
            <a:xfrm>
              <a:off x="1442725" y="3595313"/>
              <a:ext cx="485275" cy="401275"/>
            </a:xfrm>
            <a:custGeom>
              <a:avLst/>
              <a:gdLst/>
              <a:ahLst/>
              <a:cxnLst/>
              <a:rect l="l" t="t" r="r" b="b"/>
              <a:pathLst>
                <a:path w="19411" h="16051" extrusionOk="0">
                  <a:moveTo>
                    <a:pt x="0" y="0"/>
                  </a:moveTo>
                  <a:lnTo>
                    <a:pt x="0" y="16050"/>
                  </a:lnTo>
                  <a:lnTo>
                    <a:pt x="19411" y="16050"/>
                  </a:lnTo>
                  <a:lnTo>
                    <a:pt x="19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1418450" y="3595313"/>
              <a:ext cx="533825" cy="36475"/>
            </a:xfrm>
            <a:custGeom>
              <a:avLst/>
              <a:gdLst/>
              <a:ahLst/>
              <a:cxnLst/>
              <a:rect l="l" t="t" r="r" b="b"/>
              <a:pathLst>
                <a:path w="21353" h="1459" extrusionOk="0">
                  <a:moveTo>
                    <a:pt x="486" y="0"/>
                  </a:moveTo>
                  <a:cubicBezTo>
                    <a:pt x="218" y="0"/>
                    <a:pt x="0" y="216"/>
                    <a:pt x="0" y="485"/>
                  </a:cubicBezTo>
                  <a:lnTo>
                    <a:pt x="0" y="974"/>
                  </a:lnTo>
                  <a:cubicBezTo>
                    <a:pt x="0" y="1242"/>
                    <a:pt x="218" y="1458"/>
                    <a:pt x="486" y="1458"/>
                  </a:cubicBezTo>
                  <a:lnTo>
                    <a:pt x="20868" y="1458"/>
                  </a:lnTo>
                  <a:cubicBezTo>
                    <a:pt x="21137" y="1458"/>
                    <a:pt x="21353" y="1242"/>
                    <a:pt x="21353" y="974"/>
                  </a:cubicBezTo>
                  <a:lnTo>
                    <a:pt x="21353" y="485"/>
                  </a:lnTo>
                  <a:cubicBezTo>
                    <a:pt x="21353" y="216"/>
                    <a:pt x="21135" y="0"/>
                    <a:pt x="20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1551925" y="3534488"/>
              <a:ext cx="266900" cy="462100"/>
            </a:xfrm>
            <a:custGeom>
              <a:avLst/>
              <a:gdLst/>
              <a:ahLst/>
              <a:cxnLst/>
              <a:rect l="l" t="t" r="r" b="b"/>
              <a:pathLst>
                <a:path w="10676" h="18484" extrusionOk="0">
                  <a:moveTo>
                    <a:pt x="1" y="0"/>
                  </a:moveTo>
                  <a:lnTo>
                    <a:pt x="1" y="18483"/>
                  </a:lnTo>
                  <a:lnTo>
                    <a:pt x="10676" y="18483"/>
                  </a:lnTo>
                  <a:lnTo>
                    <a:pt x="10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1612575" y="3777713"/>
              <a:ext cx="145575" cy="182375"/>
            </a:xfrm>
            <a:custGeom>
              <a:avLst/>
              <a:gdLst/>
              <a:ahLst/>
              <a:cxnLst/>
              <a:rect l="l" t="t" r="r" b="b"/>
              <a:pathLst>
                <a:path w="5823" h="7295" extrusionOk="0">
                  <a:moveTo>
                    <a:pt x="485" y="0"/>
                  </a:moveTo>
                  <a:cubicBezTo>
                    <a:pt x="218" y="0"/>
                    <a:pt x="0" y="216"/>
                    <a:pt x="0" y="485"/>
                  </a:cubicBezTo>
                  <a:lnTo>
                    <a:pt x="0" y="7295"/>
                  </a:lnTo>
                  <a:lnTo>
                    <a:pt x="5823" y="7295"/>
                  </a:lnTo>
                  <a:lnTo>
                    <a:pt x="5823" y="485"/>
                  </a:lnTo>
                  <a:cubicBezTo>
                    <a:pt x="5823" y="216"/>
                    <a:pt x="5607" y="0"/>
                    <a:pt x="5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1539775" y="3522338"/>
              <a:ext cx="291175" cy="36475"/>
            </a:xfrm>
            <a:custGeom>
              <a:avLst/>
              <a:gdLst/>
              <a:ahLst/>
              <a:cxnLst/>
              <a:rect l="l" t="t" r="r" b="b"/>
              <a:pathLst>
                <a:path w="11647" h="1459" extrusionOk="0">
                  <a:moveTo>
                    <a:pt x="485" y="0"/>
                  </a:moveTo>
                  <a:cubicBezTo>
                    <a:pt x="218" y="0"/>
                    <a:pt x="1" y="218"/>
                    <a:pt x="1" y="485"/>
                  </a:cubicBezTo>
                  <a:lnTo>
                    <a:pt x="1" y="974"/>
                  </a:lnTo>
                  <a:cubicBezTo>
                    <a:pt x="1" y="1242"/>
                    <a:pt x="218" y="1458"/>
                    <a:pt x="485" y="1458"/>
                  </a:cubicBezTo>
                  <a:lnTo>
                    <a:pt x="11162" y="1458"/>
                  </a:lnTo>
                  <a:cubicBezTo>
                    <a:pt x="11431" y="1458"/>
                    <a:pt x="11647" y="1242"/>
                    <a:pt x="11647" y="974"/>
                  </a:cubicBezTo>
                  <a:lnTo>
                    <a:pt x="11647" y="485"/>
                  </a:lnTo>
                  <a:cubicBezTo>
                    <a:pt x="11647" y="218"/>
                    <a:pt x="11429" y="0"/>
                    <a:pt x="11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1479100" y="3631763"/>
              <a:ext cx="412525" cy="243200"/>
            </a:xfrm>
            <a:custGeom>
              <a:avLst/>
              <a:gdLst/>
              <a:ahLst/>
              <a:cxnLst/>
              <a:rect l="l" t="t" r="r" b="b"/>
              <a:pathLst>
                <a:path w="16501" h="9728" extrusionOk="0">
                  <a:moveTo>
                    <a:pt x="4853" y="0"/>
                  </a:moveTo>
                  <a:cubicBezTo>
                    <a:pt x="4720" y="0"/>
                    <a:pt x="4609" y="108"/>
                    <a:pt x="4609" y="243"/>
                  </a:cubicBezTo>
                  <a:lnTo>
                    <a:pt x="4609" y="3648"/>
                  </a:lnTo>
                  <a:cubicBezTo>
                    <a:pt x="4609" y="3782"/>
                    <a:pt x="4718" y="3893"/>
                    <a:pt x="4853" y="3893"/>
                  </a:cubicBezTo>
                  <a:lnTo>
                    <a:pt x="5823" y="3893"/>
                  </a:lnTo>
                  <a:cubicBezTo>
                    <a:pt x="5956" y="3893"/>
                    <a:pt x="6066" y="3783"/>
                    <a:pt x="6066" y="3648"/>
                  </a:cubicBezTo>
                  <a:lnTo>
                    <a:pt x="6066" y="243"/>
                  </a:lnTo>
                  <a:cubicBezTo>
                    <a:pt x="6066" y="108"/>
                    <a:pt x="5958" y="0"/>
                    <a:pt x="5824" y="0"/>
                  </a:cubicBezTo>
                  <a:close/>
                  <a:moveTo>
                    <a:pt x="7764" y="0"/>
                  </a:moveTo>
                  <a:cubicBezTo>
                    <a:pt x="7629" y="0"/>
                    <a:pt x="7521" y="111"/>
                    <a:pt x="7521" y="243"/>
                  </a:cubicBezTo>
                  <a:lnTo>
                    <a:pt x="7521" y="3650"/>
                  </a:lnTo>
                  <a:cubicBezTo>
                    <a:pt x="7521" y="3785"/>
                    <a:pt x="7632" y="3893"/>
                    <a:pt x="7764" y="3893"/>
                  </a:cubicBezTo>
                  <a:lnTo>
                    <a:pt x="8734" y="3893"/>
                  </a:lnTo>
                  <a:cubicBezTo>
                    <a:pt x="8869" y="3893"/>
                    <a:pt x="8977" y="3782"/>
                    <a:pt x="8977" y="3650"/>
                  </a:cubicBezTo>
                  <a:lnTo>
                    <a:pt x="8977" y="243"/>
                  </a:lnTo>
                  <a:cubicBezTo>
                    <a:pt x="8977" y="108"/>
                    <a:pt x="8869" y="0"/>
                    <a:pt x="8734" y="0"/>
                  </a:cubicBezTo>
                  <a:close/>
                  <a:moveTo>
                    <a:pt x="10677" y="0"/>
                  </a:moveTo>
                  <a:cubicBezTo>
                    <a:pt x="10545" y="0"/>
                    <a:pt x="10434" y="108"/>
                    <a:pt x="10434" y="243"/>
                  </a:cubicBezTo>
                  <a:lnTo>
                    <a:pt x="10434" y="3648"/>
                  </a:lnTo>
                  <a:cubicBezTo>
                    <a:pt x="10434" y="3782"/>
                    <a:pt x="10542" y="3893"/>
                    <a:pt x="10677" y="3893"/>
                  </a:cubicBezTo>
                  <a:lnTo>
                    <a:pt x="11648" y="3893"/>
                  </a:lnTo>
                  <a:cubicBezTo>
                    <a:pt x="11781" y="3893"/>
                    <a:pt x="11891" y="3783"/>
                    <a:pt x="11891" y="3648"/>
                  </a:cubicBezTo>
                  <a:lnTo>
                    <a:pt x="11891" y="243"/>
                  </a:lnTo>
                  <a:cubicBezTo>
                    <a:pt x="11889" y="108"/>
                    <a:pt x="11781" y="0"/>
                    <a:pt x="11648" y="0"/>
                  </a:cubicBezTo>
                  <a:close/>
                  <a:moveTo>
                    <a:pt x="243" y="1946"/>
                  </a:moveTo>
                  <a:cubicBezTo>
                    <a:pt x="110" y="1946"/>
                    <a:pt x="0" y="2054"/>
                    <a:pt x="0" y="2189"/>
                  </a:cubicBezTo>
                  <a:lnTo>
                    <a:pt x="0" y="4620"/>
                  </a:lnTo>
                  <a:cubicBezTo>
                    <a:pt x="0" y="4755"/>
                    <a:pt x="110" y="4865"/>
                    <a:pt x="243" y="4865"/>
                  </a:cubicBezTo>
                  <a:lnTo>
                    <a:pt x="1212" y="4865"/>
                  </a:lnTo>
                  <a:cubicBezTo>
                    <a:pt x="1346" y="4865"/>
                    <a:pt x="1457" y="4755"/>
                    <a:pt x="1457" y="4620"/>
                  </a:cubicBezTo>
                  <a:lnTo>
                    <a:pt x="1457" y="2189"/>
                  </a:lnTo>
                  <a:cubicBezTo>
                    <a:pt x="1457" y="2054"/>
                    <a:pt x="1347" y="1946"/>
                    <a:pt x="1212" y="1946"/>
                  </a:cubicBezTo>
                  <a:close/>
                  <a:moveTo>
                    <a:pt x="15287" y="1946"/>
                  </a:moveTo>
                  <a:cubicBezTo>
                    <a:pt x="15152" y="1946"/>
                    <a:pt x="15044" y="2055"/>
                    <a:pt x="15044" y="2189"/>
                  </a:cubicBezTo>
                  <a:lnTo>
                    <a:pt x="15044" y="4620"/>
                  </a:lnTo>
                  <a:cubicBezTo>
                    <a:pt x="15044" y="4755"/>
                    <a:pt x="15152" y="4865"/>
                    <a:pt x="15287" y="4865"/>
                  </a:cubicBezTo>
                  <a:lnTo>
                    <a:pt x="16256" y="4865"/>
                  </a:lnTo>
                  <a:cubicBezTo>
                    <a:pt x="16390" y="4865"/>
                    <a:pt x="16501" y="4755"/>
                    <a:pt x="16501" y="4620"/>
                  </a:cubicBezTo>
                  <a:lnTo>
                    <a:pt x="16501" y="2189"/>
                  </a:lnTo>
                  <a:cubicBezTo>
                    <a:pt x="16501" y="2054"/>
                    <a:pt x="16391" y="1946"/>
                    <a:pt x="16256" y="1946"/>
                  </a:cubicBezTo>
                  <a:close/>
                  <a:moveTo>
                    <a:pt x="243" y="6809"/>
                  </a:moveTo>
                  <a:cubicBezTo>
                    <a:pt x="110" y="6809"/>
                    <a:pt x="0" y="6918"/>
                    <a:pt x="0" y="7053"/>
                  </a:cubicBezTo>
                  <a:lnTo>
                    <a:pt x="0" y="9485"/>
                  </a:lnTo>
                  <a:cubicBezTo>
                    <a:pt x="0" y="9620"/>
                    <a:pt x="110" y="9728"/>
                    <a:pt x="243" y="9728"/>
                  </a:cubicBezTo>
                  <a:lnTo>
                    <a:pt x="1212" y="9728"/>
                  </a:lnTo>
                  <a:cubicBezTo>
                    <a:pt x="1346" y="9728"/>
                    <a:pt x="1457" y="9620"/>
                    <a:pt x="1457" y="9485"/>
                  </a:cubicBezTo>
                  <a:lnTo>
                    <a:pt x="1457" y="7053"/>
                  </a:lnTo>
                  <a:cubicBezTo>
                    <a:pt x="1457" y="6918"/>
                    <a:pt x="1347" y="6809"/>
                    <a:pt x="1212" y="6809"/>
                  </a:cubicBezTo>
                  <a:close/>
                  <a:moveTo>
                    <a:pt x="15287" y="6809"/>
                  </a:moveTo>
                  <a:cubicBezTo>
                    <a:pt x="15154" y="6809"/>
                    <a:pt x="15044" y="6918"/>
                    <a:pt x="15044" y="7053"/>
                  </a:cubicBezTo>
                  <a:lnTo>
                    <a:pt x="15044" y="9485"/>
                  </a:lnTo>
                  <a:cubicBezTo>
                    <a:pt x="15044" y="9620"/>
                    <a:pt x="15152" y="9728"/>
                    <a:pt x="15287" y="9728"/>
                  </a:cubicBezTo>
                  <a:lnTo>
                    <a:pt x="16258" y="9728"/>
                  </a:lnTo>
                  <a:cubicBezTo>
                    <a:pt x="16390" y="9728"/>
                    <a:pt x="16501" y="9620"/>
                    <a:pt x="16501" y="9485"/>
                  </a:cubicBezTo>
                  <a:lnTo>
                    <a:pt x="16501" y="7053"/>
                  </a:lnTo>
                  <a:cubicBezTo>
                    <a:pt x="16501" y="6918"/>
                    <a:pt x="16393" y="6809"/>
                    <a:pt x="16258" y="6809"/>
                  </a:cubicBezTo>
                  <a:close/>
                </a:path>
              </a:pathLst>
            </a:custGeom>
            <a:solidFill>
              <a:srgbClr val="E7E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1576150" y="3510113"/>
              <a:ext cx="218425" cy="60875"/>
            </a:xfrm>
            <a:custGeom>
              <a:avLst/>
              <a:gdLst/>
              <a:ahLst/>
              <a:cxnLst/>
              <a:rect l="l" t="t" r="r" b="b"/>
              <a:pathLst>
                <a:path w="8737" h="2435" extrusionOk="0">
                  <a:moveTo>
                    <a:pt x="244" y="0"/>
                  </a:moveTo>
                  <a:cubicBezTo>
                    <a:pt x="109" y="0"/>
                    <a:pt x="1" y="111"/>
                    <a:pt x="1" y="245"/>
                  </a:cubicBezTo>
                  <a:lnTo>
                    <a:pt x="1" y="2192"/>
                  </a:lnTo>
                  <a:cubicBezTo>
                    <a:pt x="1" y="2327"/>
                    <a:pt x="112" y="2435"/>
                    <a:pt x="244" y="2435"/>
                  </a:cubicBezTo>
                  <a:lnTo>
                    <a:pt x="8493" y="2435"/>
                  </a:lnTo>
                  <a:cubicBezTo>
                    <a:pt x="8627" y="2435"/>
                    <a:pt x="8735" y="2325"/>
                    <a:pt x="8736" y="2192"/>
                  </a:cubicBezTo>
                  <a:lnTo>
                    <a:pt x="8736" y="245"/>
                  </a:lnTo>
                  <a:cubicBezTo>
                    <a:pt x="8736" y="110"/>
                    <a:pt x="8627" y="0"/>
                    <a:pt x="8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1624650" y="3473688"/>
              <a:ext cx="121350" cy="108225"/>
            </a:xfrm>
            <a:custGeom>
              <a:avLst/>
              <a:gdLst/>
              <a:ahLst/>
              <a:cxnLst/>
              <a:rect l="l" t="t" r="r" b="b"/>
              <a:pathLst>
                <a:path w="4854" h="4329" extrusionOk="0">
                  <a:moveTo>
                    <a:pt x="254" y="1"/>
                  </a:moveTo>
                  <a:cubicBezTo>
                    <a:pt x="91" y="384"/>
                    <a:pt x="1" y="809"/>
                    <a:pt x="1" y="1256"/>
                  </a:cubicBezTo>
                  <a:cubicBezTo>
                    <a:pt x="1" y="2772"/>
                    <a:pt x="1044" y="4037"/>
                    <a:pt x="2426" y="4328"/>
                  </a:cubicBezTo>
                  <a:cubicBezTo>
                    <a:pt x="3811" y="4040"/>
                    <a:pt x="4854" y="2772"/>
                    <a:pt x="4854" y="1256"/>
                  </a:cubicBezTo>
                  <a:cubicBezTo>
                    <a:pt x="4854" y="809"/>
                    <a:pt x="4763" y="384"/>
                    <a:pt x="4602" y="1"/>
                  </a:cubicBezTo>
                  <a:close/>
                </a:path>
              </a:pathLst>
            </a:custGeom>
            <a:solidFill>
              <a:srgbClr val="FFC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1685375" y="3777713"/>
              <a:ext cx="72825" cy="182375"/>
            </a:xfrm>
            <a:custGeom>
              <a:avLst/>
              <a:gdLst/>
              <a:ahLst/>
              <a:cxnLst/>
              <a:rect l="l" t="t" r="r" b="b"/>
              <a:pathLst>
                <a:path w="2913" h="7295" extrusionOk="0">
                  <a:moveTo>
                    <a:pt x="0" y="0"/>
                  </a:moveTo>
                  <a:lnTo>
                    <a:pt x="0" y="7295"/>
                  </a:lnTo>
                  <a:lnTo>
                    <a:pt x="2912" y="7295"/>
                  </a:lnTo>
                  <a:lnTo>
                    <a:pt x="2912" y="486"/>
                  </a:lnTo>
                  <a:cubicBezTo>
                    <a:pt x="2912" y="218"/>
                    <a:pt x="2695" y="0"/>
                    <a:pt x="2426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1515475" y="3923588"/>
              <a:ext cx="339750" cy="73000"/>
            </a:xfrm>
            <a:custGeom>
              <a:avLst/>
              <a:gdLst/>
              <a:ahLst/>
              <a:cxnLst/>
              <a:rect l="l" t="t" r="r" b="b"/>
              <a:pathLst>
                <a:path w="13590" h="2920" extrusionOk="0">
                  <a:moveTo>
                    <a:pt x="245" y="0"/>
                  </a:moveTo>
                  <a:cubicBezTo>
                    <a:pt x="110" y="0"/>
                    <a:pt x="0" y="110"/>
                    <a:pt x="0" y="243"/>
                  </a:cubicBezTo>
                  <a:lnTo>
                    <a:pt x="0" y="2919"/>
                  </a:lnTo>
                  <a:lnTo>
                    <a:pt x="13589" y="2919"/>
                  </a:lnTo>
                  <a:lnTo>
                    <a:pt x="13589" y="243"/>
                  </a:lnTo>
                  <a:cubicBezTo>
                    <a:pt x="13589" y="108"/>
                    <a:pt x="13481" y="0"/>
                    <a:pt x="13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1430600" y="3960038"/>
              <a:ext cx="509525" cy="36550"/>
            </a:xfrm>
            <a:custGeom>
              <a:avLst/>
              <a:gdLst/>
              <a:ahLst/>
              <a:cxnLst/>
              <a:rect l="l" t="t" r="r" b="b"/>
              <a:pathLst>
                <a:path w="20381" h="1462" extrusionOk="0">
                  <a:moveTo>
                    <a:pt x="243" y="0"/>
                  </a:moveTo>
                  <a:cubicBezTo>
                    <a:pt x="108" y="0"/>
                    <a:pt x="0" y="111"/>
                    <a:pt x="0" y="243"/>
                  </a:cubicBezTo>
                  <a:lnTo>
                    <a:pt x="0" y="1461"/>
                  </a:lnTo>
                  <a:lnTo>
                    <a:pt x="20381" y="1461"/>
                  </a:lnTo>
                  <a:lnTo>
                    <a:pt x="20381" y="243"/>
                  </a:lnTo>
                  <a:cubicBezTo>
                    <a:pt x="20381" y="111"/>
                    <a:pt x="20273" y="2"/>
                    <a:pt x="20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1649975" y="3473663"/>
              <a:ext cx="96075" cy="108250"/>
            </a:xfrm>
            <a:custGeom>
              <a:avLst/>
              <a:gdLst/>
              <a:ahLst/>
              <a:cxnLst/>
              <a:rect l="l" t="t" r="r" b="b"/>
              <a:pathLst>
                <a:path w="3843" h="4330" extrusionOk="0">
                  <a:moveTo>
                    <a:pt x="2385" y="0"/>
                  </a:moveTo>
                  <a:cubicBezTo>
                    <a:pt x="2385" y="1619"/>
                    <a:pt x="1402" y="3006"/>
                    <a:pt x="1" y="3593"/>
                  </a:cubicBezTo>
                  <a:cubicBezTo>
                    <a:pt x="393" y="3957"/>
                    <a:pt x="878" y="4215"/>
                    <a:pt x="1416" y="4329"/>
                  </a:cubicBezTo>
                  <a:cubicBezTo>
                    <a:pt x="2800" y="4041"/>
                    <a:pt x="3842" y="2773"/>
                    <a:pt x="3842" y="1257"/>
                  </a:cubicBezTo>
                  <a:cubicBezTo>
                    <a:pt x="3842" y="810"/>
                    <a:pt x="3750" y="385"/>
                    <a:pt x="3589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1397175" y="3465813"/>
              <a:ext cx="576350" cy="539875"/>
            </a:xfrm>
            <a:custGeom>
              <a:avLst/>
              <a:gdLst/>
              <a:ahLst/>
              <a:cxnLst/>
              <a:rect l="l" t="t" r="r" b="b"/>
              <a:pathLst>
                <a:path w="23054" h="21595" extrusionOk="0">
                  <a:moveTo>
                    <a:pt x="16866" y="2625"/>
                  </a:moveTo>
                  <a:cubicBezTo>
                    <a:pt x="16931" y="2625"/>
                    <a:pt x="16987" y="2680"/>
                    <a:pt x="16987" y="2747"/>
                  </a:cubicBezTo>
                  <a:lnTo>
                    <a:pt x="16987" y="3235"/>
                  </a:lnTo>
                  <a:cubicBezTo>
                    <a:pt x="16987" y="3303"/>
                    <a:pt x="16931" y="3356"/>
                    <a:pt x="16866" y="3356"/>
                  </a:cubicBezTo>
                  <a:lnTo>
                    <a:pt x="16261" y="3356"/>
                  </a:lnTo>
                  <a:lnTo>
                    <a:pt x="16261" y="2625"/>
                  </a:lnTo>
                  <a:close/>
                  <a:moveTo>
                    <a:pt x="6795" y="2626"/>
                  </a:moveTo>
                  <a:lnTo>
                    <a:pt x="6795" y="3357"/>
                  </a:lnTo>
                  <a:lnTo>
                    <a:pt x="6188" y="3357"/>
                  </a:lnTo>
                  <a:cubicBezTo>
                    <a:pt x="6121" y="3357"/>
                    <a:pt x="6067" y="3302"/>
                    <a:pt x="6067" y="3236"/>
                  </a:cubicBezTo>
                  <a:lnTo>
                    <a:pt x="6067" y="2747"/>
                  </a:lnTo>
                  <a:cubicBezTo>
                    <a:pt x="6067" y="2680"/>
                    <a:pt x="6122" y="2626"/>
                    <a:pt x="6188" y="2626"/>
                  </a:cubicBezTo>
                  <a:close/>
                  <a:moveTo>
                    <a:pt x="8777" y="2139"/>
                  </a:moveTo>
                  <a:cubicBezTo>
                    <a:pt x="8869" y="2773"/>
                    <a:pt x="9129" y="3360"/>
                    <a:pt x="9513" y="3840"/>
                  </a:cubicBezTo>
                  <a:lnTo>
                    <a:pt x="7524" y="3840"/>
                  </a:lnTo>
                  <a:lnTo>
                    <a:pt x="7524" y="3719"/>
                  </a:lnTo>
                  <a:lnTo>
                    <a:pt x="7524" y="2139"/>
                  </a:lnTo>
                  <a:close/>
                  <a:moveTo>
                    <a:pt x="15530" y="2140"/>
                  </a:moveTo>
                  <a:lnTo>
                    <a:pt x="15530" y="3843"/>
                  </a:lnTo>
                  <a:lnTo>
                    <a:pt x="13541" y="3843"/>
                  </a:lnTo>
                  <a:cubicBezTo>
                    <a:pt x="13924" y="3361"/>
                    <a:pt x="14183" y="2774"/>
                    <a:pt x="14278" y="2140"/>
                  </a:cubicBezTo>
                  <a:close/>
                  <a:moveTo>
                    <a:pt x="13448" y="728"/>
                  </a:moveTo>
                  <a:cubicBezTo>
                    <a:pt x="13542" y="1015"/>
                    <a:pt x="13589" y="1313"/>
                    <a:pt x="13589" y="1619"/>
                  </a:cubicBezTo>
                  <a:cubicBezTo>
                    <a:pt x="13589" y="2906"/>
                    <a:pt x="12725" y="4029"/>
                    <a:pt x="11527" y="4319"/>
                  </a:cubicBezTo>
                  <a:cubicBezTo>
                    <a:pt x="10327" y="4029"/>
                    <a:pt x="9463" y="2906"/>
                    <a:pt x="9463" y="1619"/>
                  </a:cubicBezTo>
                  <a:cubicBezTo>
                    <a:pt x="9466" y="1313"/>
                    <a:pt x="9512" y="1015"/>
                    <a:pt x="9605" y="728"/>
                  </a:cubicBezTo>
                  <a:close/>
                  <a:moveTo>
                    <a:pt x="17228" y="5543"/>
                  </a:moveTo>
                  <a:lnTo>
                    <a:pt x="21718" y="5544"/>
                  </a:lnTo>
                  <a:cubicBezTo>
                    <a:pt x="21784" y="5544"/>
                    <a:pt x="21838" y="5599"/>
                    <a:pt x="21838" y="5665"/>
                  </a:cubicBezTo>
                  <a:lnTo>
                    <a:pt x="21838" y="6152"/>
                  </a:lnTo>
                  <a:cubicBezTo>
                    <a:pt x="21838" y="6219"/>
                    <a:pt x="21783" y="6273"/>
                    <a:pt x="21718" y="6273"/>
                  </a:cubicBezTo>
                  <a:lnTo>
                    <a:pt x="17228" y="6273"/>
                  </a:lnTo>
                  <a:lnTo>
                    <a:pt x="17228" y="5543"/>
                  </a:lnTo>
                  <a:close/>
                  <a:moveTo>
                    <a:pt x="5824" y="5544"/>
                  </a:moveTo>
                  <a:lnTo>
                    <a:pt x="5824" y="6274"/>
                  </a:lnTo>
                  <a:lnTo>
                    <a:pt x="1335" y="6274"/>
                  </a:lnTo>
                  <a:cubicBezTo>
                    <a:pt x="1269" y="6274"/>
                    <a:pt x="1214" y="6219"/>
                    <a:pt x="1214" y="6152"/>
                  </a:cubicBezTo>
                  <a:lnTo>
                    <a:pt x="1214" y="5665"/>
                  </a:lnTo>
                  <a:cubicBezTo>
                    <a:pt x="1214" y="5598"/>
                    <a:pt x="1269" y="5544"/>
                    <a:pt x="1335" y="5544"/>
                  </a:cubicBezTo>
                  <a:close/>
                  <a:moveTo>
                    <a:pt x="8980" y="7002"/>
                  </a:moveTo>
                  <a:lnTo>
                    <a:pt x="8980" y="10164"/>
                  </a:lnTo>
                  <a:lnTo>
                    <a:pt x="8253" y="10164"/>
                  </a:lnTo>
                  <a:lnTo>
                    <a:pt x="8253" y="7002"/>
                  </a:lnTo>
                  <a:close/>
                  <a:moveTo>
                    <a:pt x="11892" y="7002"/>
                  </a:moveTo>
                  <a:lnTo>
                    <a:pt x="11892" y="10164"/>
                  </a:lnTo>
                  <a:lnTo>
                    <a:pt x="11164" y="10164"/>
                  </a:lnTo>
                  <a:lnTo>
                    <a:pt x="11164" y="7002"/>
                  </a:lnTo>
                  <a:close/>
                  <a:moveTo>
                    <a:pt x="14804" y="7002"/>
                  </a:moveTo>
                  <a:lnTo>
                    <a:pt x="14804" y="10164"/>
                  </a:lnTo>
                  <a:lnTo>
                    <a:pt x="14075" y="10164"/>
                  </a:lnTo>
                  <a:lnTo>
                    <a:pt x="14075" y="7002"/>
                  </a:lnTo>
                  <a:close/>
                  <a:moveTo>
                    <a:pt x="8130" y="6274"/>
                  </a:moveTo>
                  <a:cubicBezTo>
                    <a:pt x="7796" y="6274"/>
                    <a:pt x="7524" y="6547"/>
                    <a:pt x="7524" y="6881"/>
                  </a:cubicBezTo>
                  <a:lnTo>
                    <a:pt x="7524" y="10288"/>
                  </a:lnTo>
                  <a:cubicBezTo>
                    <a:pt x="7524" y="10622"/>
                    <a:pt x="7796" y="10895"/>
                    <a:pt x="8130" y="10895"/>
                  </a:cubicBezTo>
                  <a:lnTo>
                    <a:pt x="9100" y="10895"/>
                  </a:lnTo>
                  <a:cubicBezTo>
                    <a:pt x="9434" y="10895"/>
                    <a:pt x="9705" y="10622"/>
                    <a:pt x="9705" y="10288"/>
                  </a:cubicBezTo>
                  <a:lnTo>
                    <a:pt x="9705" y="6881"/>
                  </a:lnTo>
                  <a:cubicBezTo>
                    <a:pt x="9705" y="6546"/>
                    <a:pt x="9434" y="6274"/>
                    <a:pt x="9100" y="6274"/>
                  </a:cubicBezTo>
                  <a:close/>
                  <a:moveTo>
                    <a:pt x="11041" y="6274"/>
                  </a:moveTo>
                  <a:cubicBezTo>
                    <a:pt x="10707" y="6274"/>
                    <a:pt x="10435" y="6547"/>
                    <a:pt x="10435" y="6881"/>
                  </a:cubicBezTo>
                  <a:lnTo>
                    <a:pt x="10435" y="10288"/>
                  </a:lnTo>
                  <a:cubicBezTo>
                    <a:pt x="10435" y="10622"/>
                    <a:pt x="10707" y="10895"/>
                    <a:pt x="11041" y="10895"/>
                  </a:cubicBezTo>
                  <a:lnTo>
                    <a:pt x="12011" y="10895"/>
                  </a:lnTo>
                  <a:cubicBezTo>
                    <a:pt x="12345" y="10895"/>
                    <a:pt x="12617" y="10622"/>
                    <a:pt x="12617" y="10288"/>
                  </a:cubicBezTo>
                  <a:lnTo>
                    <a:pt x="12617" y="6881"/>
                  </a:lnTo>
                  <a:cubicBezTo>
                    <a:pt x="12617" y="6546"/>
                    <a:pt x="12345" y="6274"/>
                    <a:pt x="12011" y="6274"/>
                  </a:cubicBezTo>
                  <a:close/>
                  <a:moveTo>
                    <a:pt x="13954" y="6274"/>
                  </a:moveTo>
                  <a:cubicBezTo>
                    <a:pt x="13620" y="6274"/>
                    <a:pt x="13349" y="6547"/>
                    <a:pt x="13349" y="6881"/>
                  </a:cubicBezTo>
                  <a:lnTo>
                    <a:pt x="13349" y="10288"/>
                  </a:lnTo>
                  <a:cubicBezTo>
                    <a:pt x="13347" y="10622"/>
                    <a:pt x="13619" y="10895"/>
                    <a:pt x="13954" y="10895"/>
                  </a:cubicBezTo>
                  <a:lnTo>
                    <a:pt x="14925" y="10895"/>
                  </a:lnTo>
                  <a:cubicBezTo>
                    <a:pt x="15259" y="10895"/>
                    <a:pt x="15530" y="10622"/>
                    <a:pt x="15530" y="10288"/>
                  </a:cubicBezTo>
                  <a:lnTo>
                    <a:pt x="15530" y="6881"/>
                  </a:lnTo>
                  <a:cubicBezTo>
                    <a:pt x="15530" y="6546"/>
                    <a:pt x="15259" y="6274"/>
                    <a:pt x="14925" y="6274"/>
                  </a:cubicBezTo>
                  <a:close/>
                  <a:moveTo>
                    <a:pt x="4369" y="8949"/>
                  </a:moveTo>
                  <a:lnTo>
                    <a:pt x="4369" y="11138"/>
                  </a:lnTo>
                  <a:lnTo>
                    <a:pt x="3641" y="11138"/>
                  </a:lnTo>
                  <a:lnTo>
                    <a:pt x="3641" y="8949"/>
                  </a:lnTo>
                  <a:close/>
                  <a:moveTo>
                    <a:pt x="19413" y="8949"/>
                  </a:moveTo>
                  <a:lnTo>
                    <a:pt x="19413" y="11138"/>
                  </a:lnTo>
                  <a:lnTo>
                    <a:pt x="18685" y="11138"/>
                  </a:lnTo>
                  <a:lnTo>
                    <a:pt x="18685" y="8949"/>
                  </a:lnTo>
                  <a:close/>
                  <a:moveTo>
                    <a:pt x="3520" y="8220"/>
                  </a:moveTo>
                  <a:cubicBezTo>
                    <a:pt x="3186" y="8220"/>
                    <a:pt x="2915" y="8493"/>
                    <a:pt x="2915" y="8827"/>
                  </a:cubicBezTo>
                  <a:lnTo>
                    <a:pt x="2915" y="11258"/>
                  </a:lnTo>
                  <a:cubicBezTo>
                    <a:pt x="2915" y="11595"/>
                    <a:pt x="3186" y="11867"/>
                    <a:pt x="3520" y="11867"/>
                  </a:cubicBezTo>
                  <a:lnTo>
                    <a:pt x="4489" y="11867"/>
                  </a:lnTo>
                  <a:cubicBezTo>
                    <a:pt x="4823" y="11867"/>
                    <a:pt x="5095" y="11592"/>
                    <a:pt x="5095" y="11258"/>
                  </a:cubicBezTo>
                  <a:lnTo>
                    <a:pt x="5095" y="8827"/>
                  </a:lnTo>
                  <a:cubicBezTo>
                    <a:pt x="5095" y="8491"/>
                    <a:pt x="4823" y="8220"/>
                    <a:pt x="4489" y="8220"/>
                  </a:cubicBezTo>
                  <a:close/>
                  <a:moveTo>
                    <a:pt x="18564" y="8219"/>
                  </a:moveTo>
                  <a:cubicBezTo>
                    <a:pt x="18230" y="8219"/>
                    <a:pt x="17959" y="8493"/>
                    <a:pt x="17959" y="8827"/>
                  </a:cubicBezTo>
                  <a:lnTo>
                    <a:pt x="17959" y="11258"/>
                  </a:lnTo>
                  <a:cubicBezTo>
                    <a:pt x="17959" y="11595"/>
                    <a:pt x="18230" y="11867"/>
                    <a:pt x="18564" y="11867"/>
                  </a:cubicBezTo>
                  <a:lnTo>
                    <a:pt x="19535" y="11867"/>
                  </a:lnTo>
                  <a:cubicBezTo>
                    <a:pt x="19869" y="11867"/>
                    <a:pt x="20140" y="11592"/>
                    <a:pt x="20140" y="11258"/>
                  </a:cubicBezTo>
                  <a:lnTo>
                    <a:pt x="20140" y="8827"/>
                  </a:lnTo>
                  <a:cubicBezTo>
                    <a:pt x="20142" y="8491"/>
                    <a:pt x="19869" y="8219"/>
                    <a:pt x="19535" y="8219"/>
                  </a:cubicBezTo>
                  <a:close/>
                  <a:moveTo>
                    <a:pt x="4369" y="13813"/>
                  </a:moveTo>
                  <a:lnTo>
                    <a:pt x="4369" y="16002"/>
                  </a:lnTo>
                  <a:lnTo>
                    <a:pt x="3641" y="16002"/>
                  </a:lnTo>
                  <a:lnTo>
                    <a:pt x="3641" y="13813"/>
                  </a:lnTo>
                  <a:close/>
                  <a:moveTo>
                    <a:pt x="19413" y="13813"/>
                  </a:moveTo>
                  <a:lnTo>
                    <a:pt x="19413" y="16002"/>
                  </a:lnTo>
                  <a:lnTo>
                    <a:pt x="18685" y="16002"/>
                  </a:lnTo>
                  <a:lnTo>
                    <a:pt x="18685" y="13813"/>
                  </a:lnTo>
                  <a:close/>
                  <a:moveTo>
                    <a:pt x="3522" y="13083"/>
                  </a:moveTo>
                  <a:cubicBezTo>
                    <a:pt x="3188" y="13083"/>
                    <a:pt x="2916" y="13357"/>
                    <a:pt x="2916" y="13691"/>
                  </a:cubicBezTo>
                  <a:lnTo>
                    <a:pt x="2916" y="16123"/>
                  </a:lnTo>
                  <a:cubicBezTo>
                    <a:pt x="2916" y="16458"/>
                    <a:pt x="3188" y="16730"/>
                    <a:pt x="3522" y="16730"/>
                  </a:cubicBezTo>
                  <a:lnTo>
                    <a:pt x="4492" y="16730"/>
                  </a:lnTo>
                  <a:cubicBezTo>
                    <a:pt x="4826" y="16730"/>
                    <a:pt x="5098" y="16458"/>
                    <a:pt x="5098" y="16123"/>
                  </a:cubicBezTo>
                  <a:lnTo>
                    <a:pt x="5098" y="13691"/>
                  </a:lnTo>
                  <a:cubicBezTo>
                    <a:pt x="5098" y="13354"/>
                    <a:pt x="4826" y="13083"/>
                    <a:pt x="4492" y="13083"/>
                  </a:cubicBezTo>
                  <a:close/>
                  <a:moveTo>
                    <a:pt x="18564" y="13083"/>
                  </a:moveTo>
                  <a:cubicBezTo>
                    <a:pt x="18230" y="13083"/>
                    <a:pt x="17959" y="13357"/>
                    <a:pt x="17959" y="13691"/>
                  </a:cubicBezTo>
                  <a:lnTo>
                    <a:pt x="17959" y="16123"/>
                  </a:lnTo>
                  <a:cubicBezTo>
                    <a:pt x="17959" y="16458"/>
                    <a:pt x="18230" y="16730"/>
                    <a:pt x="18564" y="16730"/>
                  </a:cubicBezTo>
                  <a:lnTo>
                    <a:pt x="19535" y="16730"/>
                  </a:lnTo>
                  <a:cubicBezTo>
                    <a:pt x="19869" y="16730"/>
                    <a:pt x="20140" y="16457"/>
                    <a:pt x="20140" y="16123"/>
                  </a:cubicBezTo>
                  <a:lnTo>
                    <a:pt x="20140" y="13691"/>
                  </a:lnTo>
                  <a:cubicBezTo>
                    <a:pt x="20142" y="13354"/>
                    <a:pt x="19869" y="13083"/>
                    <a:pt x="19535" y="13083"/>
                  </a:cubicBezTo>
                  <a:close/>
                  <a:moveTo>
                    <a:pt x="13953" y="12840"/>
                  </a:moveTo>
                  <a:cubicBezTo>
                    <a:pt x="14021" y="12840"/>
                    <a:pt x="14073" y="12895"/>
                    <a:pt x="14073" y="12961"/>
                  </a:cubicBezTo>
                  <a:lnTo>
                    <a:pt x="14073" y="17945"/>
                  </a:lnTo>
                  <a:lnTo>
                    <a:pt x="11891" y="17945"/>
                  </a:lnTo>
                  <a:lnTo>
                    <a:pt x="11891" y="12840"/>
                  </a:lnTo>
                  <a:close/>
                  <a:moveTo>
                    <a:pt x="16502" y="4086"/>
                  </a:moveTo>
                  <a:lnTo>
                    <a:pt x="16502" y="17947"/>
                  </a:lnTo>
                  <a:lnTo>
                    <a:pt x="14804" y="17947"/>
                  </a:lnTo>
                  <a:lnTo>
                    <a:pt x="14804" y="12962"/>
                  </a:lnTo>
                  <a:cubicBezTo>
                    <a:pt x="14804" y="12493"/>
                    <a:pt x="14423" y="12111"/>
                    <a:pt x="13954" y="12111"/>
                  </a:cubicBezTo>
                  <a:lnTo>
                    <a:pt x="9101" y="12111"/>
                  </a:lnTo>
                  <a:cubicBezTo>
                    <a:pt x="8632" y="12111"/>
                    <a:pt x="8253" y="12493"/>
                    <a:pt x="8253" y="12962"/>
                  </a:cubicBezTo>
                  <a:lnTo>
                    <a:pt x="8253" y="17947"/>
                  </a:lnTo>
                  <a:lnTo>
                    <a:pt x="6554" y="17947"/>
                  </a:lnTo>
                  <a:lnTo>
                    <a:pt x="6554" y="4086"/>
                  </a:lnTo>
                  <a:lnTo>
                    <a:pt x="6809" y="4086"/>
                  </a:lnTo>
                  <a:cubicBezTo>
                    <a:pt x="6866" y="4363"/>
                    <a:pt x="7110" y="4572"/>
                    <a:pt x="7403" y="4572"/>
                  </a:cubicBezTo>
                  <a:lnTo>
                    <a:pt x="10312" y="4572"/>
                  </a:lnTo>
                  <a:cubicBezTo>
                    <a:pt x="10654" y="4798"/>
                    <a:pt x="11038" y="4963"/>
                    <a:pt x="11453" y="5051"/>
                  </a:cubicBezTo>
                  <a:cubicBezTo>
                    <a:pt x="11478" y="5055"/>
                    <a:pt x="11503" y="5058"/>
                    <a:pt x="11528" y="5058"/>
                  </a:cubicBezTo>
                  <a:cubicBezTo>
                    <a:pt x="11552" y="5058"/>
                    <a:pt x="11578" y="5055"/>
                    <a:pt x="11602" y="5051"/>
                  </a:cubicBezTo>
                  <a:cubicBezTo>
                    <a:pt x="12019" y="4963"/>
                    <a:pt x="12404" y="4798"/>
                    <a:pt x="12745" y="4572"/>
                  </a:cubicBezTo>
                  <a:lnTo>
                    <a:pt x="15652" y="4572"/>
                  </a:lnTo>
                  <a:cubicBezTo>
                    <a:pt x="15946" y="4572"/>
                    <a:pt x="16191" y="4363"/>
                    <a:pt x="16248" y="4086"/>
                  </a:cubicBezTo>
                  <a:close/>
                  <a:moveTo>
                    <a:pt x="11162" y="12841"/>
                  </a:moveTo>
                  <a:lnTo>
                    <a:pt x="11162" y="17949"/>
                  </a:lnTo>
                  <a:lnTo>
                    <a:pt x="8979" y="17947"/>
                  </a:lnTo>
                  <a:lnTo>
                    <a:pt x="8979" y="12962"/>
                  </a:lnTo>
                  <a:cubicBezTo>
                    <a:pt x="8979" y="12895"/>
                    <a:pt x="9034" y="12841"/>
                    <a:pt x="9100" y="12841"/>
                  </a:cubicBezTo>
                  <a:close/>
                  <a:moveTo>
                    <a:pt x="5825" y="7002"/>
                  </a:moveTo>
                  <a:lnTo>
                    <a:pt x="5825" y="17945"/>
                  </a:lnTo>
                  <a:lnTo>
                    <a:pt x="4977" y="17945"/>
                  </a:lnTo>
                  <a:cubicBezTo>
                    <a:pt x="4643" y="17945"/>
                    <a:pt x="4372" y="18219"/>
                    <a:pt x="4372" y="18553"/>
                  </a:cubicBezTo>
                  <a:lnTo>
                    <a:pt x="4372" y="19404"/>
                  </a:lnTo>
                  <a:lnTo>
                    <a:pt x="2186" y="19404"/>
                  </a:lnTo>
                  <a:lnTo>
                    <a:pt x="2186" y="7002"/>
                  </a:lnTo>
                  <a:close/>
                  <a:moveTo>
                    <a:pt x="17956" y="18675"/>
                  </a:moveTo>
                  <a:lnTo>
                    <a:pt x="17956" y="19406"/>
                  </a:lnTo>
                  <a:lnTo>
                    <a:pt x="5098" y="19406"/>
                  </a:lnTo>
                  <a:lnTo>
                    <a:pt x="5098" y="18675"/>
                  </a:lnTo>
                  <a:close/>
                  <a:moveTo>
                    <a:pt x="20869" y="7005"/>
                  </a:moveTo>
                  <a:lnTo>
                    <a:pt x="20869" y="19407"/>
                  </a:lnTo>
                  <a:lnTo>
                    <a:pt x="18685" y="19407"/>
                  </a:lnTo>
                  <a:lnTo>
                    <a:pt x="18685" y="19406"/>
                  </a:lnTo>
                  <a:lnTo>
                    <a:pt x="18685" y="18554"/>
                  </a:lnTo>
                  <a:cubicBezTo>
                    <a:pt x="18685" y="18219"/>
                    <a:pt x="18414" y="17947"/>
                    <a:pt x="18080" y="17947"/>
                  </a:cubicBezTo>
                  <a:lnTo>
                    <a:pt x="17230" y="17947"/>
                  </a:lnTo>
                  <a:lnTo>
                    <a:pt x="17230" y="7005"/>
                  </a:lnTo>
                  <a:close/>
                  <a:moveTo>
                    <a:pt x="21355" y="20136"/>
                  </a:moveTo>
                  <a:lnTo>
                    <a:pt x="21355" y="20865"/>
                  </a:lnTo>
                  <a:lnTo>
                    <a:pt x="1701" y="20865"/>
                  </a:lnTo>
                  <a:lnTo>
                    <a:pt x="1701" y="20136"/>
                  </a:lnTo>
                  <a:close/>
                  <a:moveTo>
                    <a:pt x="9354" y="0"/>
                  </a:moveTo>
                  <a:cubicBezTo>
                    <a:pt x="9208" y="0"/>
                    <a:pt x="9074" y="87"/>
                    <a:pt x="9017" y="222"/>
                  </a:cubicBezTo>
                  <a:cubicBezTo>
                    <a:pt x="8858" y="600"/>
                    <a:pt x="8766" y="999"/>
                    <a:pt x="8743" y="1410"/>
                  </a:cubicBezTo>
                  <a:lnTo>
                    <a:pt x="7401" y="1410"/>
                  </a:lnTo>
                  <a:cubicBezTo>
                    <a:pt x="7109" y="1410"/>
                    <a:pt x="6863" y="1620"/>
                    <a:pt x="6806" y="1897"/>
                  </a:cubicBezTo>
                  <a:lnTo>
                    <a:pt x="6188" y="1897"/>
                  </a:lnTo>
                  <a:cubicBezTo>
                    <a:pt x="5719" y="1897"/>
                    <a:pt x="5339" y="2278"/>
                    <a:pt x="5339" y="2747"/>
                  </a:cubicBezTo>
                  <a:lnTo>
                    <a:pt x="5339" y="3235"/>
                  </a:lnTo>
                  <a:cubicBezTo>
                    <a:pt x="5339" y="3574"/>
                    <a:pt x="5538" y="3866"/>
                    <a:pt x="5824" y="4002"/>
                  </a:cubicBezTo>
                  <a:lnTo>
                    <a:pt x="5824" y="4815"/>
                  </a:lnTo>
                  <a:lnTo>
                    <a:pt x="1335" y="4815"/>
                  </a:lnTo>
                  <a:cubicBezTo>
                    <a:pt x="866" y="4815"/>
                    <a:pt x="486" y="5197"/>
                    <a:pt x="486" y="5666"/>
                  </a:cubicBezTo>
                  <a:lnTo>
                    <a:pt x="486" y="6154"/>
                  </a:lnTo>
                  <a:cubicBezTo>
                    <a:pt x="486" y="6623"/>
                    <a:pt x="866" y="7004"/>
                    <a:pt x="1335" y="7004"/>
                  </a:cubicBezTo>
                  <a:lnTo>
                    <a:pt x="1455" y="7004"/>
                  </a:lnTo>
                  <a:lnTo>
                    <a:pt x="1455" y="19420"/>
                  </a:lnTo>
                  <a:cubicBezTo>
                    <a:pt x="1178" y="19477"/>
                    <a:pt x="971" y="19721"/>
                    <a:pt x="971" y="20015"/>
                  </a:cubicBezTo>
                  <a:lnTo>
                    <a:pt x="971" y="20865"/>
                  </a:lnTo>
                  <a:lnTo>
                    <a:pt x="365" y="20865"/>
                  </a:lnTo>
                  <a:cubicBezTo>
                    <a:pt x="164" y="20865"/>
                    <a:pt x="0" y="21028"/>
                    <a:pt x="0" y="21230"/>
                  </a:cubicBezTo>
                  <a:cubicBezTo>
                    <a:pt x="0" y="21431"/>
                    <a:pt x="164" y="21594"/>
                    <a:pt x="365" y="21594"/>
                  </a:cubicBezTo>
                  <a:lnTo>
                    <a:pt x="22687" y="21594"/>
                  </a:lnTo>
                  <a:cubicBezTo>
                    <a:pt x="22889" y="21594"/>
                    <a:pt x="23052" y="21431"/>
                    <a:pt x="23052" y="21230"/>
                  </a:cubicBezTo>
                  <a:cubicBezTo>
                    <a:pt x="23053" y="21028"/>
                    <a:pt x="22890" y="20865"/>
                    <a:pt x="22690" y="20865"/>
                  </a:cubicBezTo>
                  <a:lnTo>
                    <a:pt x="22083" y="20865"/>
                  </a:lnTo>
                  <a:lnTo>
                    <a:pt x="22083" y="20015"/>
                  </a:lnTo>
                  <a:cubicBezTo>
                    <a:pt x="22083" y="19721"/>
                    <a:pt x="21875" y="19475"/>
                    <a:pt x="21598" y="19420"/>
                  </a:cubicBezTo>
                  <a:lnTo>
                    <a:pt x="21598" y="7004"/>
                  </a:lnTo>
                  <a:lnTo>
                    <a:pt x="21719" y="7004"/>
                  </a:lnTo>
                  <a:cubicBezTo>
                    <a:pt x="22188" y="7004"/>
                    <a:pt x="22569" y="6623"/>
                    <a:pt x="22569" y="6154"/>
                  </a:cubicBezTo>
                  <a:lnTo>
                    <a:pt x="22569" y="5666"/>
                  </a:lnTo>
                  <a:cubicBezTo>
                    <a:pt x="22569" y="5197"/>
                    <a:pt x="22188" y="4815"/>
                    <a:pt x="21719" y="4815"/>
                  </a:cubicBezTo>
                  <a:lnTo>
                    <a:pt x="17230" y="4815"/>
                  </a:lnTo>
                  <a:lnTo>
                    <a:pt x="17230" y="4002"/>
                  </a:lnTo>
                  <a:cubicBezTo>
                    <a:pt x="17517" y="3866"/>
                    <a:pt x="17716" y="3572"/>
                    <a:pt x="17716" y="3235"/>
                  </a:cubicBezTo>
                  <a:lnTo>
                    <a:pt x="17716" y="2747"/>
                  </a:lnTo>
                  <a:cubicBezTo>
                    <a:pt x="17716" y="2278"/>
                    <a:pt x="17335" y="1897"/>
                    <a:pt x="16866" y="1897"/>
                  </a:cubicBezTo>
                  <a:lnTo>
                    <a:pt x="16248" y="1897"/>
                  </a:lnTo>
                  <a:cubicBezTo>
                    <a:pt x="16191" y="1620"/>
                    <a:pt x="15946" y="1410"/>
                    <a:pt x="15652" y="1410"/>
                  </a:cubicBezTo>
                  <a:lnTo>
                    <a:pt x="14312" y="1410"/>
                  </a:lnTo>
                  <a:cubicBezTo>
                    <a:pt x="14288" y="999"/>
                    <a:pt x="14196" y="600"/>
                    <a:pt x="14036" y="222"/>
                  </a:cubicBezTo>
                  <a:cubicBezTo>
                    <a:pt x="13980" y="87"/>
                    <a:pt x="13847" y="0"/>
                    <a:pt x="13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44"/>
          <p:cNvGrpSpPr/>
          <p:nvPr/>
        </p:nvGrpSpPr>
        <p:grpSpPr>
          <a:xfrm>
            <a:off x="7170538" y="1842938"/>
            <a:ext cx="576225" cy="576275"/>
            <a:chOff x="7170538" y="1842938"/>
            <a:chExt cx="576225" cy="576275"/>
          </a:xfrm>
        </p:grpSpPr>
        <p:sp>
          <p:nvSpPr>
            <p:cNvPr id="1982" name="Google Shape;1982;p44"/>
            <p:cNvSpPr/>
            <p:nvPr/>
          </p:nvSpPr>
          <p:spPr>
            <a:xfrm>
              <a:off x="7179588" y="1852038"/>
              <a:ext cx="558075" cy="558075"/>
            </a:xfrm>
            <a:custGeom>
              <a:avLst/>
              <a:gdLst/>
              <a:ahLst/>
              <a:cxnLst/>
              <a:rect l="l" t="t" r="r" b="b"/>
              <a:pathLst>
                <a:path w="22323" h="22323" extrusionOk="0">
                  <a:moveTo>
                    <a:pt x="3882" y="0"/>
                  </a:moveTo>
                  <a:cubicBezTo>
                    <a:pt x="1737" y="0"/>
                    <a:pt x="1" y="1738"/>
                    <a:pt x="1" y="3881"/>
                  </a:cubicBezTo>
                  <a:lnTo>
                    <a:pt x="1" y="12618"/>
                  </a:lnTo>
                  <a:cubicBezTo>
                    <a:pt x="1" y="14763"/>
                    <a:pt x="1737" y="16499"/>
                    <a:pt x="3882" y="16499"/>
                  </a:cubicBezTo>
                  <a:lnTo>
                    <a:pt x="4367" y="16499"/>
                  </a:lnTo>
                  <a:lnTo>
                    <a:pt x="4367" y="19923"/>
                  </a:lnTo>
                  <a:cubicBezTo>
                    <a:pt x="4367" y="21247"/>
                    <a:pt x="5441" y="22323"/>
                    <a:pt x="6767" y="22323"/>
                  </a:cubicBezTo>
                  <a:cubicBezTo>
                    <a:pt x="7676" y="22323"/>
                    <a:pt x="8506" y="21808"/>
                    <a:pt x="8913" y="20996"/>
                  </a:cubicBezTo>
                  <a:lnTo>
                    <a:pt x="11161" y="16498"/>
                  </a:lnTo>
                  <a:lnTo>
                    <a:pt x="18441" y="16498"/>
                  </a:lnTo>
                  <a:cubicBezTo>
                    <a:pt x="20586" y="16498"/>
                    <a:pt x="22322" y="14760"/>
                    <a:pt x="22322" y="12617"/>
                  </a:cubicBezTo>
                  <a:lnTo>
                    <a:pt x="22322" y="3881"/>
                  </a:lnTo>
                  <a:cubicBezTo>
                    <a:pt x="22322" y="1738"/>
                    <a:pt x="20586" y="0"/>
                    <a:pt x="18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7179588" y="1852038"/>
              <a:ext cx="473150" cy="291175"/>
            </a:xfrm>
            <a:custGeom>
              <a:avLst/>
              <a:gdLst/>
              <a:ahLst/>
              <a:cxnLst/>
              <a:rect l="l" t="t" r="r" b="b"/>
              <a:pathLst>
                <a:path w="18926" h="11647" extrusionOk="0">
                  <a:moveTo>
                    <a:pt x="3882" y="0"/>
                  </a:moveTo>
                  <a:cubicBezTo>
                    <a:pt x="1737" y="0"/>
                    <a:pt x="1" y="1738"/>
                    <a:pt x="1" y="3881"/>
                  </a:cubicBezTo>
                  <a:lnTo>
                    <a:pt x="1" y="7765"/>
                  </a:lnTo>
                  <a:cubicBezTo>
                    <a:pt x="1" y="9910"/>
                    <a:pt x="1737" y="11646"/>
                    <a:pt x="3882" y="11646"/>
                  </a:cubicBezTo>
                  <a:lnTo>
                    <a:pt x="15043" y="11646"/>
                  </a:lnTo>
                  <a:cubicBezTo>
                    <a:pt x="17186" y="11646"/>
                    <a:pt x="18926" y="9907"/>
                    <a:pt x="18924" y="7764"/>
                  </a:cubicBezTo>
                  <a:lnTo>
                    <a:pt x="18924" y="3881"/>
                  </a:lnTo>
                  <a:cubicBezTo>
                    <a:pt x="18924" y="1738"/>
                    <a:pt x="17186" y="0"/>
                    <a:pt x="15043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4"/>
            <p:cNvSpPr/>
            <p:nvPr/>
          </p:nvSpPr>
          <p:spPr>
            <a:xfrm>
              <a:off x="7217788" y="1873263"/>
              <a:ext cx="480425" cy="485275"/>
            </a:xfrm>
            <a:custGeom>
              <a:avLst/>
              <a:gdLst/>
              <a:ahLst/>
              <a:cxnLst/>
              <a:rect l="l" t="t" r="r" b="b"/>
              <a:pathLst>
                <a:path w="19217" h="19411" extrusionOk="0">
                  <a:moveTo>
                    <a:pt x="9100" y="1"/>
                  </a:moveTo>
                  <a:cubicBezTo>
                    <a:pt x="8900" y="1"/>
                    <a:pt x="8736" y="164"/>
                    <a:pt x="8736" y="365"/>
                  </a:cubicBezTo>
                  <a:cubicBezTo>
                    <a:pt x="8736" y="565"/>
                    <a:pt x="8900" y="729"/>
                    <a:pt x="9100" y="729"/>
                  </a:cubicBezTo>
                  <a:lnTo>
                    <a:pt x="9148" y="729"/>
                  </a:lnTo>
                  <a:cubicBezTo>
                    <a:pt x="9349" y="729"/>
                    <a:pt x="9512" y="565"/>
                    <a:pt x="9512" y="365"/>
                  </a:cubicBezTo>
                  <a:cubicBezTo>
                    <a:pt x="9512" y="164"/>
                    <a:pt x="9349" y="1"/>
                    <a:pt x="9148" y="1"/>
                  </a:cubicBezTo>
                  <a:close/>
                  <a:moveTo>
                    <a:pt x="2306" y="1"/>
                  </a:moveTo>
                  <a:cubicBezTo>
                    <a:pt x="1035" y="1"/>
                    <a:pt x="1" y="1034"/>
                    <a:pt x="1" y="2306"/>
                  </a:cubicBezTo>
                  <a:lnTo>
                    <a:pt x="1" y="2789"/>
                  </a:lnTo>
                  <a:cubicBezTo>
                    <a:pt x="1" y="2990"/>
                    <a:pt x="164" y="3153"/>
                    <a:pt x="364" y="3153"/>
                  </a:cubicBezTo>
                  <a:cubicBezTo>
                    <a:pt x="565" y="3153"/>
                    <a:pt x="728" y="2990"/>
                    <a:pt x="728" y="2789"/>
                  </a:cubicBezTo>
                  <a:lnTo>
                    <a:pt x="728" y="2305"/>
                  </a:lnTo>
                  <a:cubicBezTo>
                    <a:pt x="728" y="1433"/>
                    <a:pt x="1436" y="727"/>
                    <a:pt x="2306" y="727"/>
                  </a:cubicBezTo>
                  <a:lnTo>
                    <a:pt x="7643" y="727"/>
                  </a:lnTo>
                  <a:cubicBezTo>
                    <a:pt x="7845" y="727"/>
                    <a:pt x="8009" y="564"/>
                    <a:pt x="8009" y="363"/>
                  </a:cubicBezTo>
                  <a:cubicBezTo>
                    <a:pt x="8009" y="162"/>
                    <a:pt x="7845" y="1"/>
                    <a:pt x="7643" y="1"/>
                  </a:cubicBezTo>
                  <a:close/>
                  <a:moveTo>
                    <a:pt x="18854" y="10189"/>
                  </a:moveTo>
                  <a:cubicBezTo>
                    <a:pt x="18654" y="10189"/>
                    <a:pt x="18491" y="10354"/>
                    <a:pt x="18491" y="10554"/>
                  </a:cubicBezTo>
                  <a:lnTo>
                    <a:pt x="18491" y="11039"/>
                  </a:lnTo>
                  <a:cubicBezTo>
                    <a:pt x="18491" y="11910"/>
                    <a:pt x="17783" y="12616"/>
                    <a:pt x="16913" y="12616"/>
                  </a:cubicBezTo>
                  <a:lnTo>
                    <a:pt x="11576" y="12616"/>
                  </a:lnTo>
                  <a:cubicBezTo>
                    <a:pt x="11374" y="12616"/>
                    <a:pt x="11210" y="12780"/>
                    <a:pt x="11210" y="12980"/>
                  </a:cubicBezTo>
                  <a:cubicBezTo>
                    <a:pt x="11210" y="13180"/>
                    <a:pt x="11374" y="13344"/>
                    <a:pt x="11576" y="13344"/>
                  </a:cubicBezTo>
                  <a:lnTo>
                    <a:pt x="16912" y="13344"/>
                  </a:lnTo>
                  <a:cubicBezTo>
                    <a:pt x="18184" y="13344"/>
                    <a:pt x="19217" y="12309"/>
                    <a:pt x="19217" y="11039"/>
                  </a:cubicBezTo>
                  <a:lnTo>
                    <a:pt x="19217" y="10554"/>
                  </a:lnTo>
                  <a:cubicBezTo>
                    <a:pt x="19217" y="10354"/>
                    <a:pt x="19053" y="10189"/>
                    <a:pt x="18854" y="10189"/>
                  </a:cubicBezTo>
                  <a:close/>
                  <a:moveTo>
                    <a:pt x="10071" y="12616"/>
                  </a:moveTo>
                  <a:cubicBezTo>
                    <a:pt x="9870" y="12616"/>
                    <a:pt x="9705" y="12780"/>
                    <a:pt x="9705" y="12980"/>
                  </a:cubicBezTo>
                  <a:cubicBezTo>
                    <a:pt x="9705" y="13182"/>
                    <a:pt x="9870" y="13345"/>
                    <a:pt x="10071" y="13345"/>
                  </a:cubicBezTo>
                  <a:lnTo>
                    <a:pt x="10119" y="13345"/>
                  </a:lnTo>
                  <a:cubicBezTo>
                    <a:pt x="10319" y="13345"/>
                    <a:pt x="10483" y="13182"/>
                    <a:pt x="10483" y="12980"/>
                  </a:cubicBezTo>
                  <a:cubicBezTo>
                    <a:pt x="10483" y="12780"/>
                    <a:pt x="10319" y="12616"/>
                    <a:pt x="10119" y="12616"/>
                  </a:cubicBezTo>
                  <a:close/>
                  <a:moveTo>
                    <a:pt x="4537" y="16500"/>
                  </a:moveTo>
                  <a:cubicBezTo>
                    <a:pt x="4336" y="16500"/>
                    <a:pt x="4173" y="16663"/>
                    <a:pt x="4173" y="16864"/>
                  </a:cubicBezTo>
                  <a:lnTo>
                    <a:pt x="4173" y="17833"/>
                  </a:lnTo>
                  <a:cubicBezTo>
                    <a:pt x="4173" y="18704"/>
                    <a:pt x="4879" y="19410"/>
                    <a:pt x="5750" y="19410"/>
                  </a:cubicBezTo>
                  <a:cubicBezTo>
                    <a:pt x="5951" y="19410"/>
                    <a:pt x="6114" y="19247"/>
                    <a:pt x="6114" y="19047"/>
                  </a:cubicBezTo>
                  <a:cubicBezTo>
                    <a:pt x="6114" y="18846"/>
                    <a:pt x="5952" y="18683"/>
                    <a:pt x="5750" y="18683"/>
                  </a:cubicBezTo>
                  <a:cubicBezTo>
                    <a:pt x="5281" y="18683"/>
                    <a:pt x="4901" y="18302"/>
                    <a:pt x="4901" y="17833"/>
                  </a:cubicBezTo>
                  <a:lnTo>
                    <a:pt x="4901" y="16864"/>
                  </a:lnTo>
                  <a:cubicBezTo>
                    <a:pt x="4901" y="16663"/>
                    <a:pt x="4737" y="16500"/>
                    <a:pt x="4537" y="16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7170538" y="1842938"/>
              <a:ext cx="576225" cy="576275"/>
            </a:xfrm>
            <a:custGeom>
              <a:avLst/>
              <a:gdLst/>
              <a:ahLst/>
              <a:cxnLst/>
              <a:rect l="l" t="t" r="r" b="b"/>
              <a:pathLst>
                <a:path w="23049" h="23051" extrusionOk="0">
                  <a:moveTo>
                    <a:pt x="10674" y="7157"/>
                  </a:moveTo>
                  <a:cubicBezTo>
                    <a:pt x="10943" y="7157"/>
                    <a:pt x="11159" y="7376"/>
                    <a:pt x="11159" y="7642"/>
                  </a:cubicBezTo>
                  <a:lnTo>
                    <a:pt x="11159" y="7762"/>
                  </a:lnTo>
                  <a:cubicBezTo>
                    <a:pt x="11159" y="8031"/>
                    <a:pt x="10940" y="8248"/>
                    <a:pt x="10674" y="8248"/>
                  </a:cubicBezTo>
                  <a:lnTo>
                    <a:pt x="8976" y="8248"/>
                  </a:lnTo>
                  <a:lnTo>
                    <a:pt x="8976" y="7157"/>
                  </a:lnTo>
                  <a:close/>
                  <a:moveTo>
                    <a:pt x="5224" y="6631"/>
                  </a:moveTo>
                  <a:cubicBezTo>
                    <a:pt x="5425" y="6631"/>
                    <a:pt x="5600" y="6765"/>
                    <a:pt x="5658" y="6964"/>
                  </a:cubicBezTo>
                  <a:lnTo>
                    <a:pt x="6083" y="8402"/>
                  </a:lnTo>
                  <a:lnTo>
                    <a:pt x="4203" y="8402"/>
                  </a:lnTo>
                  <a:lnTo>
                    <a:pt x="4628" y="6964"/>
                  </a:lnTo>
                  <a:cubicBezTo>
                    <a:pt x="4686" y="6765"/>
                    <a:pt x="4861" y="6631"/>
                    <a:pt x="5061" y="6631"/>
                  </a:cubicBezTo>
                  <a:close/>
                  <a:moveTo>
                    <a:pt x="11159" y="8976"/>
                  </a:moveTo>
                  <a:cubicBezTo>
                    <a:pt x="11428" y="8976"/>
                    <a:pt x="11644" y="9195"/>
                    <a:pt x="11644" y="9461"/>
                  </a:cubicBezTo>
                  <a:lnTo>
                    <a:pt x="11644" y="9584"/>
                  </a:lnTo>
                  <a:cubicBezTo>
                    <a:pt x="11644" y="9851"/>
                    <a:pt x="11426" y="10069"/>
                    <a:pt x="11159" y="10069"/>
                  </a:cubicBezTo>
                  <a:lnTo>
                    <a:pt x="8976" y="10069"/>
                  </a:lnTo>
                  <a:lnTo>
                    <a:pt x="8976" y="8976"/>
                  </a:lnTo>
                  <a:close/>
                  <a:moveTo>
                    <a:pt x="5058" y="5904"/>
                  </a:moveTo>
                  <a:cubicBezTo>
                    <a:pt x="4540" y="5904"/>
                    <a:pt x="4075" y="6255"/>
                    <a:pt x="3926" y="6758"/>
                  </a:cubicBezTo>
                  <a:lnTo>
                    <a:pt x="2874" y="10330"/>
                  </a:lnTo>
                  <a:cubicBezTo>
                    <a:pt x="2817" y="10524"/>
                    <a:pt x="2927" y="10724"/>
                    <a:pt x="3121" y="10781"/>
                  </a:cubicBezTo>
                  <a:cubicBezTo>
                    <a:pt x="3156" y="10791"/>
                    <a:pt x="3190" y="10796"/>
                    <a:pt x="3224" y="10796"/>
                  </a:cubicBezTo>
                  <a:cubicBezTo>
                    <a:pt x="3381" y="10796"/>
                    <a:pt x="3525" y="10693"/>
                    <a:pt x="3572" y="10534"/>
                  </a:cubicBezTo>
                  <a:lnTo>
                    <a:pt x="3985" y="9130"/>
                  </a:lnTo>
                  <a:lnTo>
                    <a:pt x="6293" y="9130"/>
                  </a:lnTo>
                  <a:lnTo>
                    <a:pt x="6707" y="10534"/>
                  </a:lnTo>
                  <a:cubicBezTo>
                    <a:pt x="6754" y="10693"/>
                    <a:pt x="6899" y="10795"/>
                    <a:pt x="7055" y="10795"/>
                  </a:cubicBezTo>
                  <a:cubicBezTo>
                    <a:pt x="7089" y="10795"/>
                    <a:pt x="7125" y="10789"/>
                    <a:pt x="7159" y="10781"/>
                  </a:cubicBezTo>
                  <a:cubicBezTo>
                    <a:pt x="7352" y="10724"/>
                    <a:pt x="7463" y="10522"/>
                    <a:pt x="7406" y="10330"/>
                  </a:cubicBezTo>
                  <a:lnTo>
                    <a:pt x="6356" y="6758"/>
                  </a:lnTo>
                  <a:cubicBezTo>
                    <a:pt x="6208" y="6255"/>
                    <a:pt x="5740" y="5904"/>
                    <a:pt x="5223" y="5904"/>
                  </a:cubicBezTo>
                  <a:close/>
                  <a:moveTo>
                    <a:pt x="8610" y="6431"/>
                  </a:moveTo>
                  <a:cubicBezTo>
                    <a:pt x="8409" y="6431"/>
                    <a:pt x="8246" y="6594"/>
                    <a:pt x="8246" y="6795"/>
                  </a:cubicBezTo>
                  <a:lnTo>
                    <a:pt x="8246" y="10433"/>
                  </a:lnTo>
                  <a:cubicBezTo>
                    <a:pt x="8246" y="10633"/>
                    <a:pt x="8409" y="10796"/>
                    <a:pt x="8610" y="10796"/>
                  </a:cubicBezTo>
                  <a:lnTo>
                    <a:pt x="11158" y="10796"/>
                  </a:lnTo>
                  <a:cubicBezTo>
                    <a:pt x="11827" y="10796"/>
                    <a:pt x="12371" y="10254"/>
                    <a:pt x="12371" y="9584"/>
                  </a:cubicBezTo>
                  <a:lnTo>
                    <a:pt x="12371" y="9463"/>
                  </a:lnTo>
                  <a:cubicBezTo>
                    <a:pt x="12373" y="8995"/>
                    <a:pt x="12106" y="8587"/>
                    <a:pt x="11715" y="8385"/>
                  </a:cubicBezTo>
                  <a:cubicBezTo>
                    <a:pt x="11824" y="8203"/>
                    <a:pt x="11885" y="7990"/>
                    <a:pt x="11885" y="7765"/>
                  </a:cubicBezTo>
                  <a:lnTo>
                    <a:pt x="11885" y="7644"/>
                  </a:lnTo>
                  <a:cubicBezTo>
                    <a:pt x="11885" y="6974"/>
                    <a:pt x="11342" y="6431"/>
                    <a:pt x="10673" y="6431"/>
                  </a:cubicBezTo>
                  <a:close/>
                  <a:moveTo>
                    <a:pt x="14483" y="6428"/>
                  </a:moveTo>
                  <a:cubicBezTo>
                    <a:pt x="13747" y="6428"/>
                    <a:pt x="13149" y="7036"/>
                    <a:pt x="13149" y="7782"/>
                  </a:cubicBezTo>
                  <a:lnTo>
                    <a:pt x="13149" y="9444"/>
                  </a:lnTo>
                  <a:cubicBezTo>
                    <a:pt x="13149" y="10190"/>
                    <a:pt x="13747" y="10796"/>
                    <a:pt x="14483" y="10796"/>
                  </a:cubicBezTo>
                  <a:lnTo>
                    <a:pt x="15940" y="10796"/>
                  </a:lnTo>
                  <a:cubicBezTo>
                    <a:pt x="16674" y="10796"/>
                    <a:pt x="17274" y="10190"/>
                    <a:pt x="17274" y="9444"/>
                  </a:cubicBezTo>
                  <a:cubicBezTo>
                    <a:pt x="17274" y="9243"/>
                    <a:pt x="17111" y="9080"/>
                    <a:pt x="16909" y="9080"/>
                  </a:cubicBezTo>
                  <a:cubicBezTo>
                    <a:pt x="16708" y="9080"/>
                    <a:pt x="16545" y="9243"/>
                    <a:pt x="16545" y="9444"/>
                  </a:cubicBezTo>
                  <a:cubicBezTo>
                    <a:pt x="16545" y="9787"/>
                    <a:pt x="16274" y="10069"/>
                    <a:pt x="15940" y="10069"/>
                  </a:cubicBezTo>
                  <a:lnTo>
                    <a:pt x="14483" y="10069"/>
                  </a:lnTo>
                  <a:cubicBezTo>
                    <a:pt x="14149" y="10069"/>
                    <a:pt x="13878" y="9787"/>
                    <a:pt x="13878" y="9444"/>
                  </a:cubicBezTo>
                  <a:lnTo>
                    <a:pt x="13878" y="7782"/>
                  </a:lnTo>
                  <a:cubicBezTo>
                    <a:pt x="13878" y="7438"/>
                    <a:pt x="14149" y="7157"/>
                    <a:pt x="14483" y="7157"/>
                  </a:cubicBezTo>
                  <a:lnTo>
                    <a:pt x="15940" y="7157"/>
                  </a:lnTo>
                  <a:cubicBezTo>
                    <a:pt x="16274" y="7157"/>
                    <a:pt x="16545" y="7438"/>
                    <a:pt x="16545" y="7782"/>
                  </a:cubicBezTo>
                  <a:cubicBezTo>
                    <a:pt x="16545" y="7983"/>
                    <a:pt x="16708" y="8146"/>
                    <a:pt x="16909" y="8146"/>
                  </a:cubicBezTo>
                  <a:cubicBezTo>
                    <a:pt x="17111" y="8146"/>
                    <a:pt x="17274" y="7983"/>
                    <a:pt x="17274" y="7782"/>
                  </a:cubicBezTo>
                  <a:cubicBezTo>
                    <a:pt x="17274" y="7036"/>
                    <a:pt x="16674" y="6428"/>
                    <a:pt x="15940" y="6428"/>
                  </a:cubicBezTo>
                  <a:close/>
                  <a:moveTo>
                    <a:pt x="18317" y="10069"/>
                  </a:moveTo>
                  <a:cubicBezTo>
                    <a:pt x="18117" y="10069"/>
                    <a:pt x="17953" y="10232"/>
                    <a:pt x="17953" y="10433"/>
                  </a:cubicBezTo>
                  <a:cubicBezTo>
                    <a:pt x="17953" y="10633"/>
                    <a:pt x="18117" y="10796"/>
                    <a:pt x="18317" y="10796"/>
                  </a:cubicBezTo>
                  <a:lnTo>
                    <a:pt x="18365" y="10796"/>
                  </a:lnTo>
                  <a:cubicBezTo>
                    <a:pt x="18566" y="10796"/>
                    <a:pt x="18731" y="10633"/>
                    <a:pt x="18731" y="10433"/>
                  </a:cubicBezTo>
                  <a:cubicBezTo>
                    <a:pt x="18731" y="10232"/>
                    <a:pt x="18567" y="10069"/>
                    <a:pt x="18365" y="10069"/>
                  </a:cubicBezTo>
                  <a:close/>
                  <a:moveTo>
                    <a:pt x="19772" y="10069"/>
                  </a:moveTo>
                  <a:cubicBezTo>
                    <a:pt x="19572" y="10069"/>
                    <a:pt x="19409" y="10232"/>
                    <a:pt x="19409" y="10433"/>
                  </a:cubicBezTo>
                  <a:cubicBezTo>
                    <a:pt x="19409" y="10633"/>
                    <a:pt x="19572" y="10796"/>
                    <a:pt x="19772" y="10796"/>
                  </a:cubicBezTo>
                  <a:lnTo>
                    <a:pt x="19821" y="10796"/>
                  </a:lnTo>
                  <a:cubicBezTo>
                    <a:pt x="20021" y="10796"/>
                    <a:pt x="20185" y="10633"/>
                    <a:pt x="20185" y="10433"/>
                  </a:cubicBezTo>
                  <a:cubicBezTo>
                    <a:pt x="20185" y="10232"/>
                    <a:pt x="20021" y="10069"/>
                    <a:pt x="19821" y="10069"/>
                  </a:cubicBezTo>
                  <a:close/>
                  <a:moveTo>
                    <a:pt x="18802" y="726"/>
                  </a:moveTo>
                  <a:cubicBezTo>
                    <a:pt x="20742" y="726"/>
                    <a:pt x="22320" y="2304"/>
                    <a:pt x="22320" y="4245"/>
                  </a:cubicBezTo>
                  <a:lnTo>
                    <a:pt x="22320" y="12981"/>
                  </a:lnTo>
                  <a:cubicBezTo>
                    <a:pt x="22320" y="14921"/>
                    <a:pt x="20743" y="16499"/>
                    <a:pt x="18802" y="16499"/>
                  </a:cubicBezTo>
                  <a:lnTo>
                    <a:pt x="11521" y="16499"/>
                  </a:lnTo>
                  <a:cubicBezTo>
                    <a:pt x="11384" y="16499"/>
                    <a:pt x="11257" y="16578"/>
                    <a:pt x="11196" y="16700"/>
                  </a:cubicBezTo>
                  <a:lnTo>
                    <a:pt x="8949" y="21198"/>
                  </a:lnTo>
                  <a:cubicBezTo>
                    <a:pt x="8602" y="21893"/>
                    <a:pt x="7905" y="22322"/>
                    <a:pt x="7129" y="22322"/>
                  </a:cubicBezTo>
                  <a:cubicBezTo>
                    <a:pt x="6006" y="22322"/>
                    <a:pt x="5092" y="21409"/>
                    <a:pt x="5092" y="20287"/>
                  </a:cubicBezTo>
                  <a:lnTo>
                    <a:pt x="5092" y="16863"/>
                  </a:lnTo>
                  <a:cubicBezTo>
                    <a:pt x="5092" y="16663"/>
                    <a:pt x="4929" y="16499"/>
                    <a:pt x="4729" y="16499"/>
                  </a:cubicBezTo>
                  <a:lnTo>
                    <a:pt x="4244" y="16499"/>
                  </a:lnTo>
                  <a:cubicBezTo>
                    <a:pt x="2304" y="16499"/>
                    <a:pt x="724" y="14922"/>
                    <a:pt x="724" y="12981"/>
                  </a:cubicBezTo>
                  <a:lnTo>
                    <a:pt x="724" y="4245"/>
                  </a:lnTo>
                  <a:cubicBezTo>
                    <a:pt x="724" y="2305"/>
                    <a:pt x="2301" y="726"/>
                    <a:pt x="4244" y="726"/>
                  </a:cubicBezTo>
                  <a:close/>
                  <a:moveTo>
                    <a:pt x="4245" y="0"/>
                  </a:moveTo>
                  <a:cubicBezTo>
                    <a:pt x="1905" y="0"/>
                    <a:pt x="0" y="1905"/>
                    <a:pt x="0" y="4245"/>
                  </a:cubicBezTo>
                  <a:lnTo>
                    <a:pt x="0" y="12981"/>
                  </a:lnTo>
                  <a:cubicBezTo>
                    <a:pt x="0" y="15321"/>
                    <a:pt x="1905" y="17226"/>
                    <a:pt x="4245" y="17226"/>
                  </a:cubicBezTo>
                  <a:lnTo>
                    <a:pt x="4366" y="17226"/>
                  </a:lnTo>
                  <a:lnTo>
                    <a:pt x="4366" y="20287"/>
                  </a:lnTo>
                  <a:cubicBezTo>
                    <a:pt x="4366" y="21810"/>
                    <a:pt x="5605" y="23051"/>
                    <a:pt x="7130" y="23051"/>
                  </a:cubicBezTo>
                  <a:cubicBezTo>
                    <a:pt x="8183" y="23051"/>
                    <a:pt x="9131" y="22464"/>
                    <a:pt x="9602" y="21523"/>
                  </a:cubicBezTo>
                  <a:lnTo>
                    <a:pt x="11749" y="17227"/>
                  </a:lnTo>
                  <a:lnTo>
                    <a:pt x="18803" y="17227"/>
                  </a:lnTo>
                  <a:cubicBezTo>
                    <a:pt x="21144" y="17227"/>
                    <a:pt x="23048" y="15323"/>
                    <a:pt x="23048" y="12982"/>
                  </a:cubicBezTo>
                  <a:lnTo>
                    <a:pt x="23048" y="4245"/>
                  </a:lnTo>
                  <a:cubicBezTo>
                    <a:pt x="23048" y="1905"/>
                    <a:pt x="21144" y="0"/>
                    <a:pt x="18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44"/>
          <p:cNvGrpSpPr/>
          <p:nvPr/>
        </p:nvGrpSpPr>
        <p:grpSpPr>
          <a:xfrm rot="19797642">
            <a:off x="5463149" y="377302"/>
            <a:ext cx="997600" cy="991900"/>
            <a:chOff x="4891650" y="879775"/>
            <a:chExt cx="997600" cy="991900"/>
          </a:xfrm>
        </p:grpSpPr>
        <p:sp>
          <p:nvSpPr>
            <p:cNvPr id="1987" name="Google Shape;1987;p44"/>
            <p:cNvSpPr/>
            <p:nvPr/>
          </p:nvSpPr>
          <p:spPr>
            <a:xfrm>
              <a:off x="4891650" y="1004900"/>
              <a:ext cx="80275" cy="103450"/>
            </a:xfrm>
            <a:custGeom>
              <a:avLst/>
              <a:gdLst/>
              <a:ahLst/>
              <a:cxnLst/>
              <a:rect l="l" t="t" r="r" b="b"/>
              <a:pathLst>
                <a:path w="3211" h="4138" extrusionOk="0">
                  <a:moveTo>
                    <a:pt x="2202" y="0"/>
                  </a:moveTo>
                  <a:cubicBezTo>
                    <a:pt x="1057" y="0"/>
                    <a:pt x="1" y="1020"/>
                    <a:pt x="130" y="2224"/>
                  </a:cubicBezTo>
                  <a:cubicBezTo>
                    <a:pt x="255" y="3397"/>
                    <a:pt x="1379" y="4137"/>
                    <a:pt x="2486" y="4137"/>
                  </a:cubicBezTo>
                  <a:cubicBezTo>
                    <a:pt x="2651" y="4137"/>
                    <a:pt x="2817" y="4121"/>
                    <a:pt x="2978" y="4086"/>
                  </a:cubicBezTo>
                  <a:cubicBezTo>
                    <a:pt x="3210" y="4038"/>
                    <a:pt x="3134" y="3702"/>
                    <a:pt x="2919" y="3702"/>
                  </a:cubicBezTo>
                  <a:cubicBezTo>
                    <a:pt x="2904" y="3702"/>
                    <a:pt x="2889" y="3703"/>
                    <a:pt x="2873" y="3707"/>
                  </a:cubicBezTo>
                  <a:cubicBezTo>
                    <a:pt x="2739" y="3735"/>
                    <a:pt x="2602" y="3749"/>
                    <a:pt x="2465" y="3749"/>
                  </a:cubicBezTo>
                  <a:cubicBezTo>
                    <a:pt x="1637" y="3749"/>
                    <a:pt x="797" y="3248"/>
                    <a:pt x="566" y="2416"/>
                  </a:cubicBezTo>
                  <a:cubicBezTo>
                    <a:pt x="284" y="1390"/>
                    <a:pt x="1189" y="390"/>
                    <a:pt x="2189" y="390"/>
                  </a:cubicBezTo>
                  <a:cubicBezTo>
                    <a:pt x="2299" y="390"/>
                    <a:pt x="2409" y="402"/>
                    <a:pt x="2519" y="427"/>
                  </a:cubicBezTo>
                  <a:cubicBezTo>
                    <a:pt x="2536" y="431"/>
                    <a:pt x="2552" y="433"/>
                    <a:pt x="2568" y="433"/>
                  </a:cubicBezTo>
                  <a:cubicBezTo>
                    <a:pt x="2780" y="433"/>
                    <a:pt x="2854" y="100"/>
                    <a:pt x="2625" y="48"/>
                  </a:cubicBezTo>
                  <a:cubicBezTo>
                    <a:pt x="2484" y="16"/>
                    <a:pt x="2342" y="0"/>
                    <a:pt x="2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4"/>
            <p:cNvSpPr/>
            <p:nvPr/>
          </p:nvSpPr>
          <p:spPr>
            <a:xfrm>
              <a:off x="5033150" y="1028950"/>
              <a:ext cx="54025" cy="14425"/>
            </a:xfrm>
            <a:custGeom>
              <a:avLst/>
              <a:gdLst/>
              <a:ahLst/>
              <a:cxnLst/>
              <a:rect l="l" t="t" r="r" b="b"/>
              <a:pathLst>
                <a:path w="2161" h="577" extrusionOk="0">
                  <a:moveTo>
                    <a:pt x="227" y="1"/>
                  </a:moveTo>
                  <a:cubicBezTo>
                    <a:pt x="0" y="1"/>
                    <a:pt x="10" y="369"/>
                    <a:pt x="252" y="396"/>
                  </a:cubicBezTo>
                  <a:cubicBezTo>
                    <a:pt x="804" y="454"/>
                    <a:pt x="1355" y="516"/>
                    <a:pt x="1908" y="575"/>
                  </a:cubicBezTo>
                  <a:cubicBezTo>
                    <a:pt x="1916" y="576"/>
                    <a:pt x="1925" y="576"/>
                    <a:pt x="1932" y="576"/>
                  </a:cubicBezTo>
                  <a:cubicBezTo>
                    <a:pt x="2161" y="576"/>
                    <a:pt x="2150" y="207"/>
                    <a:pt x="1908" y="181"/>
                  </a:cubicBezTo>
                  <a:cubicBezTo>
                    <a:pt x="1355" y="122"/>
                    <a:pt x="804" y="61"/>
                    <a:pt x="252" y="2"/>
                  </a:cubicBezTo>
                  <a:cubicBezTo>
                    <a:pt x="243" y="1"/>
                    <a:pt x="235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4"/>
            <p:cNvSpPr/>
            <p:nvPr/>
          </p:nvSpPr>
          <p:spPr>
            <a:xfrm>
              <a:off x="5037250" y="1053500"/>
              <a:ext cx="54175" cy="9875"/>
            </a:xfrm>
            <a:custGeom>
              <a:avLst/>
              <a:gdLst/>
              <a:ahLst/>
              <a:cxnLst/>
              <a:rect l="l" t="t" r="r" b="b"/>
              <a:pathLst>
                <a:path w="2167" h="395" extrusionOk="0">
                  <a:moveTo>
                    <a:pt x="254" y="1"/>
                  </a:moveTo>
                  <a:cubicBezTo>
                    <a:pt x="0" y="1"/>
                    <a:pt x="0" y="394"/>
                    <a:pt x="254" y="394"/>
                  </a:cubicBezTo>
                  <a:lnTo>
                    <a:pt x="1913" y="394"/>
                  </a:lnTo>
                  <a:cubicBezTo>
                    <a:pt x="2166" y="394"/>
                    <a:pt x="2166" y="1"/>
                    <a:pt x="19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4"/>
            <p:cNvSpPr/>
            <p:nvPr/>
          </p:nvSpPr>
          <p:spPr>
            <a:xfrm>
              <a:off x="5218375" y="915725"/>
              <a:ext cx="60100" cy="97400"/>
            </a:xfrm>
            <a:custGeom>
              <a:avLst/>
              <a:gdLst/>
              <a:ahLst/>
              <a:cxnLst/>
              <a:rect l="l" t="t" r="r" b="b"/>
              <a:pathLst>
                <a:path w="2404" h="3896" extrusionOk="0">
                  <a:moveTo>
                    <a:pt x="1062" y="423"/>
                  </a:moveTo>
                  <a:cubicBezTo>
                    <a:pt x="1546" y="423"/>
                    <a:pt x="2035" y="556"/>
                    <a:pt x="1700" y="1118"/>
                  </a:cubicBezTo>
                  <a:cubicBezTo>
                    <a:pt x="1609" y="1273"/>
                    <a:pt x="1306" y="1344"/>
                    <a:pt x="1158" y="1438"/>
                  </a:cubicBezTo>
                  <a:cubicBezTo>
                    <a:pt x="925" y="1584"/>
                    <a:pt x="762" y="1711"/>
                    <a:pt x="719" y="1996"/>
                  </a:cubicBezTo>
                  <a:cubicBezTo>
                    <a:pt x="700" y="2120"/>
                    <a:pt x="769" y="2243"/>
                    <a:pt x="909" y="2243"/>
                  </a:cubicBezTo>
                  <a:cubicBezTo>
                    <a:pt x="921" y="2244"/>
                    <a:pt x="932" y="2244"/>
                    <a:pt x="943" y="2244"/>
                  </a:cubicBezTo>
                  <a:cubicBezTo>
                    <a:pt x="1016" y="2244"/>
                    <a:pt x="1079" y="2242"/>
                    <a:pt x="1134" y="2242"/>
                  </a:cubicBezTo>
                  <a:cubicBezTo>
                    <a:pt x="1417" y="2242"/>
                    <a:pt x="1506" y="2276"/>
                    <a:pt x="1611" y="2683"/>
                  </a:cubicBezTo>
                  <a:cubicBezTo>
                    <a:pt x="1745" y="3201"/>
                    <a:pt x="1649" y="3108"/>
                    <a:pt x="1252" y="3266"/>
                  </a:cubicBezTo>
                  <a:cubicBezTo>
                    <a:pt x="1030" y="3353"/>
                    <a:pt x="858" y="3446"/>
                    <a:pt x="732" y="3446"/>
                  </a:cubicBezTo>
                  <a:cubicBezTo>
                    <a:pt x="608" y="3446"/>
                    <a:pt x="531" y="3354"/>
                    <a:pt x="497" y="3074"/>
                  </a:cubicBezTo>
                  <a:cubicBezTo>
                    <a:pt x="398" y="2237"/>
                    <a:pt x="497" y="1322"/>
                    <a:pt x="504" y="474"/>
                  </a:cubicBezTo>
                  <a:lnTo>
                    <a:pt x="504" y="474"/>
                  </a:lnTo>
                  <a:cubicBezTo>
                    <a:pt x="645" y="448"/>
                    <a:pt x="853" y="423"/>
                    <a:pt x="1062" y="423"/>
                  </a:cubicBezTo>
                  <a:close/>
                  <a:moveTo>
                    <a:pt x="1102" y="1"/>
                  </a:moveTo>
                  <a:cubicBezTo>
                    <a:pt x="825" y="1"/>
                    <a:pt x="538" y="55"/>
                    <a:pt x="295" y="116"/>
                  </a:cubicBezTo>
                  <a:cubicBezTo>
                    <a:pt x="205" y="140"/>
                    <a:pt x="162" y="206"/>
                    <a:pt x="156" y="277"/>
                  </a:cubicBezTo>
                  <a:lnTo>
                    <a:pt x="156" y="277"/>
                  </a:lnTo>
                  <a:cubicBezTo>
                    <a:pt x="129" y="308"/>
                    <a:pt x="111" y="350"/>
                    <a:pt x="111" y="403"/>
                  </a:cubicBezTo>
                  <a:cubicBezTo>
                    <a:pt x="109" y="1025"/>
                    <a:pt x="108" y="1649"/>
                    <a:pt x="106" y="2272"/>
                  </a:cubicBezTo>
                  <a:cubicBezTo>
                    <a:pt x="103" y="2657"/>
                    <a:pt x="0" y="3170"/>
                    <a:pt x="118" y="3536"/>
                  </a:cubicBezTo>
                  <a:cubicBezTo>
                    <a:pt x="206" y="3806"/>
                    <a:pt x="365" y="3895"/>
                    <a:pt x="553" y="3895"/>
                  </a:cubicBezTo>
                  <a:cubicBezTo>
                    <a:pt x="801" y="3895"/>
                    <a:pt x="1099" y="3742"/>
                    <a:pt x="1355" y="3645"/>
                  </a:cubicBezTo>
                  <a:cubicBezTo>
                    <a:pt x="1803" y="3475"/>
                    <a:pt x="2404" y="3260"/>
                    <a:pt x="2344" y="2670"/>
                  </a:cubicBezTo>
                  <a:cubicBezTo>
                    <a:pt x="2285" y="2088"/>
                    <a:pt x="1728" y="1911"/>
                    <a:pt x="1223" y="1865"/>
                  </a:cubicBezTo>
                  <a:lnTo>
                    <a:pt x="1223" y="1865"/>
                  </a:lnTo>
                  <a:cubicBezTo>
                    <a:pt x="1446" y="1639"/>
                    <a:pt x="1897" y="1540"/>
                    <a:pt x="2068" y="1284"/>
                  </a:cubicBezTo>
                  <a:cubicBezTo>
                    <a:pt x="2199" y="1088"/>
                    <a:pt x="2218" y="861"/>
                    <a:pt x="2142" y="637"/>
                  </a:cubicBezTo>
                  <a:cubicBezTo>
                    <a:pt x="1977" y="145"/>
                    <a:pt x="1553" y="1"/>
                    <a:pt x="1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5306775" y="895600"/>
              <a:ext cx="48575" cy="75625"/>
            </a:xfrm>
            <a:custGeom>
              <a:avLst/>
              <a:gdLst/>
              <a:ahLst/>
              <a:cxnLst/>
              <a:rect l="l" t="t" r="r" b="b"/>
              <a:pathLst>
                <a:path w="1943" h="3025" extrusionOk="0">
                  <a:moveTo>
                    <a:pt x="535" y="1"/>
                  </a:moveTo>
                  <a:cubicBezTo>
                    <a:pt x="435" y="1"/>
                    <a:pt x="328" y="18"/>
                    <a:pt x="215" y="57"/>
                  </a:cubicBezTo>
                  <a:cubicBezTo>
                    <a:pt x="0" y="132"/>
                    <a:pt x="63" y="450"/>
                    <a:pt x="255" y="450"/>
                  </a:cubicBezTo>
                  <a:cubicBezTo>
                    <a:pt x="276" y="450"/>
                    <a:pt x="298" y="447"/>
                    <a:pt x="321" y="439"/>
                  </a:cubicBezTo>
                  <a:cubicBezTo>
                    <a:pt x="379" y="419"/>
                    <a:pt x="436" y="410"/>
                    <a:pt x="490" y="410"/>
                  </a:cubicBezTo>
                  <a:cubicBezTo>
                    <a:pt x="889" y="410"/>
                    <a:pt x="1172" y="885"/>
                    <a:pt x="780" y="1195"/>
                  </a:cubicBezTo>
                  <a:lnTo>
                    <a:pt x="780" y="1195"/>
                  </a:lnTo>
                  <a:cubicBezTo>
                    <a:pt x="774" y="1199"/>
                    <a:pt x="767" y="1204"/>
                    <a:pt x="760" y="1209"/>
                  </a:cubicBezTo>
                  <a:cubicBezTo>
                    <a:pt x="761" y="1209"/>
                    <a:pt x="761" y="1209"/>
                    <a:pt x="761" y="1210"/>
                  </a:cubicBezTo>
                  <a:lnTo>
                    <a:pt x="761" y="1210"/>
                  </a:lnTo>
                  <a:cubicBezTo>
                    <a:pt x="597" y="1333"/>
                    <a:pt x="702" y="1587"/>
                    <a:pt x="858" y="1587"/>
                  </a:cubicBezTo>
                  <a:cubicBezTo>
                    <a:pt x="890" y="1587"/>
                    <a:pt x="926" y="1576"/>
                    <a:pt x="961" y="1550"/>
                  </a:cubicBezTo>
                  <a:cubicBezTo>
                    <a:pt x="1012" y="1512"/>
                    <a:pt x="1066" y="1496"/>
                    <a:pt x="1118" y="1496"/>
                  </a:cubicBezTo>
                  <a:cubicBezTo>
                    <a:pt x="1254" y="1496"/>
                    <a:pt x="1382" y="1604"/>
                    <a:pt x="1438" y="1724"/>
                  </a:cubicBezTo>
                  <a:cubicBezTo>
                    <a:pt x="1531" y="1930"/>
                    <a:pt x="1485" y="2147"/>
                    <a:pt x="1310" y="2308"/>
                  </a:cubicBezTo>
                  <a:cubicBezTo>
                    <a:pt x="1074" y="2525"/>
                    <a:pt x="717" y="2595"/>
                    <a:pt x="411" y="2629"/>
                  </a:cubicBezTo>
                  <a:cubicBezTo>
                    <a:pt x="172" y="2657"/>
                    <a:pt x="160" y="3024"/>
                    <a:pt x="386" y="3024"/>
                  </a:cubicBezTo>
                  <a:cubicBezTo>
                    <a:pt x="394" y="3024"/>
                    <a:pt x="402" y="3024"/>
                    <a:pt x="411" y="3023"/>
                  </a:cubicBezTo>
                  <a:cubicBezTo>
                    <a:pt x="1017" y="2954"/>
                    <a:pt x="1943" y="2668"/>
                    <a:pt x="1904" y="1893"/>
                  </a:cubicBezTo>
                  <a:cubicBezTo>
                    <a:pt x="1886" y="1540"/>
                    <a:pt x="1613" y="1204"/>
                    <a:pt x="1290" y="1112"/>
                  </a:cubicBezTo>
                  <a:lnTo>
                    <a:pt x="1290" y="1112"/>
                  </a:lnTo>
                  <a:cubicBezTo>
                    <a:pt x="1469" y="597"/>
                    <a:pt x="1121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5419150" y="925050"/>
              <a:ext cx="17150" cy="104925"/>
            </a:xfrm>
            <a:custGeom>
              <a:avLst/>
              <a:gdLst/>
              <a:ahLst/>
              <a:cxnLst/>
              <a:rect l="l" t="t" r="r" b="b"/>
              <a:pathLst>
                <a:path w="686" h="4197" extrusionOk="0">
                  <a:moveTo>
                    <a:pt x="494" y="0"/>
                  </a:moveTo>
                  <a:cubicBezTo>
                    <a:pt x="395" y="0"/>
                    <a:pt x="292" y="63"/>
                    <a:pt x="282" y="188"/>
                  </a:cubicBezTo>
                  <a:cubicBezTo>
                    <a:pt x="192" y="1461"/>
                    <a:pt x="100" y="2734"/>
                    <a:pt x="9" y="4008"/>
                  </a:cubicBezTo>
                  <a:cubicBezTo>
                    <a:pt x="0" y="4134"/>
                    <a:pt x="94" y="4197"/>
                    <a:pt x="193" y="4197"/>
                  </a:cubicBezTo>
                  <a:cubicBezTo>
                    <a:pt x="291" y="4197"/>
                    <a:pt x="394" y="4134"/>
                    <a:pt x="403" y="4008"/>
                  </a:cubicBezTo>
                  <a:cubicBezTo>
                    <a:pt x="494" y="2735"/>
                    <a:pt x="586" y="1463"/>
                    <a:pt x="676" y="188"/>
                  </a:cubicBezTo>
                  <a:cubicBezTo>
                    <a:pt x="685" y="63"/>
                    <a:pt x="592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5393775" y="969050"/>
              <a:ext cx="70725" cy="11175"/>
            </a:xfrm>
            <a:custGeom>
              <a:avLst/>
              <a:gdLst/>
              <a:ahLst/>
              <a:cxnLst/>
              <a:rect l="l" t="t" r="r" b="b"/>
              <a:pathLst>
                <a:path w="2829" h="447" extrusionOk="0">
                  <a:moveTo>
                    <a:pt x="2581" y="0"/>
                  </a:moveTo>
                  <a:cubicBezTo>
                    <a:pt x="2579" y="0"/>
                    <a:pt x="2577" y="0"/>
                    <a:pt x="2576" y="0"/>
                  </a:cubicBezTo>
                  <a:cubicBezTo>
                    <a:pt x="1803" y="17"/>
                    <a:pt x="1030" y="36"/>
                    <a:pt x="255" y="53"/>
                  </a:cubicBezTo>
                  <a:cubicBezTo>
                    <a:pt x="2" y="59"/>
                    <a:pt x="0" y="447"/>
                    <a:pt x="250" y="447"/>
                  </a:cubicBezTo>
                  <a:cubicBezTo>
                    <a:pt x="251" y="447"/>
                    <a:pt x="253" y="447"/>
                    <a:pt x="255" y="447"/>
                  </a:cubicBezTo>
                  <a:cubicBezTo>
                    <a:pt x="1028" y="430"/>
                    <a:pt x="1801" y="411"/>
                    <a:pt x="2576" y="394"/>
                  </a:cubicBezTo>
                  <a:cubicBezTo>
                    <a:pt x="2826" y="388"/>
                    <a:pt x="2829" y="0"/>
                    <a:pt x="2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5520925" y="911600"/>
              <a:ext cx="64100" cy="87875"/>
            </a:xfrm>
            <a:custGeom>
              <a:avLst/>
              <a:gdLst/>
              <a:ahLst/>
              <a:cxnLst/>
              <a:rect l="l" t="t" r="r" b="b"/>
              <a:pathLst>
                <a:path w="2564" h="3515" extrusionOk="0">
                  <a:moveTo>
                    <a:pt x="1826" y="0"/>
                  </a:moveTo>
                  <a:cubicBezTo>
                    <a:pt x="1817" y="0"/>
                    <a:pt x="1808" y="1"/>
                    <a:pt x="1799" y="2"/>
                  </a:cubicBezTo>
                  <a:cubicBezTo>
                    <a:pt x="827" y="128"/>
                    <a:pt x="1" y="1011"/>
                    <a:pt x="159" y="2033"/>
                  </a:cubicBezTo>
                  <a:cubicBezTo>
                    <a:pt x="300" y="2935"/>
                    <a:pt x="1132" y="3514"/>
                    <a:pt x="1995" y="3514"/>
                  </a:cubicBezTo>
                  <a:cubicBezTo>
                    <a:pt x="2106" y="3514"/>
                    <a:pt x="2218" y="3505"/>
                    <a:pt x="2328" y="3485"/>
                  </a:cubicBezTo>
                  <a:cubicBezTo>
                    <a:pt x="2563" y="3442"/>
                    <a:pt x="2482" y="3102"/>
                    <a:pt x="2263" y="3102"/>
                  </a:cubicBezTo>
                  <a:cubicBezTo>
                    <a:pt x="2250" y="3102"/>
                    <a:pt x="2236" y="3103"/>
                    <a:pt x="2222" y="3106"/>
                  </a:cubicBezTo>
                  <a:cubicBezTo>
                    <a:pt x="2141" y="3120"/>
                    <a:pt x="2060" y="3127"/>
                    <a:pt x="1978" y="3127"/>
                  </a:cubicBezTo>
                  <a:cubicBezTo>
                    <a:pt x="1314" y="3127"/>
                    <a:pt x="655" y="2666"/>
                    <a:pt x="555" y="1979"/>
                  </a:cubicBezTo>
                  <a:cubicBezTo>
                    <a:pt x="443" y="1213"/>
                    <a:pt x="1040" y="495"/>
                    <a:pt x="1797" y="396"/>
                  </a:cubicBezTo>
                  <a:cubicBezTo>
                    <a:pt x="2038" y="365"/>
                    <a:pt x="2049" y="0"/>
                    <a:pt x="1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5609150" y="879775"/>
              <a:ext cx="55000" cy="48100"/>
            </a:xfrm>
            <a:custGeom>
              <a:avLst/>
              <a:gdLst/>
              <a:ahLst/>
              <a:cxnLst/>
              <a:rect l="l" t="t" r="r" b="b"/>
              <a:pathLst>
                <a:path w="2200" h="1924" extrusionOk="0">
                  <a:moveTo>
                    <a:pt x="1090" y="1"/>
                  </a:moveTo>
                  <a:cubicBezTo>
                    <a:pt x="1072" y="1"/>
                    <a:pt x="1054" y="4"/>
                    <a:pt x="1035" y="11"/>
                  </a:cubicBezTo>
                  <a:cubicBezTo>
                    <a:pt x="762" y="117"/>
                    <a:pt x="488" y="221"/>
                    <a:pt x="215" y="326"/>
                  </a:cubicBezTo>
                  <a:cubicBezTo>
                    <a:pt x="0" y="405"/>
                    <a:pt x="58" y="718"/>
                    <a:pt x="244" y="718"/>
                  </a:cubicBezTo>
                  <a:cubicBezTo>
                    <a:pt x="266" y="718"/>
                    <a:pt x="290" y="714"/>
                    <a:pt x="315" y="704"/>
                  </a:cubicBezTo>
                  <a:cubicBezTo>
                    <a:pt x="498" y="634"/>
                    <a:pt x="680" y="565"/>
                    <a:pt x="862" y="494"/>
                  </a:cubicBezTo>
                  <a:lnTo>
                    <a:pt x="862" y="494"/>
                  </a:lnTo>
                  <a:cubicBezTo>
                    <a:pt x="810" y="804"/>
                    <a:pt x="679" y="1086"/>
                    <a:pt x="467" y="1332"/>
                  </a:cubicBezTo>
                  <a:cubicBezTo>
                    <a:pt x="377" y="1437"/>
                    <a:pt x="397" y="1632"/>
                    <a:pt x="554" y="1662"/>
                  </a:cubicBezTo>
                  <a:cubicBezTo>
                    <a:pt x="989" y="1747"/>
                    <a:pt x="1425" y="1833"/>
                    <a:pt x="1861" y="1919"/>
                  </a:cubicBezTo>
                  <a:cubicBezTo>
                    <a:pt x="1876" y="1922"/>
                    <a:pt x="1890" y="1924"/>
                    <a:pt x="1904" y="1924"/>
                  </a:cubicBezTo>
                  <a:cubicBezTo>
                    <a:pt x="2119" y="1924"/>
                    <a:pt x="2200" y="1586"/>
                    <a:pt x="1966" y="1540"/>
                  </a:cubicBezTo>
                  <a:cubicBezTo>
                    <a:pt x="1628" y="1473"/>
                    <a:pt x="1290" y="1406"/>
                    <a:pt x="951" y="1340"/>
                  </a:cubicBezTo>
                  <a:lnTo>
                    <a:pt x="951" y="1340"/>
                  </a:lnTo>
                  <a:cubicBezTo>
                    <a:pt x="1167" y="1000"/>
                    <a:pt x="1280" y="618"/>
                    <a:pt x="1284" y="201"/>
                  </a:cubicBezTo>
                  <a:cubicBezTo>
                    <a:pt x="1286" y="101"/>
                    <a:pt x="1192" y="1"/>
                    <a:pt x="1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4"/>
            <p:cNvSpPr/>
            <p:nvPr/>
          </p:nvSpPr>
          <p:spPr>
            <a:xfrm>
              <a:off x="5709450" y="931475"/>
              <a:ext cx="13325" cy="65375"/>
            </a:xfrm>
            <a:custGeom>
              <a:avLst/>
              <a:gdLst/>
              <a:ahLst/>
              <a:cxnLst/>
              <a:rect l="l" t="t" r="r" b="b"/>
              <a:pathLst>
                <a:path w="533" h="2615" extrusionOk="0">
                  <a:moveTo>
                    <a:pt x="345" y="0"/>
                  </a:moveTo>
                  <a:cubicBezTo>
                    <a:pt x="246" y="0"/>
                    <a:pt x="139" y="63"/>
                    <a:pt x="123" y="188"/>
                  </a:cubicBezTo>
                  <a:cubicBezTo>
                    <a:pt x="30" y="932"/>
                    <a:pt x="1" y="1676"/>
                    <a:pt x="37" y="2425"/>
                  </a:cubicBezTo>
                  <a:cubicBezTo>
                    <a:pt x="43" y="2551"/>
                    <a:pt x="145" y="2615"/>
                    <a:pt x="244" y="2615"/>
                  </a:cubicBezTo>
                  <a:cubicBezTo>
                    <a:pt x="342" y="2615"/>
                    <a:pt x="437" y="2552"/>
                    <a:pt x="430" y="2425"/>
                  </a:cubicBezTo>
                  <a:cubicBezTo>
                    <a:pt x="395" y="1675"/>
                    <a:pt x="426" y="932"/>
                    <a:pt x="516" y="188"/>
                  </a:cubicBezTo>
                  <a:cubicBezTo>
                    <a:pt x="533" y="63"/>
                    <a:pt x="443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4"/>
            <p:cNvSpPr/>
            <p:nvPr/>
          </p:nvSpPr>
          <p:spPr>
            <a:xfrm>
              <a:off x="5692250" y="953825"/>
              <a:ext cx="54175" cy="10950"/>
            </a:xfrm>
            <a:custGeom>
              <a:avLst/>
              <a:gdLst/>
              <a:ahLst/>
              <a:cxnLst/>
              <a:rect l="l" t="t" r="r" b="b"/>
              <a:pathLst>
                <a:path w="2167" h="438" extrusionOk="0">
                  <a:moveTo>
                    <a:pt x="250" y="1"/>
                  </a:moveTo>
                  <a:cubicBezTo>
                    <a:pt x="0" y="1"/>
                    <a:pt x="2" y="389"/>
                    <a:pt x="255" y="395"/>
                  </a:cubicBezTo>
                  <a:cubicBezTo>
                    <a:pt x="808" y="409"/>
                    <a:pt x="1359" y="423"/>
                    <a:pt x="1911" y="437"/>
                  </a:cubicBezTo>
                  <a:cubicBezTo>
                    <a:pt x="1914" y="438"/>
                    <a:pt x="1916" y="438"/>
                    <a:pt x="1918" y="438"/>
                  </a:cubicBezTo>
                  <a:cubicBezTo>
                    <a:pt x="2166" y="438"/>
                    <a:pt x="2164" y="51"/>
                    <a:pt x="1911" y="44"/>
                  </a:cubicBezTo>
                  <a:cubicBezTo>
                    <a:pt x="1359" y="29"/>
                    <a:pt x="808" y="15"/>
                    <a:pt x="255" y="1"/>
                  </a:cubicBezTo>
                  <a:cubicBezTo>
                    <a:pt x="253" y="1"/>
                    <a:pt x="251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5789600" y="908525"/>
              <a:ext cx="37875" cy="73250"/>
            </a:xfrm>
            <a:custGeom>
              <a:avLst/>
              <a:gdLst/>
              <a:ahLst/>
              <a:cxnLst/>
              <a:rect l="l" t="t" r="r" b="b"/>
              <a:pathLst>
                <a:path w="1515" h="2930" extrusionOk="0">
                  <a:moveTo>
                    <a:pt x="1249" y="1"/>
                  </a:moveTo>
                  <a:cubicBezTo>
                    <a:pt x="1192" y="1"/>
                    <a:pt x="1137" y="31"/>
                    <a:pt x="1107" y="104"/>
                  </a:cubicBezTo>
                  <a:cubicBezTo>
                    <a:pt x="744" y="957"/>
                    <a:pt x="392" y="1816"/>
                    <a:pt x="50" y="2679"/>
                  </a:cubicBezTo>
                  <a:cubicBezTo>
                    <a:pt x="0" y="2802"/>
                    <a:pt x="126" y="2930"/>
                    <a:pt x="248" y="2930"/>
                  </a:cubicBezTo>
                  <a:cubicBezTo>
                    <a:pt x="281" y="2930"/>
                    <a:pt x="312" y="2921"/>
                    <a:pt x="341" y="2901"/>
                  </a:cubicBezTo>
                  <a:cubicBezTo>
                    <a:pt x="401" y="2858"/>
                    <a:pt x="462" y="2814"/>
                    <a:pt x="523" y="2769"/>
                  </a:cubicBezTo>
                  <a:cubicBezTo>
                    <a:pt x="636" y="2688"/>
                    <a:pt x="626" y="2546"/>
                    <a:pt x="559" y="2462"/>
                  </a:cubicBezTo>
                  <a:lnTo>
                    <a:pt x="559" y="2462"/>
                  </a:lnTo>
                  <a:cubicBezTo>
                    <a:pt x="848" y="1739"/>
                    <a:pt x="1144" y="1020"/>
                    <a:pt x="1447" y="303"/>
                  </a:cubicBezTo>
                  <a:cubicBezTo>
                    <a:pt x="1514" y="145"/>
                    <a:pt x="1375" y="1"/>
                    <a:pt x="1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5818375" y="908200"/>
              <a:ext cx="31400" cy="74150"/>
            </a:xfrm>
            <a:custGeom>
              <a:avLst/>
              <a:gdLst/>
              <a:ahLst/>
              <a:cxnLst/>
              <a:rect l="l" t="t" r="r" b="b"/>
              <a:pathLst>
                <a:path w="1256" h="2966" extrusionOk="0">
                  <a:moveTo>
                    <a:pt x="241" y="1"/>
                  </a:moveTo>
                  <a:cubicBezTo>
                    <a:pt x="122" y="1"/>
                    <a:pt x="1" y="97"/>
                    <a:pt x="46" y="244"/>
                  </a:cubicBezTo>
                  <a:cubicBezTo>
                    <a:pt x="308" y="1104"/>
                    <a:pt x="570" y="1965"/>
                    <a:pt x="832" y="2828"/>
                  </a:cubicBezTo>
                  <a:cubicBezTo>
                    <a:pt x="861" y="2924"/>
                    <a:pt x="938" y="2965"/>
                    <a:pt x="1017" y="2965"/>
                  </a:cubicBezTo>
                  <a:cubicBezTo>
                    <a:pt x="1136" y="2965"/>
                    <a:pt x="1256" y="2870"/>
                    <a:pt x="1211" y="2722"/>
                  </a:cubicBezTo>
                  <a:cubicBezTo>
                    <a:pt x="951" y="1862"/>
                    <a:pt x="687" y="1001"/>
                    <a:pt x="425" y="138"/>
                  </a:cubicBezTo>
                  <a:cubicBezTo>
                    <a:pt x="396" y="42"/>
                    <a:pt x="319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5809775" y="943400"/>
              <a:ext cx="36050" cy="12100"/>
            </a:xfrm>
            <a:custGeom>
              <a:avLst/>
              <a:gdLst/>
              <a:ahLst/>
              <a:cxnLst/>
              <a:rect l="l" t="t" r="r" b="b"/>
              <a:pathLst>
                <a:path w="1442" h="484" extrusionOk="0">
                  <a:moveTo>
                    <a:pt x="916" y="1"/>
                  </a:moveTo>
                  <a:cubicBezTo>
                    <a:pt x="683" y="1"/>
                    <a:pt x="451" y="33"/>
                    <a:pt x="224" y="96"/>
                  </a:cubicBezTo>
                  <a:cubicBezTo>
                    <a:pt x="0" y="156"/>
                    <a:pt x="70" y="483"/>
                    <a:pt x="273" y="483"/>
                  </a:cubicBezTo>
                  <a:cubicBezTo>
                    <a:pt x="291" y="483"/>
                    <a:pt x="310" y="481"/>
                    <a:pt x="330" y="475"/>
                  </a:cubicBezTo>
                  <a:cubicBezTo>
                    <a:pt x="527" y="420"/>
                    <a:pt x="724" y="394"/>
                    <a:pt x="924" y="394"/>
                  </a:cubicBezTo>
                  <a:cubicBezTo>
                    <a:pt x="1012" y="394"/>
                    <a:pt x="1100" y="399"/>
                    <a:pt x="1190" y="409"/>
                  </a:cubicBezTo>
                  <a:cubicBezTo>
                    <a:pt x="1199" y="410"/>
                    <a:pt x="1207" y="411"/>
                    <a:pt x="1215" y="411"/>
                  </a:cubicBezTo>
                  <a:cubicBezTo>
                    <a:pt x="1442" y="411"/>
                    <a:pt x="1430" y="40"/>
                    <a:pt x="1190" y="16"/>
                  </a:cubicBezTo>
                  <a:cubicBezTo>
                    <a:pt x="1099" y="6"/>
                    <a:pt x="1007" y="1"/>
                    <a:pt x="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5192675" y="1061600"/>
              <a:ext cx="669775" cy="15250"/>
            </a:xfrm>
            <a:custGeom>
              <a:avLst/>
              <a:gdLst/>
              <a:ahLst/>
              <a:cxnLst/>
              <a:rect l="l" t="t" r="r" b="b"/>
              <a:pathLst>
                <a:path w="26791" h="610" extrusionOk="0">
                  <a:moveTo>
                    <a:pt x="2064" y="1"/>
                  </a:moveTo>
                  <a:cubicBezTo>
                    <a:pt x="1461" y="1"/>
                    <a:pt x="857" y="1"/>
                    <a:pt x="254" y="2"/>
                  </a:cubicBezTo>
                  <a:cubicBezTo>
                    <a:pt x="3" y="2"/>
                    <a:pt x="1" y="395"/>
                    <a:pt x="255" y="395"/>
                  </a:cubicBezTo>
                  <a:cubicBezTo>
                    <a:pt x="1914" y="393"/>
                    <a:pt x="3572" y="391"/>
                    <a:pt x="5230" y="391"/>
                  </a:cubicBezTo>
                  <a:cubicBezTo>
                    <a:pt x="10900" y="391"/>
                    <a:pt x="16570" y="412"/>
                    <a:pt x="22238" y="493"/>
                  </a:cubicBezTo>
                  <a:cubicBezTo>
                    <a:pt x="23670" y="513"/>
                    <a:pt x="25110" y="507"/>
                    <a:pt x="26538" y="609"/>
                  </a:cubicBezTo>
                  <a:cubicBezTo>
                    <a:pt x="26544" y="609"/>
                    <a:pt x="26550" y="609"/>
                    <a:pt x="26555" y="609"/>
                  </a:cubicBezTo>
                  <a:cubicBezTo>
                    <a:pt x="26790" y="609"/>
                    <a:pt x="26784" y="233"/>
                    <a:pt x="26538" y="215"/>
                  </a:cubicBezTo>
                  <a:cubicBezTo>
                    <a:pt x="24430" y="65"/>
                    <a:pt x="22305" y="47"/>
                    <a:pt x="20183" y="47"/>
                  </a:cubicBezTo>
                  <a:cubicBezTo>
                    <a:pt x="19535" y="47"/>
                    <a:pt x="18888" y="49"/>
                    <a:pt x="18241" y="49"/>
                  </a:cubicBezTo>
                  <a:cubicBezTo>
                    <a:pt x="17758" y="49"/>
                    <a:pt x="17276" y="48"/>
                    <a:pt x="16794" y="45"/>
                  </a:cubicBezTo>
                  <a:cubicBezTo>
                    <a:pt x="12488" y="16"/>
                    <a:pt x="8180" y="6"/>
                    <a:pt x="3873" y="2"/>
                  </a:cubicBezTo>
                  <a:cubicBezTo>
                    <a:pt x="3270" y="1"/>
                    <a:pt x="2667" y="1"/>
                    <a:pt x="20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5407175" y="1115700"/>
              <a:ext cx="49925" cy="72975"/>
            </a:xfrm>
            <a:custGeom>
              <a:avLst/>
              <a:gdLst/>
              <a:ahLst/>
              <a:cxnLst/>
              <a:rect l="l" t="t" r="r" b="b"/>
              <a:pathLst>
                <a:path w="1997" h="2919" extrusionOk="0">
                  <a:moveTo>
                    <a:pt x="916" y="1"/>
                  </a:moveTo>
                  <a:cubicBezTo>
                    <a:pt x="654" y="1"/>
                    <a:pt x="392" y="56"/>
                    <a:pt x="209" y="132"/>
                  </a:cubicBezTo>
                  <a:cubicBezTo>
                    <a:pt x="0" y="220"/>
                    <a:pt x="56" y="530"/>
                    <a:pt x="237" y="530"/>
                  </a:cubicBezTo>
                  <a:cubicBezTo>
                    <a:pt x="259" y="530"/>
                    <a:pt x="284" y="525"/>
                    <a:pt x="310" y="515"/>
                  </a:cubicBezTo>
                  <a:cubicBezTo>
                    <a:pt x="485" y="443"/>
                    <a:pt x="637" y="392"/>
                    <a:pt x="828" y="392"/>
                  </a:cubicBezTo>
                  <a:cubicBezTo>
                    <a:pt x="841" y="392"/>
                    <a:pt x="853" y="392"/>
                    <a:pt x="866" y="393"/>
                  </a:cubicBezTo>
                  <a:lnTo>
                    <a:pt x="1123" y="432"/>
                  </a:lnTo>
                  <a:cubicBezTo>
                    <a:pt x="1127" y="432"/>
                    <a:pt x="1131" y="431"/>
                    <a:pt x="1135" y="431"/>
                  </a:cubicBezTo>
                  <a:cubicBezTo>
                    <a:pt x="1353" y="431"/>
                    <a:pt x="1418" y="510"/>
                    <a:pt x="1331" y="668"/>
                  </a:cubicBezTo>
                  <a:cubicBezTo>
                    <a:pt x="1288" y="943"/>
                    <a:pt x="947" y="1169"/>
                    <a:pt x="743" y="1329"/>
                  </a:cubicBezTo>
                  <a:cubicBezTo>
                    <a:pt x="590" y="1448"/>
                    <a:pt x="736" y="1648"/>
                    <a:pt x="882" y="1666"/>
                  </a:cubicBezTo>
                  <a:cubicBezTo>
                    <a:pt x="895" y="1665"/>
                    <a:pt x="907" y="1664"/>
                    <a:pt x="920" y="1664"/>
                  </a:cubicBezTo>
                  <a:cubicBezTo>
                    <a:pt x="1185" y="1664"/>
                    <a:pt x="1351" y="1824"/>
                    <a:pt x="1418" y="2145"/>
                  </a:cubicBezTo>
                  <a:cubicBezTo>
                    <a:pt x="1327" y="2237"/>
                    <a:pt x="1224" y="2311"/>
                    <a:pt x="1109" y="2368"/>
                  </a:cubicBezTo>
                  <a:cubicBezTo>
                    <a:pt x="888" y="2485"/>
                    <a:pt x="660" y="2526"/>
                    <a:pt x="419" y="2526"/>
                  </a:cubicBezTo>
                  <a:cubicBezTo>
                    <a:pt x="380" y="2526"/>
                    <a:pt x="340" y="2525"/>
                    <a:pt x="300" y="2523"/>
                  </a:cubicBezTo>
                  <a:cubicBezTo>
                    <a:pt x="296" y="2523"/>
                    <a:pt x="292" y="2523"/>
                    <a:pt x="288" y="2523"/>
                  </a:cubicBezTo>
                  <a:cubicBezTo>
                    <a:pt x="46" y="2523"/>
                    <a:pt x="52" y="2904"/>
                    <a:pt x="300" y="2917"/>
                  </a:cubicBezTo>
                  <a:cubicBezTo>
                    <a:pt x="330" y="2918"/>
                    <a:pt x="360" y="2919"/>
                    <a:pt x="392" y="2919"/>
                  </a:cubicBezTo>
                  <a:cubicBezTo>
                    <a:pt x="914" y="2919"/>
                    <a:pt x="1657" y="2723"/>
                    <a:pt x="1844" y="2187"/>
                  </a:cubicBezTo>
                  <a:cubicBezTo>
                    <a:pt x="1996" y="1743"/>
                    <a:pt x="1681" y="1494"/>
                    <a:pt x="1318" y="1368"/>
                  </a:cubicBezTo>
                  <a:lnTo>
                    <a:pt x="1318" y="1368"/>
                  </a:lnTo>
                  <a:cubicBezTo>
                    <a:pt x="1629" y="1096"/>
                    <a:pt x="1969" y="712"/>
                    <a:pt x="1768" y="371"/>
                  </a:cubicBezTo>
                  <a:cubicBezTo>
                    <a:pt x="1605" y="97"/>
                    <a:pt x="1261" y="1"/>
                    <a:pt x="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5491675" y="1116950"/>
              <a:ext cx="13300" cy="63275"/>
            </a:xfrm>
            <a:custGeom>
              <a:avLst/>
              <a:gdLst/>
              <a:ahLst/>
              <a:cxnLst/>
              <a:rect l="l" t="t" r="r" b="b"/>
              <a:pathLst>
                <a:path w="532" h="2531" extrusionOk="0">
                  <a:moveTo>
                    <a:pt x="255" y="1"/>
                  </a:moveTo>
                  <a:cubicBezTo>
                    <a:pt x="157" y="1"/>
                    <a:pt x="55" y="64"/>
                    <a:pt x="47" y="190"/>
                  </a:cubicBezTo>
                  <a:cubicBezTo>
                    <a:pt x="1" y="911"/>
                    <a:pt x="27" y="1628"/>
                    <a:pt x="121" y="2344"/>
                  </a:cubicBezTo>
                  <a:cubicBezTo>
                    <a:pt x="138" y="2468"/>
                    <a:pt x="246" y="2530"/>
                    <a:pt x="345" y="2530"/>
                  </a:cubicBezTo>
                  <a:cubicBezTo>
                    <a:pt x="443" y="2530"/>
                    <a:pt x="532" y="2469"/>
                    <a:pt x="515" y="2344"/>
                  </a:cubicBezTo>
                  <a:cubicBezTo>
                    <a:pt x="420" y="1626"/>
                    <a:pt x="395" y="910"/>
                    <a:pt x="440" y="190"/>
                  </a:cubicBezTo>
                  <a:cubicBezTo>
                    <a:pt x="448" y="64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5491225" y="1114675"/>
              <a:ext cx="51300" cy="73075"/>
            </a:xfrm>
            <a:custGeom>
              <a:avLst/>
              <a:gdLst/>
              <a:ahLst/>
              <a:cxnLst/>
              <a:rect l="l" t="t" r="r" b="b"/>
              <a:pathLst>
                <a:path w="2052" h="2923" extrusionOk="0">
                  <a:moveTo>
                    <a:pt x="406" y="1"/>
                  </a:moveTo>
                  <a:cubicBezTo>
                    <a:pt x="353" y="1"/>
                    <a:pt x="302" y="2"/>
                    <a:pt x="252" y="4"/>
                  </a:cubicBezTo>
                  <a:cubicBezTo>
                    <a:pt x="5" y="19"/>
                    <a:pt x="0" y="399"/>
                    <a:pt x="239" y="399"/>
                  </a:cubicBezTo>
                  <a:cubicBezTo>
                    <a:pt x="243" y="399"/>
                    <a:pt x="248" y="398"/>
                    <a:pt x="252" y="398"/>
                  </a:cubicBezTo>
                  <a:cubicBezTo>
                    <a:pt x="283" y="397"/>
                    <a:pt x="327" y="395"/>
                    <a:pt x="378" y="395"/>
                  </a:cubicBezTo>
                  <a:cubicBezTo>
                    <a:pt x="743" y="395"/>
                    <a:pt x="1510" y="461"/>
                    <a:pt x="1096" y="1024"/>
                  </a:cubicBezTo>
                  <a:cubicBezTo>
                    <a:pt x="970" y="1196"/>
                    <a:pt x="678" y="1279"/>
                    <a:pt x="490" y="1340"/>
                  </a:cubicBezTo>
                  <a:cubicBezTo>
                    <a:pt x="344" y="1389"/>
                    <a:pt x="280" y="1622"/>
                    <a:pt x="444" y="1699"/>
                  </a:cubicBezTo>
                  <a:cubicBezTo>
                    <a:pt x="563" y="1755"/>
                    <a:pt x="656" y="1792"/>
                    <a:pt x="791" y="1807"/>
                  </a:cubicBezTo>
                  <a:cubicBezTo>
                    <a:pt x="802" y="1808"/>
                    <a:pt x="813" y="1809"/>
                    <a:pt x="826" y="1809"/>
                  </a:cubicBezTo>
                  <a:cubicBezTo>
                    <a:pt x="921" y="1809"/>
                    <a:pt x="1052" y="1776"/>
                    <a:pt x="1156" y="1776"/>
                  </a:cubicBezTo>
                  <a:cubicBezTo>
                    <a:pt x="1194" y="1776"/>
                    <a:pt x="1229" y="1780"/>
                    <a:pt x="1257" y="1792"/>
                  </a:cubicBezTo>
                  <a:cubicBezTo>
                    <a:pt x="1794" y="2026"/>
                    <a:pt x="1233" y="2372"/>
                    <a:pt x="1002" y="2457"/>
                  </a:cubicBezTo>
                  <a:cubicBezTo>
                    <a:pt x="850" y="2512"/>
                    <a:pt x="698" y="2532"/>
                    <a:pt x="542" y="2532"/>
                  </a:cubicBezTo>
                  <a:cubicBezTo>
                    <a:pt x="467" y="2532"/>
                    <a:pt x="392" y="2528"/>
                    <a:pt x="315" y="2520"/>
                  </a:cubicBezTo>
                  <a:cubicBezTo>
                    <a:pt x="307" y="2519"/>
                    <a:pt x="299" y="2518"/>
                    <a:pt x="291" y="2518"/>
                  </a:cubicBezTo>
                  <a:cubicBezTo>
                    <a:pt x="62" y="2518"/>
                    <a:pt x="73" y="2887"/>
                    <a:pt x="315" y="2913"/>
                  </a:cubicBezTo>
                  <a:cubicBezTo>
                    <a:pt x="370" y="2919"/>
                    <a:pt x="428" y="2922"/>
                    <a:pt x="489" y="2922"/>
                  </a:cubicBezTo>
                  <a:cubicBezTo>
                    <a:pt x="1059" y="2922"/>
                    <a:pt x="1866" y="2663"/>
                    <a:pt x="1964" y="2044"/>
                  </a:cubicBezTo>
                  <a:cubicBezTo>
                    <a:pt x="2052" y="1503"/>
                    <a:pt x="1623" y="1456"/>
                    <a:pt x="1207" y="1437"/>
                  </a:cubicBezTo>
                  <a:lnTo>
                    <a:pt x="1207" y="1437"/>
                  </a:lnTo>
                  <a:cubicBezTo>
                    <a:pt x="1445" y="1274"/>
                    <a:pt x="1621" y="1050"/>
                    <a:pt x="1597" y="737"/>
                  </a:cubicBezTo>
                  <a:cubicBezTo>
                    <a:pt x="1547" y="131"/>
                    <a:pt x="912" y="1"/>
                    <a:pt x="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5548475" y="1112500"/>
              <a:ext cx="61925" cy="71600"/>
            </a:xfrm>
            <a:custGeom>
              <a:avLst/>
              <a:gdLst/>
              <a:ahLst/>
              <a:cxnLst/>
              <a:rect l="l" t="t" r="r" b="b"/>
              <a:pathLst>
                <a:path w="2477" h="2864" extrusionOk="0">
                  <a:moveTo>
                    <a:pt x="1627" y="0"/>
                  </a:moveTo>
                  <a:cubicBezTo>
                    <a:pt x="1560" y="0"/>
                    <a:pt x="1491" y="32"/>
                    <a:pt x="1450" y="93"/>
                  </a:cubicBezTo>
                  <a:cubicBezTo>
                    <a:pt x="927" y="869"/>
                    <a:pt x="468" y="1680"/>
                    <a:pt x="74" y="2529"/>
                  </a:cubicBezTo>
                  <a:cubicBezTo>
                    <a:pt x="0" y="2686"/>
                    <a:pt x="137" y="2830"/>
                    <a:pt x="265" y="2830"/>
                  </a:cubicBezTo>
                  <a:cubicBezTo>
                    <a:pt x="323" y="2830"/>
                    <a:pt x="380" y="2800"/>
                    <a:pt x="413" y="2728"/>
                  </a:cubicBezTo>
                  <a:cubicBezTo>
                    <a:pt x="745" y="2018"/>
                    <a:pt x="1120" y="1335"/>
                    <a:pt x="1539" y="676"/>
                  </a:cubicBezTo>
                  <a:lnTo>
                    <a:pt x="1539" y="676"/>
                  </a:lnTo>
                  <a:cubicBezTo>
                    <a:pt x="1713" y="1358"/>
                    <a:pt x="1887" y="2040"/>
                    <a:pt x="2059" y="2724"/>
                  </a:cubicBezTo>
                  <a:cubicBezTo>
                    <a:pt x="2084" y="2822"/>
                    <a:pt x="2160" y="2864"/>
                    <a:pt x="2237" y="2864"/>
                  </a:cubicBezTo>
                  <a:cubicBezTo>
                    <a:pt x="2354" y="2864"/>
                    <a:pt x="2477" y="2767"/>
                    <a:pt x="2439" y="2618"/>
                  </a:cubicBezTo>
                  <a:cubicBezTo>
                    <a:pt x="2230" y="1792"/>
                    <a:pt x="2019" y="966"/>
                    <a:pt x="1809" y="140"/>
                  </a:cubicBezTo>
                  <a:cubicBezTo>
                    <a:pt x="1785" y="46"/>
                    <a:pt x="1707" y="0"/>
                    <a:pt x="16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5563725" y="1149925"/>
              <a:ext cx="47975" cy="9850"/>
            </a:xfrm>
            <a:custGeom>
              <a:avLst/>
              <a:gdLst/>
              <a:ahLst/>
              <a:cxnLst/>
              <a:rect l="l" t="t" r="r" b="b"/>
              <a:pathLst>
                <a:path w="1919" h="394" extrusionOk="0">
                  <a:moveTo>
                    <a:pt x="254" y="0"/>
                  </a:moveTo>
                  <a:cubicBezTo>
                    <a:pt x="2" y="0"/>
                    <a:pt x="1" y="394"/>
                    <a:pt x="254" y="394"/>
                  </a:cubicBezTo>
                  <a:lnTo>
                    <a:pt x="1664" y="394"/>
                  </a:lnTo>
                  <a:cubicBezTo>
                    <a:pt x="1919" y="394"/>
                    <a:pt x="1919" y="0"/>
                    <a:pt x="1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5053775" y="1333425"/>
              <a:ext cx="48025" cy="11650"/>
            </a:xfrm>
            <a:custGeom>
              <a:avLst/>
              <a:gdLst/>
              <a:ahLst/>
              <a:cxnLst/>
              <a:rect l="l" t="t" r="r" b="b"/>
              <a:pathLst>
                <a:path w="1921" h="466" extrusionOk="0">
                  <a:moveTo>
                    <a:pt x="242" y="1"/>
                  </a:moveTo>
                  <a:cubicBezTo>
                    <a:pt x="1" y="1"/>
                    <a:pt x="4" y="384"/>
                    <a:pt x="253" y="395"/>
                  </a:cubicBezTo>
                  <a:cubicBezTo>
                    <a:pt x="724" y="419"/>
                    <a:pt x="1196" y="442"/>
                    <a:pt x="1667" y="465"/>
                  </a:cubicBezTo>
                  <a:cubicBezTo>
                    <a:pt x="1671" y="465"/>
                    <a:pt x="1675" y="465"/>
                    <a:pt x="1679" y="465"/>
                  </a:cubicBezTo>
                  <a:cubicBezTo>
                    <a:pt x="1920" y="465"/>
                    <a:pt x="1915" y="84"/>
                    <a:pt x="1667" y="71"/>
                  </a:cubicBezTo>
                  <a:cubicBezTo>
                    <a:pt x="1196" y="48"/>
                    <a:pt x="724" y="24"/>
                    <a:pt x="253" y="1"/>
                  </a:cubicBezTo>
                  <a:cubicBezTo>
                    <a:pt x="249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5050950" y="1352525"/>
              <a:ext cx="57050" cy="15850"/>
            </a:xfrm>
            <a:custGeom>
              <a:avLst/>
              <a:gdLst/>
              <a:ahLst/>
              <a:cxnLst/>
              <a:rect l="l" t="t" r="r" b="b"/>
              <a:pathLst>
                <a:path w="2282" h="634" extrusionOk="0">
                  <a:moveTo>
                    <a:pt x="2032" y="0"/>
                  </a:moveTo>
                  <a:cubicBezTo>
                    <a:pt x="2030" y="0"/>
                    <a:pt x="2028" y="0"/>
                    <a:pt x="2026" y="0"/>
                  </a:cubicBezTo>
                  <a:cubicBezTo>
                    <a:pt x="1416" y="13"/>
                    <a:pt x="817" y="95"/>
                    <a:pt x="225" y="246"/>
                  </a:cubicBezTo>
                  <a:cubicBezTo>
                    <a:pt x="1" y="304"/>
                    <a:pt x="71" y="633"/>
                    <a:pt x="276" y="633"/>
                  </a:cubicBezTo>
                  <a:cubicBezTo>
                    <a:pt x="293" y="633"/>
                    <a:pt x="311" y="631"/>
                    <a:pt x="330" y="626"/>
                  </a:cubicBezTo>
                  <a:cubicBezTo>
                    <a:pt x="888" y="483"/>
                    <a:pt x="1451" y="407"/>
                    <a:pt x="2026" y="394"/>
                  </a:cubicBezTo>
                  <a:cubicBezTo>
                    <a:pt x="2278" y="388"/>
                    <a:pt x="2281" y="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4"/>
            <p:cNvSpPr/>
            <p:nvPr/>
          </p:nvSpPr>
          <p:spPr>
            <a:xfrm>
              <a:off x="5215550" y="1268200"/>
              <a:ext cx="60100" cy="71575"/>
            </a:xfrm>
            <a:custGeom>
              <a:avLst/>
              <a:gdLst/>
              <a:ahLst/>
              <a:cxnLst/>
              <a:rect l="l" t="t" r="r" b="b"/>
              <a:pathLst>
                <a:path w="2404" h="2863" extrusionOk="0">
                  <a:moveTo>
                    <a:pt x="1379" y="0"/>
                  </a:moveTo>
                  <a:cubicBezTo>
                    <a:pt x="629" y="0"/>
                    <a:pt x="0" y="989"/>
                    <a:pt x="50" y="1690"/>
                  </a:cubicBezTo>
                  <a:cubicBezTo>
                    <a:pt x="122" y="2671"/>
                    <a:pt x="1158" y="2862"/>
                    <a:pt x="1970" y="2862"/>
                  </a:cubicBezTo>
                  <a:cubicBezTo>
                    <a:pt x="2031" y="2862"/>
                    <a:pt x="2091" y="2861"/>
                    <a:pt x="2149" y="2859"/>
                  </a:cubicBezTo>
                  <a:cubicBezTo>
                    <a:pt x="2400" y="2852"/>
                    <a:pt x="2404" y="2465"/>
                    <a:pt x="2156" y="2465"/>
                  </a:cubicBezTo>
                  <a:cubicBezTo>
                    <a:pt x="2154" y="2465"/>
                    <a:pt x="2151" y="2465"/>
                    <a:pt x="2149" y="2466"/>
                  </a:cubicBezTo>
                  <a:cubicBezTo>
                    <a:pt x="2051" y="2468"/>
                    <a:pt x="1946" y="2471"/>
                    <a:pt x="1838" y="2471"/>
                  </a:cubicBezTo>
                  <a:cubicBezTo>
                    <a:pt x="1400" y="2471"/>
                    <a:pt x="910" y="2420"/>
                    <a:pt x="623" y="2092"/>
                  </a:cubicBezTo>
                  <a:cubicBezTo>
                    <a:pt x="358" y="1787"/>
                    <a:pt x="417" y="1372"/>
                    <a:pt x="594" y="1038"/>
                  </a:cubicBezTo>
                  <a:cubicBezTo>
                    <a:pt x="730" y="782"/>
                    <a:pt x="1040" y="388"/>
                    <a:pt x="1379" y="388"/>
                  </a:cubicBezTo>
                  <a:cubicBezTo>
                    <a:pt x="1443" y="388"/>
                    <a:pt x="1508" y="402"/>
                    <a:pt x="1574" y="434"/>
                  </a:cubicBezTo>
                  <a:cubicBezTo>
                    <a:pt x="1605" y="450"/>
                    <a:pt x="1636" y="457"/>
                    <a:pt x="1666" y="457"/>
                  </a:cubicBezTo>
                  <a:cubicBezTo>
                    <a:pt x="1850" y="457"/>
                    <a:pt x="1971" y="192"/>
                    <a:pt x="1774" y="95"/>
                  </a:cubicBezTo>
                  <a:cubicBezTo>
                    <a:pt x="1641" y="30"/>
                    <a:pt x="1508" y="0"/>
                    <a:pt x="1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4"/>
            <p:cNvSpPr/>
            <p:nvPr/>
          </p:nvSpPr>
          <p:spPr>
            <a:xfrm>
              <a:off x="5288275" y="1250275"/>
              <a:ext cx="35900" cy="46900"/>
            </a:xfrm>
            <a:custGeom>
              <a:avLst/>
              <a:gdLst/>
              <a:ahLst/>
              <a:cxnLst/>
              <a:rect l="l" t="t" r="r" b="b"/>
              <a:pathLst>
                <a:path w="1436" h="1876" extrusionOk="0">
                  <a:moveTo>
                    <a:pt x="608" y="1"/>
                  </a:moveTo>
                  <a:cubicBezTo>
                    <a:pt x="449" y="1"/>
                    <a:pt x="287" y="56"/>
                    <a:pt x="159" y="158"/>
                  </a:cubicBezTo>
                  <a:cubicBezTo>
                    <a:pt x="0" y="284"/>
                    <a:pt x="143" y="484"/>
                    <a:pt x="307" y="484"/>
                  </a:cubicBezTo>
                  <a:cubicBezTo>
                    <a:pt x="349" y="484"/>
                    <a:pt x="393" y="470"/>
                    <a:pt x="434" y="438"/>
                  </a:cubicBezTo>
                  <a:cubicBezTo>
                    <a:pt x="482" y="400"/>
                    <a:pt x="531" y="383"/>
                    <a:pt x="576" y="383"/>
                  </a:cubicBezTo>
                  <a:cubicBezTo>
                    <a:pt x="772" y="383"/>
                    <a:pt x="903" y="690"/>
                    <a:pt x="665" y="790"/>
                  </a:cubicBezTo>
                  <a:lnTo>
                    <a:pt x="665" y="790"/>
                  </a:lnTo>
                  <a:cubicBezTo>
                    <a:pt x="657" y="793"/>
                    <a:pt x="650" y="795"/>
                    <a:pt x="643" y="798"/>
                  </a:cubicBezTo>
                  <a:cubicBezTo>
                    <a:pt x="429" y="873"/>
                    <a:pt x="490" y="1188"/>
                    <a:pt x="683" y="1188"/>
                  </a:cubicBezTo>
                  <a:cubicBezTo>
                    <a:pt x="703" y="1188"/>
                    <a:pt x="724" y="1185"/>
                    <a:pt x="747" y="1178"/>
                  </a:cubicBezTo>
                  <a:lnTo>
                    <a:pt x="747" y="1178"/>
                  </a:lnTo>
                  <a:cubicBezTo>
                    <a:pt x="747" y="1178"/>
                    <a:pt x="747" y="1178"/>
                    <a:pt x="747" y="1178"/>
                  </a:cubicBezTo>
                  <a:cubicBezTo>
                    <a:pt x="766" y="1172"/>
                    <a:pt x="785" y="1169"/>
                    <a:pt x="804" y="1169"/>
                  </a:cubicBezTo>
                  <a:cubicBezTo>
                    <a:pt x="929" y="1169"/>
                    <a:pt x="1054" y="1301"/>
                    <a:pt x="955" y="1420"/>
                  </a:cubicBezTo>
                  <a:cubicBezTo>
                    <a:pt x="916" y="1467"/>
                    <a:pt x="859" y="1486"/>
                    <a:pt x="801" y="1486"/>
                  </a:cubicBezTo>
                  <a:cubicBezTo>
                    <a:pt x="741" y="1486"/>
                    <a:pt x="680" y="1466"/>
                    <a:pt x="633" y="1436"/>
                  </a:cubicBezTo>
                  <a:cubicBezTo>
                    <a:pt x="598" y="1414"/>
                    <a:pt x="564" y="1404"/>
                    <a:pt x="531" y="1404"/>
                  </a:cubicBezTo>
                  <a:cubicBezTo>
                    <a:pt x="366" y="1404"/>
                    <a:pt x="255" y="1660"/>
                    <a:pt x="434" y="1775"/>
                  </a:cubicBezTo>
                  <a:cubicBezTo>
                    <a:pt x="538" y="1843"/>
                    <a:pt x="660" y="1875"/>
                    <a:pt x="783" y="1875"/>
                  </a:cubicBezTo>
                  <a:cubicBezTo>
                    <a:pt x="1043" y="1875"/>
                    <a:pt x="1302" y="1729"/>
                    <a:pt x="1373" y="1456"/>
                  </a:cubicBezTo>
                  <a:cubicBezTo>
                    <a:pt x="1435" y="1216"/>
                    <a:pt x="1312" y="986"/>
                    <a:pt x="1121" y="862"/>
                  </a:cubicBezTo>
                  <a:lnTo>
                    <a:pt x="1121" y="862"/>
                  </a:lnTo>
                  <a:cubicBezTo>
                    <a:pt x="1215" y="688"/>
                    <a:pt x="1231" y="476"/>
                    <a:pt x="1121" y="287"/>
                  </a:cubicBezTo>
                  <a:cubicBezTo>
                    <a:pt x="1007" y="90"/>
                    <a:pt x="810" y="1"/>
                    <a:pt x="6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5409700" y="1264075"/>
              <a:ext cx="9850" cy="59250"/>
            </a:xfrm>
            <a:custGeom>
              <a:avLst/>
              <a:gdLst/>
              <a:ahLst/>
              <a:cxnLst/>
              <a:rect l="l" t="t" r="r" b="b"/>
              <a:pathLst>
                <a:path w="394" h="2370" extrusionOk="0">
                  <a:moveTo>
                    <a:pt x="197" y="1"/>
                  </a:moveTo>
                  <a:cubicBezTo>
                    <a:pt x="99" y="1"/>
                    <a:pt x="0" y="64"/>
                    <a:pt x="0" y="190"/>
                  </a:cubicBezTo>
                  <a:lnTo>
                    <a:pt x="0" y="2180"/>
                  </a:lnTo>
                  <a:cubicBezTo>
                    <a:pt x="0" y="2306"/>
                    <a:pt x="99" y="2370"/>
                    <a:pt x="197" y="2370"/>
                  </a:cubicBezTo>
                  <a:cubicBezTo>
                    <a:pt x="296" y="2370"/>
                    <a:pt x="394" y="2306"/>
                    <a:pt x="394" y="2180"/>
                  </a:cubicBezTo>
                  <a:lnTo>
                    <a:pt x="394" y="190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5393825" y="1288125"/>
              <a:ext cx="54050" cy="13125"/>
            </a:xfrm>
            <a:custGeom>
              <a:avLst/>
              <a:gdLst/>
              <a:ahLst/>
              <a:cxnLst/>
              <a:rect l="l" t="t" r="r" b="b"/>
              <a:pathLst>
                <a:path w="2162" h="525" extrusionOk="0">
                  <a:moveTo>
                    <a:pt x="1928" y="0"/>
                  </a:moveTo>
                  <a:cubicBezTo>
                    <a:pt x="1922" y="0"/>
                    <a:pt x="1916" y="0"/>
                    <a:pt x="1909" y="1"/>
                  </a:cubicBezTo>
                  <a:cubicBezTo>
                    <a:pt x="1358" y="44"/>
                    <a:pt x="807" y="87"/>
                    <a:pt x="255" y="130"/>
                  </a:cubicBezTo>
                  <a:cubicBezTo>
                    <a:pt x="9" y="149"/>
                    <a:pt x="0" y="524"/>
                    <a:pt x="236" y="524"/>
                  </a:cubicBezTo>
                  <a:cubicBezTo>
                    <a:pt x="242" y="524"/>
                    <a:pt x="248" y="524"/>
                    <a:pt x="255" y="523"/>
                  </a:cubicBezTo>
                  <a:cubicBezTo>
                    <a:pt x="806" y="480"/>
                    <a:pt x="1357" y="437"/>
                    <a:pt x="1909" y="394"/>
                  </a:cubicBezTo>
                  <a:cubicBezTo>
                    <a:pt x="2154" y="375"/>
                    <a:pt x="2161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5531375" y="1265950"/>
              <a:ext cx="49225" cy="58925"/>
            </a:xfrm>
            <a:custGeom>
              <a:avLst/>
              <a:gdLst/>
              <a:ahLst/>
              <a:cxnLst/>
              <a:rect l="l" t="t" r="r" b="b"/>
              <a:pathLst>
                <a:path w="1969" h="2357" extrusionOk="0">
                  <a:moveTo>
                    <a:pt x="1717" y="0"/>
                  </a:moveTo>
                  <a:cubicBezTo>
                    <a:pt x="1716" y="0"/>
                    <a:pt x="1716" y="0"/>
                    <a:pt x="1716" y="0"/>
                  </a:cubicBezTo>
                  <a:cubicBezTo>
                    <a:pt x="1223" y="2"/>
                    <a:pt x="731" y="5"/>
                    <a:pt x="237" y="6"/>
                  </a:cubicBezTo>
                  <a:cubicBezTo>
                    <a:pt x="122" y="6"/>
                    <a:pt x="51" y="98"/>
                    <a:pt x="41" y="202"/>
                  </a:cubicBezTo>
                  <a:cubicBezTo>
                    <a:pt x="1" y="557"/>
                    <a:pt x="19" y="896"/>
                    <a:pt x="85" y="1247"/>
                  </a:cubicBezTo>
                  <a:cubicBezTo>
                    <a:pt x="102" y="1341"/>
                    <a:pt x="190" y="1389"/>
                    <a:pt x="276" y="1389"/>
                  </a:cubicBezTo>
                  <a:cubicBezTo>
                    <a:pt x="311" y="1389"/>
                    <a:pt x="345" y="1381"/>
                    <a:pt x="374" y="1366"/>
                  </a:cubicBezTo>
                  <a:cubicBezTo>
                    <a:pt x="493" y="1303"/>
                    <a:pt x="741" y="1217"/>
                    <a:pt x="956" y="1217"/>
                  </a:cubicBezTo>
                  <a:cubicBezTo>
                    <a:pt x="1155" y="1217"/>
                    <a:pt x="1325" y="1291"/>
                    <a:pt x="1338" y="1525"/>
                  </a:cubicBezTo>
                  <a:cubicBezTo>
                    <a:pt x="1359" y="1933"/>
                    <a:pt x="671" y="1963"/>
                    <a:pt x="365" y="1963"/>
                  </a:cubicBezTo>
                  <a:cubicBezTo>
                    <a:pt x="340" y="1963"/>
                    <a:pt x="318" y="1963"/>
                    <a:pt x="298" y="1963"/>
                  </a:cubicBezTo>
                  <a:cubicBezTo>
                    <a:pt x="298" y="1963"/>
                    <a:pt x="297" y="1963"/>
                    <a:pt x="297" y="1963"/>
                  </a:cubicBezTo>
                  <a:cubicBezTo>
                    <a:pt x="44" y="1963"/>
                    <a:pt x="44" y="2355"/>
                    <a:pt x="298" y="2357"/>
                  </a:cubicBezTo>
                  <a:cubicBezTo>
                    <a:pt x="308" y="2357"/>
                    <a:pt x="317" y="2357"/>
                    <a:pt x="327" y="2357"/>
                  </a:cubicBezTo>
                  <a:cubicBezTo>
                    <a:pt x="880" y="2357"/>
                    <a:pt x="1905" y="2193"/>
                    <a:pt x="1717" y="1422"/>
                  </a:cubicBezTo>
                  <a:cubicBezTo>
                    <a:pt x="1613" y="991"/>
                    <a:pt x="1280" y="834"/>
                    <a:pt x="917" y="834"/>
                  </a:cubicBezTo>
                  <a:cubicBezTo>
                    <a:pt x="756" y="834"/>
                    <a:pt x="588" y="865"/>
                    <a:pt x="432" y="916"/>
                  </a:cubicBezTo>
                  <a:lnTo>
                    <a:pt x="432" y="916"/>
                  </a:lnTo>
                  <a:cubicBezTo>
                    <a:pt x="413" y="744"/>
                    <a:pt x="409" y="574"/>
                    <a:pt x="419" y="401"/>
                  </a:cubicBezTo>
                  <a:lnTo>
                    <a:pt x="419" y="401"/>
                  </a:lnTo>
                  <a:cubicBezTo>
                    <a:pt x="851" y="399"/>
                    <a:pt x="1284" y="398"/>
                    <a:pt x="1717" y="395"/>
                  </a:cubicBezTo>
                  <a:cubicBezTo>
                    <a:pt x="1967" y="393"/>
                    <a:pt x="1969" y="0"/>
                    <a:pt x="1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5600225" y="1259550"/>
              <a:ext cx="55000" cy="63900"/>
            </a:xfrm>
            <a:custGeom>
              <a:avLst/>
              <a:gdLst/>
              <a:ahLst/>
              <a:cxnLst/>
              <a:rect l="l" t="t" r="r" b="b"/>
              <a:pathLst>
                <a:path w="2200" h="2556" extrusionOk="0">
                  <a:moveTo>
                    <a:pt x="1393" y="0"/>
                  </a:moveTo>
                  <a:cubicBezTo>
                    <a:pt x="947" y="0"/>
                    <a:pt x="491" y="606"/>
                    <a:pt x="352" y="1009"/>
                  </a:cubicBezTo>
                  <a:cubicBezTo>
                    <a:pt x="1" y="2031"/>
                    <a:pt x="1169" y="2465"/>
                    <a:pt x="1949" y="2554"/>
                  </a:cubicBezTo>
                  <a:cubicBezTo>
                    <a:pt x="1958" y="2555"/>
                    <a:pt x="1966" y="2555"/>
                    <a:pt x="1975" y="2555"/>
                  </a:cubicBezTo>
                  <a:cubicBezTo>
                    <a:pt x="2199" y="2555"/>
                    <a:pt x="2190" y="2188"/>
                    <a:pt x="1949" y="2160"/>
                  </a:cubicBezTo>
                  <a:cubicBezTo>
                    <a:pt x="1490" y="2109"/>
                    <a:pt x="817" y="1993"/>
                    <a:pt x="701" y="1444"/>
                  </a:cubicBezTo>
                  <a:cubicBezTo>
                    <a:pt x="658" y="1249"/>
                    <a:pt x="1056" y="383"/>
                    <a:pt x="1362" y="383"/>
                  </a:cubicBezTo>
                  <a:cubicBezTo>
                    <a:pt x="1416" y="383"/>
                    <a:pt x="1467" y="410"/>
                    <a:pt x="1513" y="472"/>
                  </a:cubicBezTo>
                  <a:cubicBezTo>
                    <a:pt x="1557" y="532"/>
                    <a:pt x="1617" y="556"/>
                    <a:pt x="1677" y="556"/>
                  </a:cubicBezTo>
                  <a:cubicBezTo>
                    <a:pt x="1821" y="556"/>
                    <a:pt x="1959" y="416"/>
                    <a:pt x="1853" y="272"/>
                  </a:cubicBezTo>
                  <a:cubicBezTo>
                    <a:pt x="1711" y="78"/>
                    <a:pt x="1553" y="0"/>
                    <a:pt x="1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5679575" y="1256975"/>
              <a:ext cx="74850" cy="60225"/>
            </a:xfrm>
            <a:custGeom>
              <a:avLst/>
              <a:gdLst/>
              <a:ahLst/>
              <a:cxnLst/>
              <a:rect l="l" t="t" r="r" b="b"/>
              <a:pathLst>
                <a:path w="2994" h="2409" extrusionOk="0">
                  <a:moveTo>
                    <a:pt x="1969" y="0"/>
                  </a:moveTo>
                  <a:cubicBezTo>
                    <a:pt x="1916" y="0"/>
                    <a:pt x="1862" y="20"/>
                    <a:pt x="1824" y="57"/>
                  </a:cubicBezTo>
                  <a:cubicBezTo>
                    <a:pt x="1186" y="693"/>
                    <a:pt x="612" y="1380"/>
                    <a:pt x="99" y="2121"/>
                  </a:cubicBezTo>
                  <a:cubicBezTo>
                    <a:pt x="0" y="2269"/>
                    <a:pt x="138" y="2409"/>
                    <a:pt x="278" y="2409"/>
                  </a:cubicBezTo>
                  <a:cubicBezTo>
                    <a:pt x="339" y="2409"/>
                    <a:pt x="400" y="2383"/>
                    <a:pt x="443" y="2320"/>
                  </a:cubicBezTo>
                  <a:cubicBezTo>
                    <a:pt x="883" y="1683"/>
                    <a:pt x="1371" y="1091"/>
                    <a:pt x="1907" y="536"/>
                  </a:cubicBezTo>
                  <a:lnTo>
                    <a:pt x="1907" y="536"/>
                  </a:lnTo>
                  <a:cubicBezTo>
                    <a:pt x="2163" y="1099"/>
                    <a:pt x="2382" y="1673"/>
                    <a:pt x="2567" y="2263"/>
                  </a:cubicBezTo>
                  <a:cubicBezTo>
                    <a:pt x="2597" y="2359"/>
                    <a:pt x="2675" y="2401"/>
                    <a:pt x="2753" y="2401"/>
                  </a:cubicBezTo>
                  <a:cubicBezTo>
                    <a:pt x="2872" y="2401"/>
                    <a:pt x="2993" y="2304"/>
                    <a:pt x="2947" y="2157"/>
                  </a:cubicBezTo>
                  <a:cubicBezTo>
                    <a:pt x="2725" y="1452"/>
                    <a:pt x="2454" y="766"/>
                    <a:pt x="2134" y="96"/>
                  </a:cubicBezTo>
                  <a:cubicBezTo>
                    <a:pt x="2103" y="31"/>
                    <a:pt x="2037" y="0"/>
                    <a:pt x="19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5702575" y="1282850"/>
              <a:ext cx="50125" cy="14650"/>
            </a:xfrm>
            <a:custGeom>
              <a:avLst/>
              <a:gdLst/>
              <a:ahLst/>
              <a:cxnLst/>
              <a:rect l="l" t="t" r="r" b="b"/>
              <a:pathLst>
                <a:path w="2005" h="586" extrusionOk="0">
                  <a:moveTo>
                    <a:pt x="1339" y="0"/>
                  </a:moveTo>
                  <a:cubicBezTo>
                    <a:pt x="957" y="0"/>
                    <a:pt x="580" y="65"/>
                    <a:pt x="214" y="195"/>
                  </a:cubicBezTo>
                  <a:cubicBezTo>
                    <a:pt x="1" y="268"/>
                    <a:pt x="63" y="585"/>
                    <a:pt x="254" y="585"/>
                  </a:cubicBezTo>
                  <a:cubicBezTo>
                    <a:pt x="274" y="585"/>
                    <a:pt x="296" y="582"/>
                    <a:pt x="319" y="574"/>
                  </a:cubicBezTo>
                  <a:cubicBezTo>
                    <a:pt x="661" y="454"/>
                    <a:pt x="1005" y="395"/>
                    <a:pt x="1358" y="395"/>
                  </a:cubicBezTo>
                  <a:cubicBezTo>
                    <a:pt x="1489" y="395"/>
                    <a:pt x="1621" y="403"/>
                    <a:pt x="1755" y="419"/>
                  </a:cubicBezTo>
                  <a:cubicBezTo>
                    <a:pt x="1764" y="420"/>
                    <a:pt x="1773" y="421"/>
                    <a:pt x="1781" y="421"/>
                  </a:cubicBezTo>
                  <a:cubicBezTo>
                    <a:pt x="2005" y="421"/>
                    <a:pt x="1995" y="55"/>
                    <a:pt x="1755" y="26"/>
                  </a:cubicBezTo>
                  <a:cubicBezTo>
                    <a:pt x="1616" y="9"/>
                    <a:pt x="1477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5205200" y="1378700"/>
              <a:ext cx="645075" cy="13550"/>
            </a:xfrm>
            <a:custGeom>
              <a:avLst/>
              <a:gdLst/>
              <a:ahLst/>
              <a:cxnLst/>
              <a:rect l="l" t="t" r="r" b="b"/>
              <a:pathLst>
                <a:path w="25803" h="542" extrusionOk="0">
                  <a:moveTo>
                    <a:pt x="246" y="1"/>
                  </a:moveTo>
                  <a:cubicBezTo>
                    <a:pt x="1" y="1"/>
                    <a:pt x="3" y="386"/>
                    <a:pt x="254" y="395"/>
                  </a:cubicBezTo>
                  <a:cubicBezTo>
                    <a:pt x="3565" y="511"/>
                    <a:pt x="6877" y="542"/>
                    <a:pt x="10190" y="542"/>
                  </a:cubicBezTo>
                  <a:cubicBezTo>
                    <a:pt x="13941" y="542"/>
                    <a:pt x="17692" y="502"/>
                    <a:pt x="21443" y="502"/>
                  </a:cubicBezTo>
                  <a:cubicBezTo>
                    <a:pt x="22812" y="502"/>
                    <a:pt x="24180" y="508"/>
                    <a:pt x="25549" y="522"/>
                  </a:cubicBezTo>
                  <a:cubicBezTo>
                    <a:pt x="25551" y="522"/>
                    <a:pt x="25552" y="522"/>
                    <a:pt x="25553" y="522"/>
                  </a:cubicBezTo>
                  <a:cubicBezTo>
                    <a:pt x="25803" y="522"/>
                    <a:pt x="25801" y="130"/>
                    <a:pt x="25549" y="128"/>
                  </a:cubicBezTo>
                  <a:cubicBezTo>
                    <a:pt x="24180" y="114"/>
                    <a:pt x="22812" y="109"/>
                    <a:pt x="21443" y="109"/>
                  </a:cubicBezTo>
                  <a:cubicBezTo>
                    <a:pt x="17692" y="109"/>
                    <a:pt x="13941" y="148"/>
                    <a:pt x="10190" y="148"/>
                  </a:cubicBezTo>
                  <a:cubicBezTo>
                    <a:pt x="6877" y="148"/>
                    <a:pt x="3565" y="117"/>
                    <a:pt x="254" y="1"/>
                  </a:cubicBezTo>
                  <a:cubicBezTo>
                    <a:pt x="251" y="1"/>
                    <a:pt x="249" y="1"/>
                    <a:pt x="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5420675" y="1418175"/>
              <a:ext cx="55800" cy="63375"/>
            </a:xfrm>
            <a:custGeom>
              <a:avLst/>
              <a:gdLst/>
              <a:ahLst/>
              <a:cxnLst/>
              <a:rect l="l" t="t" r="r" b="b"/>
              <a:pathLst>
                <a:path w="2232" h="2535" extrusionOk="0">
                  <a:moveTo>
                    <a:pt x="701" y="0"/>
                  </a:moveTo>
                  <a:cubicBezTo>
                    <a:pt x="535" y="0"/>
                    <a:pt x="372" y="21"/>
                    <a:pt x="247" y="44"/>
                  </a:cubicBezTo>
                  <a:cubicBezTo>
                    <a:pt x="12" y="87"/>
                    <a:pt x="93" y="427"/>
                    <a:pt x="312" y="427"/>
                  </a:cubicBezTo>
                  <a:cubicBezTo>
                    <a:pt x="325" y="427"/>
                    <a:pt x="339" y="426"/>
                    <a:pt x="353" y="423"/>
                  </a:cubicBezTo>
                  <a:cubicBezTo>
                    <a:pt x="429" y="409"/>
                    <a:pt x="574" y="378"/>
                    <a:pt x="709" y="378"/>
                  </a:cubicBezTo>
                  <a:cubicBezTo>
                    <a:pt x="863" y="378"/>
                    <a:pt x="1005" y="418"/>
                    <a:pt x="1020" y="566"/>
                  </a:cubicBezTo>
                  <a:cubicBezTo>
                    <a:pt x="1034" y="710"/>
                    <a:pt x="774" y="1026"/>
                    <a:pt x="702" y="1149"/>
                  </a:cubicBezTo>
                  <a:cubicBezTo>
                    <a:pt x="492" y="1513"/>
                    <a:pt x="283" y="1875"/>
                    <a:pt x="71" y="2237"/>
                  </a:cubicBezTo>
                  <a:cubicBezTo>
                    <a:pt x="1" y="2361"/>
                    <a:pt x="86" y="2535"/>
                    <a:pt x="233" y="2535"/>
                  </a:cubicBezTo>
                  <a:cubicBezTo>
                    <a:pt x="235" y="2535"/>
                    <a:pt x="238" y="2535"/>
                    <a:pt x="241" y="2535"/>
                  </a:cubicBezTo>
                  <a:cubicBezTo>
                    <a:pt x="699" y="2513"/>
                    <a:pt x="1158" y="2503"/>
                    <a:pt x="1616" y="2503"/>
                  </a:cubicBezTo>
                  <a:cubicBezTo>
                    <a:pt x="1737" y="2503"/>
                    <a:pt x="1857" y="2503"/>
                    <a:pt x="1978" y="2505"/>
                  </a:cubicBezTo>
                  <a:cubicBezTo>
                    <a:pt x="1979" y="2505"/>
                    <a:pt x="1980" y="2505"/>
                    <a:pt x="1981" y="2505"/>
                  </a:cubicBezTo>
                  <a:cubicBezTo>
                    <a:pt x="2231" y="2505"/>
                    <a:pt x="2230" y="2114"/>
                    <a:pt x="1978" y="2111"/>
                  </a:cubicBezTo>
                  <a:cubicBezTo>
                    <a:pt x="1850" y="2109"/>
                    <a:pt x="1722" y="2109"/>
                    <a:pt x="1594" y="2109"/>
                  </a:cubicBezTo>
                  <a:cubicBezTo>
                    <a:pt x="1260" y="2109"/>
                    <a:pt x="926" y="2114"/>
                    <a:pt x="593" y="2126"/>
                  </a:cubicBezTo>
                  <a:lnTo>
                    <a:pt x="593" y="2126"/>
                  </a:lnTo>
                  <a:cubicBezTo>
                    <a:pt x="743" y="1868"/>
                    <a:pt x="893" y="1609"/>
                    <a:pt x="1043" y="1349"/>
                  </a:cubicBezTo>
                  <a:cubicBezTo>
                    <a:pt x="1186" y="1105"/>
                    <a:pt x="1425" y="806"/>
                    <a:pt x="1425" y="505"/>
                  </a:cubicBezTo>
                  <a:cubicBezTo>
                    <a:pt x="1427" y="100"/>
                    <a:pt x="1060" y="0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5484600" y="1417800"/>
              <a:ext cx="47200" cy="62850"/>
            </a:xfrm>
            <a:custGeom>
              <a:avLst/>
              <a:gdLst/>
              <a:ahLst/>
              <a:cxnLst/>
              <a:rect l="l" t="t" r="r" b="b"/>
              <a:pathLst>
                <a:path w="1888" h="2514" extrusionOk="0">
                  <a:moveTo>
                    <a:pt x="1427" y="1"/>
                  </a:moveTo>
                  <a:cubicBezTo>
                    <a:pt x="686" y="1"/>
                    <a:pt x="0" y="663"/>
                    <a:pt x="115" y="1433"/>
                  </a:cubicBezTo>
                  <a:cubicBezTo>
                    <a:pt x="211" y="2087"/>
                    <a:pt x="808" y="2513"/>
                    <a:pt x="1432" y="2513"/>
                  </a:cubicBezTo>
                  <a:cubicBezTo>
                    <a:pt x="1505" y="2513"/>
                    <a:pt x="1578" y="2507"/>
                    <a:pt x="1651" y="2495"/>
                  </a:cubicBezTo>
                  <a:cubicBezTo>
                    <a:pt x="1888" y="2457"/>
                    <a:pt x="1804" y="2113"/>
                    <a:pt x="1583" y="2113"/>
                  </a:cubicBezTo>
                  <a:cubicBezTo>
                    <a:pt x="1571" y="2113"/>
                    <a:pt x="1559" y="2114"/>
                    <a:pt x="1547" y="2116"/>
                  </a:cubicBezTo>
                  <a:cubicBezTo>
                    <a:pt x="1503" y="2123"/>
                    <a:pt x="1459" y="2126"/>
                    <a:pt x="1415" y="2126"/>
                  </a:cubicBezTo>
                  <a:cubicBezTo>
                    <a:pt x="974" y="2126"/>
                    <a:pt x="527" y="1784"/>
                    <a:pt x="494" y="1326"/>
                  </a:cubicBezTo>
                  <a:cubicBezTo>
                    <a:pt x="457" y="797"/>
                    <a:pt x="943" y="396"/>
                    <a:pt x="1437" y="396"/>
                  </a:cubicBezTo>
                  <a:cubicBezTo>
                    <a:pt x="1449" y="396"/>
                    <a:pt x="1462" y="396"/>
                    <a:pt x="1475" y="397"/>
                  </a:cubicBezTo>
                  <a:cubicBezTo>
                    <a:pt x="1478" y="397"/>
                    <a:pt x="1480" y="397"/>
                    <a:pt x="1483" y="397"/>
                  </a:cubicBezTo>
                  <a:cubicBezTo>
                    <a:pt x="1728" y="397"/>
                    <a:pt x="1726" y="12"/>
                    <a:pt x="1476" y="2"/>
                  </a:cubicBezTo>
                  <a:cubicBezTo>
                    <a:pt x="1460" y="1"/>
                    <a:pt x="1444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5546675" y="1414625"/>
              <a:ext cx="59300" cy="69850"/>
            </a:xfrm>
            <a:custGeom>
              <a:avLst/>
              <a:gdLst/>
              <a:ahLst/>
              <a:cxnLst/>
              <a:rect l="l" t="t" r="r" b="b"/>
              <a:pathLst>
                <a:path w="2372" h="2794" extrusionOk="0">
                  <a:moveTo>
                    <a:pt x="1631" y="0"/>
                  </a:moveTo>
                  <a:cubicBezTo>
                    <a:pt x="1566" y="0"/>
                    <a:pt x="1499" y="31"/>
                    <a:pt x="1456" y="93"/>
                  </a:cubicBezTo>
                  <a:cubicBezTo>
                    <a:pt x="933" y="823"/>
                    <a:pt x="475" y="1587"/>
                    <a:pt x="77" y="2390"/>
                  </a:cubicBezTo>
                  <a:cubicBezTo>
                    <a:pt x="0" y="2544"/>
                    <a:pt x="137" y="2687"/>
                    <a:pt x="267" y="2687"/>
                  </a:cubicBezTo>
                  <a:cubicBezTo>
                    <a:pt x="325" y="2687"/>
                    <a:pt x="383" y="2658"/>
                    <a:pt x="418" y="2587"/>
                  </a:cubicBezTo>
                  <a:cubicBezTo>
                    <a:pt x="752" y="1910"/>
                    <a:pt x="1130" y="1260"/>
                    <a:pt x="1553" y="636"/>
                  </a:cubicBezTo>
                  <a:lnTo>
                    <a:pt x="1553" y="636"/>
                  </a:lnTo>
                  <a:cubicBezTo>
                    <a:pt x="1737" y="1282"/>
                    <a:pt x="1874" y="1939"/>
                    <a:pt x="1962" y="2607"/>
                  </a:cubicBezTo>
                  <a:cubicBezTo>
                    <a:pt x="1978" y="2731"/>
                    <a:pt x="2085" y="2793"/>
                    <a:pt x="2184" y="2793"/>
                  </a:cubicBezTo>
                  <a:cubicBezTo>
                    <a:pt x="2282" y="2793"/>
                    <a:pt x="2372" y="2732"/>
                    <a:pt x="2356" y="2607"/>
                  </a:cubicBezTo>
                  <a:cubicBezTo>
                    <a:pt x="2246" y="1768"/>
                    <a:pt x="2071" y="946"/>
                    <a:pt x="1815" y="139"/>
                  </a:cubicBezTo>
                  <a:cubicBezTo>
                    <a:pt x="1786" y="46"/>
                    <a:pt x="1710" y="0"/>
                    <a:pt x="1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5558700" y="1449750"/>
              <a:ext cx="43675" cy="11875"/>
            </a:xfrm>
            <a:custGeom>
              <a:avLst/>
              <a:gdLst/>
              <a:ahLst/>
              <a:cxnLst/>
              <a:rect l="l" t="t" r="r" b="b"/>
              <a:pathLst>
                <a:path w="1747" h="475" extrusionOk="0">
                  <a:moveTo>
                    <a:pt x="1491" y="1"/>
                  </a:moveTo>
                  <a:cubicBezTo>
                    <a:pt x="1076" y="3"/>
                    <a:pt x="661" y="28"/>
                    <a:pt x="250" y="79"/>
                  </a:cubicBezTo>
                  <a:cubicBezTo>
                    <a:pt x="11" y="111"/>
                    <a:pt x="0" y="475"/>
                    <a:pt x="221" y="475"/>
                  </a:cubicBezTo>
                  <a:cubicBezTo>
                    <a:pt x="231" y="475"/>
                    <a:pt x="240" y="474"/>
                    <a:pt x="250" y="473"/>
                  </a:cubicBezTo>
                  <a:cubicBezTo>
                    <a:pt x="663" y="421"/>
                    <a:pt x="1076" y="394"/>
                    <a:pt x="1491" y="394"/>
                  </a:cubicBezTo>
                  <a:cubicBezTo>
                    <a:pt x="1746" y="394"/>
                    <a:pt x="1746" y="1"/>
                    <a:pt x="1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5306775" y="1622300"/>
              <a:ext cx="48950" cy="13450"/>
            </a:xfrm>
            <a:custGeom>
              <a:avLst/>
              <a:gdLst/>
              <a:ahLst/>
              <a:cxnLst/>
              <a:rect l="l" t="t" r="r" b="b"/>
              <a:pathLst>
                <a:path w="1958" h="538" extrusionOk="0">
                  <a:moveTo>
                    <a:pt x="1683" y="1"/>
                  </a:moveTo>
                  <a:cubicBezTo>
                    <a:pt x="1665" y="1"/>
                    <a:pt x="1646" y="3"/>
                    <a:pt x="1626" y="9"/>
                  </a:cubicBezTo>
                  <a:cubicBezTo>
                    <a:pt x="1285" y="100"/>
                    <a:pt x="943" y="144"/>
                    <a:pt x="594" y="144"/>
                  </a:cubicBezTo>
                  <a:cubicBezTo>
                    <a:pt x="480" y="144"/>
                    <a:pt x="366" y="139"/>
                    <a:pt x="251" y="130"/>
                  </a:cubicBezTo>
                  <a:cubicBezTo>
                    <a:pt x="244" y="130"/>
                    <a:pt x="238" y="129"/>
                    <a:pt x="231" y="129"/>
                  </a:cubicBezTo>
                  <a:cubicBezTo>
                    <a:pt x="0" y="129"/>
                    <a:pt x="7" y="504"/>
                    <a:pt x="252" y="524"/>
                  </a:cubicBezTo>
                  <a:cubicBezTo>
                    <a:pt x="369" y="533"/>
                    <a:pt x="486" y="538"/>
                    <a:pt x="602" y="538"/>
                  </a:cubicBezTo>
                  <a:cubicBezTo>
                    <a:pt x="984" y="538"/>
                    <a:pt x="1361" y="488"/>
                    <a:pt x="1732" y="388"/>
                  </a:cubicBezTo>
                  <a:cubicBezTo>
                    <a:pt x="1958" y="329"/>
                    <a:pt x="1888" y="1"/>
                    <a:pt x="16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4"/>
            <p:cNvSpPr/>
            <p:nvPr/>
          </p:nvSpPr>
          <p:spPr>
            <a:xfrm>
              <a:off x="5314500" y="1650500"/>
              <a:ext cx="39150" cy="9850"/>
            </a:xfrm>
            <a:custGeom>
              <a:avLst/>
              <a:gdLst/>
              <a:ahLst/>
              <a:cxnLst/>
              <a:rect l="l" t="t" r="r" b="b"/>
              <a:pathLst>
                <a:path w="1566" h="394" extrusionOk="0">
                  <a:moveTo>
                    <a:pt x="252" y="0"/>
                  </a:moveTo>
                  <a:cubicBezTo>
                    <a:pt x="0" y="0"/>
                    <a:pt x="0" y="394"/>
                    <a:pt x="252" y="394"/>
                  </a:cubicBezTo>
                  <a:lnTo>
                    <a:pt x="1310" y="394"/>
                  </a:lnTo>
                  <a:cubicBezTo>
                    <a:pt x="1565" y="394"/>
                    <a:pt x="15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5454050" y="1589075"/>
              <a:ext cx="48850" cy="72950"/>
            </a:xfrm>
            <a:custGeom>
              <a:avLst/>
              <a:gdLst/>
              <a:ahLst/>
              <a:cxnLst/>
              <a:rect l="l" t="t" r="r" b="b"/>
              <a:pathLst>
                <a:path w="1954" h="2918" extrusionOk="0">
                  <a:moveTo>
                    <a:pt x="1544" y="0"/>
                  </a:moveTo>
                  <a:cubicBezTo>
                    <a:pt x="774" y="0"/>
                    <a:pt x="28" y="617"/>
                    <a:pt x="14" y="1425"/>
                  </a:cubicBezTo>
                  <a:cubicBezTo>
                    <a:pt x="1" y="2259"/>
                    <a:pt x="747" y="2918"/>
                    <a:pt x="1548" y="2918"/>
                  </a:cubicBezTo>
                  <a:cubicBezTo>
                    <a:pt x="1578" y="2918"/>
                    <a:pt x="1608" y="2917"/>
                    <a:pt x="1638" y="2915"/>
                  </a:cubicBezTo>
                  <a:cubicBezTo>
                    <a:pt x="1885" y="2900"/>
                    <a:pt x="1891" y="2521"/>
                    <a:pt x="1652" y="2521"/>
                  </a:cubicBezTo>
                  <a:cubicBezTo>
                    <a:pt x="1648" y="2521"/>
                    <a:pt x="1643" y="2521"/>
                    <a:pt x="1638" y="2521"/>
                  </a:cubicBezTo>
                  <a:cubicBezTo>
                    <a:pt x="1615" y="2523"/>
                    <a:pt x="1593" y="2524"/>
                    <a:pt x="1570" y="2524"/>
                  </a:cubicBezTo>
                  <a:cubicBezTo>
                    <a:pt x="978" y="2524"/>
                    <a:pt x="387" y="2059"/>
                    <a:pt x="408" y="1425"/>
                  </a:cubicBezTo>
                  <a:cubicBezTo>
                    <a:pt x="428" y="811"/>
                    <a:pt x="1005" y="396"/>
                    <a:pt x="1577" y="396"/>
                  </a:cubicBezTo>
                  <a:cubicBezTo>
                    <a:pt x="1619" y="396"/>
                    <a:pt x="1661" y="398"/>
                    <a:pt x="1704" y="403"/>
                  </a:cubicBezTo>
                  <a:cubicBezTo>
                    <a:pt x="1712" y="404"/>
                    <a:pt x="1721" y="404"/>
                    <a:pt x="1729" y="404"/>
                  </a:cubicBezTo>
                  <a:cubicBezTo>
                    <a:pt x="1954" y="404"/>
                    <a:pt x="1944" y="37"/>
                    <a:pt x="1704" y="9"/>
                  </a:cubicBezTo>
                  <a:cubicBezTo>
                    <a:pt x="1650" y="3"/>
                    <a:pt x="1597" y="0"/>
                    <a:pt x="15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5512625" y="1561325"/>
              <a:ext cx="36875" cy="44950"/>
            </a:xfrm>
            <a:custGeom>
              <a:avLst/>
              <a:gdLst/>
              <a:ahLst/>
              <a:cxnLst/>
              <a:rect l="l" t="t" r="r" b="b"/>
              <a:pathLst>
                <a:path w="1475" h="1798" extrusionOk="0">
                  <a:moveTo>
                    <a:pt x="1108" y="0"/>
                  </a:moveTo>
                  <a:cubicBezTo>
                    <a:pt x="1048" y="0"/>
                    <a:pt x="987" y="25"/>
                    <a:pt x="942" y="86"/>
                  </a:cubicBezTo>
                  <a:cubicBezTo>
                    <a:pt x="637" y="498"/>
                    <a:pt x="348" y="923"/>
                    <a:pt x="72" y="1355"/>
                  </a:cubicBezTo>
                  <a:cubicBezTo>
                    <a:pt x="0" y="1468"/>
                    <a:pt x="75" y="1606"/>
                    <a:pt x="191" y="1646"/>
                  </a:cubicBezTo>
                  <a:cubicBezTo>
                    <a:pt x="498" y="1747"/>
                    <a:pt x="812" y="1798"/>
                    <a:pt x="1134" y="1798"/>
                  </a:cubicBezTo>
                  <a:cubicBezTo>
                    <a:pt x="1163" y="1798"/>
                    <a:pt x="1192" y="1797"/>
                    <a:pt x="1222" y="1796"/>
                  </a:cubicBezTo>
                  <a:cubicBezTo>
                    <a:pt x="1470" y="1789"/>
                    <a:pt x="1475" y="1402"/>
                    <a:pt x="1231" y="1402"/>
                  </a:cubicBezTo>
                  <a:cubicBezTo>
                    <a:pt x="1228" y="1402"/>
                    <a:pt x="1225" y="1402"/>
                    <a:pt x="1222" y="1403"/>
                  </a:cubicBezTo>
                  <a:cubicBezTo>
                    <a:pt x="1192" y="1404"/>
                    <a:pt x="1163" y="1404"/>
                    <a:pt x="1134" y="1404"/>
                  </a:cubicBezTo>
                  <a:cubicBezTo>
                    <a:pt x="935" y="1404"/>
                    <a:pt x="743" y="1383"/>
                    <a:pt x="552" y="1339"/>
                  </a:cubicBezTo>
                  <a:lnTo>
                    <a:pt x="552" y="1339"/>
                  </a:lnTo>
                  <a:cubicBezTo>
                    <a:pt x="785" y="980"/>
                    <a:pt x="1029" y="629"/>
                    <a:pt x="1282" y="285"/>
                  </a:cubicBezTo>
                  <a:cubicBezTo>
                    <a:pt x="1387" y="141"/>
                    <a:pt x="1250" y="0"/>
                    <a:pt x="1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5542875" y="1585375"/>
              <a:ext cx="9850" cy="37525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7" y="0"/>
                  </a:moveTo>
                  <a:cubicBezTo>
                    <a:pt x="99" y="0"/>
                    <a:pt x="0" y="63"/>
                    <a:pt x="0" y="190"/>
                  </a:cubicBezTo>
                  <a:lnTo>
                    <a:pt x="0" y="1310"/>
                  </a:lnTo>
                  <a:cubicBezTo>
                    <a:pt x="0" y="1437"/>
                    <a:pt x="99" y="1501"/>
                    <a:pt x="197" y="1501"/>
                  </a:cubicBezTo>
                  <a:cubicBezTo>
                    <a:pt x="295" y="1501"/>
                    <a:pt x="394" y="1437"/>
                    <a:pt x="394" y="1310"/>
                  </a:cubicBezTo>
                  <a:lnTo>
                    <a:pt x="394" y="190"/>
                  </a:lnTo>
                  <a:cubicBezTo>
                    <a:pt x="394" y="63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5593500" y="1596150"/>
              <a:ext cx="12650" cy="54725"/>
            </a:xfrm>
            <a:custGeom>
              <a:avLst/>
              <a:gdLst/>
              <a:ahLst/>
              <a:cxnLst/>
              <a:rect l="l" t="t" r="r" b="b"/>
              <a:pathLst>
                <a:path w="506" h="2189" extrusionOk="0">
                  <a:moveTo>
                    <a:pt x="262" y="0"/>
                  </a:moveTo>
                  <a:cubicBezTo>
                    <a:pt x="187" y="0"/>
                    <a:pt x="118" y="43"/>
                    <a:pt x="104" y="143"/>
                  </a:cubicBezTo>
                  <a:cubicBezTo>
                    <a:pt x="18" y="764"/>
                    <a:pt x="1" y="1377"/>
                    <a:pt x="72" y="2001"/>
                  </a:cubicBezTo>
                  <a:cubicBezTo>
                    <a:pt x="87" y="2126"/>
                    <a:pt x="193" y="2189"/>
                    <a:pt x="291" y="2189"/>
                  </a:cubicBezTo>
                  <a:cubicBezTo>
                    <a:pt x="390" y="2189"/>
                    <a:pt x="480" y="2126"/>
                    <a:pt x="466" y="2001"/>
                  </a:cubicBezTo>
                  <a:cubicBezTo>
                    <a:pt x="400" y="1415"/>
                    <a:pt x="402" y="833"/>
                    <a:pt x="485" y="249"/>
                  </a:cubicBezTo>
                  <a:cubicBezTo>
                    <a:pt x="505" y="99"/>
                    <a:pt x="376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5583450" y="1616350"/>
              <a:ext cx="43825" cy="11650"/>
            </a:xfrm>
            <a:custGeom>
              <a:avLst/>
              <a:gdLst/>
              <a:ahLst/>
              <a:cxnLst/>
              <a:rect l="l" t="t" r="r" b="b"/>
              <a:pathLst>
                <a:path w="1753" h="466" extrusionOk="0">
                  <a:moveTo>
                    <a:pt x="1511" y="0"/>
                  </a:moveTo>
                  <a:cubicBezTo>
                    <a:pt x="1507" y="0"/>
                    <a:pt x="1502" y="0"/>
                    <a:pt x="1498" y="0"/>
                  </a:cubicBezTo>
                  <a:cubicBezTo>
                    <a:pt x="1083" y="25"/>
                    <a:pt x="670" y="49"/>
                    <a:pt x="255" y="72"/>
                  </a:cubicBezTo>
                  <a:cubicBezTo>
                    <a:pt x="6" y="86"/>
                    <a:pt x="1" y="466"/>
                    <a:pt x="242" y="466"/>
                  </a:cubicBezTo>
                  <a:cubicBezTo>
                    <a:pt x="246" y="466"/>
                    <a:pt x="251" y="466"/>
                    <a:pt x="255" y="466"/>
                  </a:cubicBezTo>
                  <a:cubicBezTo>
                    <a:pt x="670" y="443"/>
                    <a:pt x="1083" y="418"/>
                    <a:pt x="1498" y="394"/>
                  </a:cubicBezTo>
                  <a:cubicBezTo>
                    <a:pt x="1747" y="380"/>
                    <a:pt x="1753" y="0"/>
                    <a:pt x="15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5657525" y="1588975"/>
              <a:ext cx="45750" cy="62225"/>
            </a:xfrm>
            <a:custGeom>
              <a:avLst/>
              <a:gdLst/>
              <a:ahLst/>
              <a:cxnLst/>
              <a:rect l="l" t="t" r="r" b="b"/>
              <a:pathLst>
                <a:path w="1830" h="2489" extrusionOk="0">
                  <a:moveTo>
                    <a:pt x="875" y="1"/>
                  </a:moveTo>
                  <a:cubicBezTo>
                    <a:pt x="711" y="1"/>
                    <a:pt x="552" y="96"/>
                    <a:pt x="387" y="96"/>
                  </a:cubicBezTo>
                  <a:cubicBezTo>
                    <a:pt x="371" y="96"/>
                    <a:pt x="354" y="95"/>
                    <a:pt x="337" y="93"/>
                  </a:cubicBezTo>
                  <a:cubicBezTo>
                    <a:pt x="326" y="92"/>
                    <a:pt x="316" y="91"/>
                    <a:pt x="306" y="91"/>
                  </a:cubicBezTo>
                  <a:cubicBezTo>
                    <a:pt x="92" y="91"/>
                    <a:pt x="105" y="453"/>
                    <a:pt x="341" y="486"/>
                  </a:cubicBezTo>
                  <a:cubicBezTo>
                    <a:pt x="353" y="487"/>
                    <a:pt x="364" y="488"/>
                    <a:pt x="375" y="488"/>
                  </a:cubicBezTo>
                  <a:cubicBezTo>
                    <a:pt x="478" y="488"/>
                    <a:pt x="586" y="435"/>
                    <a:pt x="678" y="435"/>
                  </a:cubicBezTo>
                  <a:cubicBezTo>
                    <a:pt x="688" y="435"/>
                    <a:pt x="698" y="435"/>
                    <a:pt x="708" y="437"/>
                  </a:cubicBezTo>
                  <a:cubicBezTo>
                    <a:pt x="961" y="476"/>
                    <a:pt x="745" y="822"/>
                    <a:pt x="668" y="959"/>
                  </a:cubicBezTo>
                  <a:cubicBezTo>
                    <a:pt x="487" y="1280"/>
                    <a:pt x="170" y="1578"/>
                    <a:pt x="58" y="1933"/>
                  </a:cubicBezTo>
                  <a:cubicBezTo>
                    <a:pt x="1" y="2119"/>
                    <a:pt x="57" y="2245"/>
                    <a:pt x="237" y="2315"/>
                  </a:cubicBezTo>
                  <a:cubicBezTo>
                    <a:pt x="400" y="2377"/>
                    <a:pt x="618" y="2367"/>
                    <a:pt x="790" y="2388"/>
                  </a:cubicBezTo>
                  <a:cubicBezTo>
                    <a:pt x="1053" y="2420"/>
                    <a:pt x="1316" y="2454"/>
                    <a:pt x="1580" y="2487"/>
                  </a:cubicBezTo>
                  <a:cubicBezTo>
                    <a:pt x="1589" y="2488"/>
                    <a:pt x="1599" y="2489"/>
                    <a:pt x="1607" y="2489"/>
                  </a:cubicBezTo>
                  <a:cubicBezTo>
                    <a:pt x="1830" y="2489"/>
                    <a:pt x="1818" y="2122"/>
                    <a:pt x="1580" y="2093"/>
                  </a:cubicBezTo>
                  <a:cubicBezTo>
                    <a:pt x="1368" y="2066"/>
                    <a:pt x="1159" y="2039"/>
                    <a:pt x="947" y="2014"/>
                  </a:cubicBezTo>
                  <a:cubicBezTo>
                    <a:pt x="865" y="2003"/>
                    <a:pt x="609" y="2009"/>
                    <a:pt x="461" y="1981"/>
                  </a:cubicBezTo>
                  <a:lnTo>
                    <a:pt x="461" y="1981"/>
                  </a:lnTo>
                  <a:cubicBezTo>
                    <a:pt x="568" y="1726"/>
                    <a:pt x="808" y="1484"/>
                    <a:pt x="943" y="1266"/>
                  </a:cubicBezTo>
                  <a:cubicBezTo>
                    <a:pt x="1086" y="1035"/>
                    <a:pt x="1225" y="770"/>
                    <a:pt x="1246" y="494"/>
                  </a:cubicBezTo>
                  <a:cubicBezTo>
                    <a:pt x="1262" y="299"/>
                    <a:pt x="1197" y="90"/>
                    <a:pt x="996" y="20"/>
                  </a:cubicBezTo>
                  <a:cubicBezTo>
                    <a:pt x="955" y="6"/>
                    <a:pt x="915" y="1"/>
                    <a:pt x="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5757925" y="1597800"/>
              <a:ext cx="9850" cy="48900"/>
            </a:xfrm>
            <a:custGeom>
              <a:avLst/>
              <a:gdLst/>
              <a:ahLst/>
              <a:cxnLst/>
              <a:rect l="l" t="t" r="r" b="b"/>
              <a:pathLst>
                <a:path w="394" h="1956" extrusionOk="0">
                  <a:moveTo>
                    <a:pt x="197" y="1"/>
                  </a:moveTo>
                  <a:cubicBezTo>
                    <a:pt x="99" y="1"/>
                    <a:pt x="0" y="64"/>
                    <a:pt x="0" y="190"/>
                  </a:cubicBezTo>
                  <a:lnTo>
                    <a:pt x="0" y="1764"/>
                  </a:lnTo>
                  <a:cubicBezTo>
                    <a:pt x="0" y="1892"/>
                    <a:pt x="99" y="1956"/>
                    <a:pt x="197" y="1956"/>
                  </a:cubicBezTo>
                  <a:cubicBezTo>
                    <a:pt x="295" y="1956"/>
                    <a:pt x="394" y="1892"/>
                    <a:pt x="394" y="1764"/>
                  </a:cubicBezTo>
                  <a:lnTo>
                    <a:pt x="394" y="190"/>
                  </a:lnTo>
                  <a:cubicBezTo>
                    <a:pt x="394" y="64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5746225" y="1614375"/>
              <a:ext cx="46625" cy="12000"/>
            </a:xfrm>
            <a:custGeom>
              <a:avLst/>
              <a:gdLst/>
              <a:ahLst/>
              <a:cxnLst/>
              <a:rect l="l" t="t" r="r" b="b"/>
              <a:pathLst>
                <a:path w="1865" h="480" extrusionOk="0">
                  <a:moveTo>
                    <a:pt x="1569" y="1"/>
                  </a:moveTo>
                  <a:cubicBezTo>
                    <a:pt x="1555" y="1"/>
                    <a:pt x="1541" y="2"/>
                    <a:pt x="1526" y="5"/>
                  </a:cubicBezTo>
                  <a:cubicBezTo>
                    <a:pt x="1235" y="60"/>
                    <a:pt x="944" y="87"/>
                    <a:pt x="650" y="87"/>
                  </a:cubicBezTo>
                  <a:cubicBezTo>
                    <a:pt x="518" y="87"/>
                    <a:pt x="385" y="81"/>
                    <a:pt x="252" y="71"/>
                  </a:cubicBezTo>
                  <a:cubicBezTo>
                    <a:pt x="246" y="70"/>
                    <a:pt x="240" y="70"/>
                    <a:pt x="234" y="70"/>
                  </a:cubicBezTo>
                  <a:cubicBezTo>
                    <a:pt x="0" y="70"/>
                    <a:pt x="8" y="445"/>
                    <a:pt x="252" y="464"/>
                  </a:cubicBezTo>
                  <a:cubicBezTo>
                    <a:pt x="383" y="475"/>
                    <a:pt x="513" y="480"/>
                    <a:pt x="643" y="480"/>
                  </a:cubicBezTo>
                  <a:cubicBezTo>
                    <a:pt x="974" y="480"/>
                    <a:pt x="1303" y="447"/>
                    <a:pt x="1632" y="384"/>
                  </a:cubicBezTo>
                  <a:cubicBezTo>
                    <a:pt x="1865" y="339"/>
                    <a:pt x="1786" y="1"/>
                    <a:pt x="1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5830000" y="1586275"/>
              <a:ext cx="59250" cy="70700"/>
            </a:xfrm>
            <a:custGeom>
              <a:avLst/>
              <a:gdLst/>
              <a:ahLst/>
              <a:cxnLst/>
              <a:rect l="l" t="t" r="r" b="b"/>
              <a:pathLst>
                <a:path w="2370" h="2828" extrusionOk="0">
                  <a:moveTo>
                    <a:pt x="459" y="395"/>
                  </a:moveTo>
                  <a:cubicBezTo>
                    <a:pt x="1097" y="406"/>
                    <a:pt x="1896" y="679"/>
                    <a:pt x="1881" y="1448"/>
                  </a:cubicBezTo>
                  <a:cubicBezTo>
                    <a:pt x="1869" y="2132"/>
                    <a:pt x="1014" y="2268"/>
                    <a:pt x="416" y="2388"/>
                  </a:cubicBezTo>
                  <a:lnTo>
                    <a:pt x="416" y="2388"/>
                  </a:lnTo>
                  <a:cubicBezTo>
                    <a:pt x="393" y="1725"/>
                    <a:pt x="407" y="1063"/>
                    <a:pt x="458" y="399"/>
                  </a:cubicBezTo>
                  <a:cubicBezTo>
                    <a:pt x="459" y="397"/>
                    <a:pt x="459" y="396"/>
                    <a:pt x="459" y="395"/>
                  </a:cubicBezTo>
                  <a:close/>
                  <a:moveTo>
                    <a:pt x="421" y="1"/>
                  </a:moveTo>
                  <a:cubicBezTo>
                    <a:pt x="406" y="1"/>
                    <a:pt x="390" y="1"/>
                    <a:pt x="375" y="1"/>
                  </a:cubicBezTo>
                  <a:cubicBezTo>
                    <a:pt x="237" y="4"/>
                    <a:pt x="174" y="124"/>
                    <a:pt x="188" y="230"/>
                  </a:cubicBezTo>
                  <a:lnTo>
                    <a:pt x="188" y="230"/>
                  </a:lnTo>
                  <a:cubicBezTo>
                    <a:pt x="125" y="257"/>
                    <a:pt x="74" y="314"/>
                    <a:pt x="68" y="400"/>
                  </a:cubicBezTo>
                  <a:cubicBezTo>
                    <a:pt x="10" y="1145"/>
                    <a:pt x="0" y="1886"/>
                    <a:pt x="36" y="2632"/>
                  </a:cubicBezTo>
                  <a:cubicBezTo>
                    <a:pt x="42" y="2743"/>
                    <a:pt x="127" y="2828"/>
                    <a:pt x="233" y="2828"/>
                  </a:cubicBezTo>
                  <a:cubicBezTo>
                    <a:pt x="250" y="2828"/>
                    <a:pt x="267" y="2826"/>
                    <a:pt x="285" y="2821"/>
                  </a:cubicBezTo>
                  <a:cubicBezTo>
                    <a:pt x="1123" y="2611"/>
                    <a:pt x="2369" y="2466"/>
                    <a:pt x="2269" y="1322"/>
                  </a:cubicBezTo>
                  <a:cubicBezTo>
                    <a:pt x="2186" y="386"/>
                    <a:pt x="1250" y="1"/>
                    <a:pt x="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5601925" y="1814225"/>
              <a:ext cx="65975" cy="14275"/>
            </a:xfrm>
            <a:custGeom>
              <a:avLst/>
              <a:gdLst/>
              <a:ahLst/>
              <a:cxnLst/>
              <a:rect l="l" t="t" r="r" b="b"/>
              <a:pathLst>
                <a:path w="2639" h="571" extrusionOk="0">
                  <a:moveTo>
                    <a:pt x="235" y="1"/>
                  </a:moveTo>
                  <a:cubicBezTo>
                    <a:pt x="0" y="1"/>
                    <a:pt x="10" y="375"/>
                    <a:pt x="255" y="395"/>
                  </a:cubicBezTo>
                  <a:cubicBezTo>
                    <a:pt x="965" y="453"/>
                    <a:pt x="1675" y="513"/>
                    <a:pt x="2386" y="570"/>
                  </a:cubicBezTo>
                  <a:cubicBezTo>
                    <a:pt x="2393" y="571"/>
                    <a:pt x="2400" y="571"/>
                    <a:pt x="2406" y="571"/>
                  </a:cubicBezTo>
                  <a:cubicBezTo>
                    <a:pt x="2638" y="571"/>
                    <a:pt x="2630" y="195"/>
                    <a:pt x="2386" y="176"/>
                  </a:cubicBezTo>
                  <a:cubicBezTo>
                    <a:pt x="1675" y="119"/>
                    <a:pt x="965" y="59"/>
                    <a:pt x="255" y="2"/>
                  </a:cubicBezTo>
                  <a:cubicBezTo>
                    <a:pt x="248" y="1"/>
                    <a:pt x="242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5604175" y="1853325"/>
              <a:ext cx="66550" cy="12750"/>
            </a:xfrm>
            <a:custGeom>
              <a:avLst/>
              <a:gdLst/>
              <a:ahLst/>
              <a:cxnLst/>
              <a:rect l="l" t="t" r="r" b="b"/>
              <a:pathLst>
                <a:path w="2662" h="510" extrusionOk="0">
                  <a:moveTo>
                    <a:pt x="306" y="1"/>
                  </a:moveTo>
                  <a:cubicBezTo>
                    <a:pt x="85" y="1"/>
                    <a:pt x="0" y="344"/>
                    <a:pt x="238" y="385"/>
                  </a:cubicBezTo>
                  <a:cubicBezTo>
                    <a:pt x="727" y="467"/>
                    <a:pt x="1215" y="509"/>
                    <a:pt x="1706" y="509"/>
                  </a:cubicBezTo>
                  <a:cubicBezTo>
                    <a:pt x="1939" y="509"/>
                    <a:pt x="2173" y="500"/>
                    <a:pt x="2408" y="481"/>
                  </a:cubicBezTo>
                  <a:cubicBezTo>
                    <a:pt x="2652" y="460"/>
                    <a:pt x="2661" y="86"/>
                    <a:pt x="2428" y="86"/>
                  </a:cubicBezTo>
                  <a:cubicBezTo>
                    <a:pt x="2421" y="86"/>
                    <a:pt x="2415" y="86"/>
                    <a:pt x="2408" y="87"/>
                  </a:cubicBezTo>
                  <a:cubicBezTo>
                    <a:pt x="2171" y="107"/>
                    <a:pt x="1933" y="117"/>
                    <a:pt x="1697" y="117"/>
                  </a:cubicBezTo>
                  <a:cubicBezTo>
                    <a:pt x="1245" y="117"/>
                    <a:pt x="794" y="80"/>
                    <a:pt x="344" y="4"/>
                  </a:cubicBezTo>
                  <a:cubicBezTo>
                    <a:pt x="331" y="2"/>
                    <a:pt x="318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726800" y="1771875"/>
              <a:ext cx="53925" cy="97700"/>
            </a:xfrm>
            <a:custGeom>
              <a:avLst/>
              <a:gdLst/>
              <a:ahLst/>
              <a:cxnLst/>
              <a:rect l="l" t="t" r="r" b="b"/>
              <a:pathLst>
                <a:path w="2157" h="3908" extrusionOk="0">
                  <a:moveTo>
                    <a:pt x="1105" y="0"/>
                  </a:moveTo>
                  <a:cubicBezTo>
                    <a:pt x="864" y="0"/>
                    <a:pt x="611" y="102"/>
                    <a:pt x="413" y="257"/>
                  </a:cubicBezTo>
                  <a:cubicBezTo>
                    <a:pt x="257" y="382"/>
                    <a:pt x="402" y="582"/>
                    <a:pt x="566" y="582"/>
                  </a:cubicBezTo>
                  <a:cubicBezTo>
                    <a:pt x="609" y="582"/>
                    <a:pt x="653" y="569"/>
                    <a:pt x="694" y="536"/>
                  </a:cubicBezTo>
                  <a:cubicBezTo>
                    <a:pt x="1360" y="731"/>
                    <a:pt x="1533" y="961"/>
                    <a:pt x="1217" y="1226"/>
                  </a:cubicBezTo>
                  <a:cubicBezTo>
                    <a:pt x="1101" y="1375"/>
                    <a:pt x="959" y="1498"/>
                    <a:pt x="793" y="1594"/>
                  </a:cubicBezTo>
                  <a:cubicBezTo>
                    <a:pt x="673" y="1681"/>
                    <a:pt x="654" y="1923"/>
                    <a:pt x="839" y="1953"/>
                  </a:cubicBezTo>
                  <a:cubicBezTo>
                    <a:pt x="1937" y="2137"/>
                    <a:pt x="1645" y="3534"/>
                    <a:pt x="818" y="3534"/>
                  </a:cubicBezTo>
                  <a:cubicBezTo>
                    <a:pt x="688" y="3534"/>
                    <a:pt x="545" y="3500"/>
                    <a:pt x="392" y="3421"/>
                  </a:cubicBezTo>
                  <a:cubicBezTo>
                    <a:pt x="360" y="3404"/>
                    <a:pt x="328" y="3397"/>
                    <a:pt x="298" y="3397"/>
                  </a:cubicBezTo>
                  <a:cubicBezTo>
                    <a:pt x="118" y="3397"/>
                    <a:pt x="0" y="3662"/>
                    <a:pt x="193" y="3761"/>
                  </a:cubicBezTo>
                  <a:cubicBezTo>
                    <a:pt x="383" y="3859"/>
                    <a:pt x="594" y="3907"/>
                    <a:pt x="803" y="3907"/>
                  </a:cubicBezTo>
                  <a:cubicBezTo>
                    <a:pt x="1284" y="3907"/>
                    <a:pt x="1754" y="3652"/>
                    <a:pt x="1937" y="3162"/>
                  </a:cubicBezTo>
                  <a:cubicBezTo>
                    <a:pt x="2157" y="2571"/>
                    <a:pt x="1821" y="1954"/>
                    <a:pt x="1297" y="1690"/>
                  </a:cubicBezTo>
                  <a:lnTo>
                    <a:pt x="1297" y="1690"/>
                  </a:lnTo>
                  <a:cubicBezTo>
                    <a:pt x="1687" y="1345"/>
                    <a:pt x="2023" y="873"/>
                    <a:pt x="1723" y="357"/>
                  </a:cubicBezTo>
                  <a:cubicBezTo>
                    <a:pt x="1576" y="103"/>
                    <a:pt x="1347" y="0"/>
                    <a:pt x="1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5775925" y="1771100"/>
              <a:ext cx="68900" cy="100425"/>
            </a:xfrm>
            <a:custGeom>
              <a:avLst/>
              <a:gdLst/>
              <a:ahLst/>
              <a:cxnLst/>
              <a:rect l="l" t="t" r="r" b="b"/>
              <a:pathLst>
                <a:path w="2756" h="4017" extrusionOk="0">
                  <a:moveTo>
                    <a:pt x="2368" y="0"/>
                  </a:moveTo>
                  <a:cubicBezTo>
                    <a:pt x="2354" y="0"/>
                    <a:pt x="2339" y="2"/>
                    <a:pt x="2324" y="5"/>
                  </a:cubicBezTo>
                  <a:cubicBezTo>
                    <a:pt x="0" y="476"/>
                    <a:pt x="191" y="3722"/>
                    <a:pt x="2505" y="4014"/>
                  </a:cubicBezTo>
                  <a:cubicBezTo>
                    <a:pt x="2515" y="4016"/>
                    <a:pt x="2524" y="4016"/>
                    <a:pt x="2533" y="4016"/>
                  </a:cubicBezTo>
                  <a:cubicBezTo>
                    <a:pt x="2755" y="4016"/>
                    <a:pt x="2744" y="3650"/>
                    <a:pt x="2505" y="3621"/>
                  </a:cubicBezTo>
                  <a:cubicBezTo>
                    <a:pt x="599" y="3380"/>
                    <a:pt x="577" y="760"/>
                    <a:pt x="2428" y="384"/>
                  </a:cubicBezTo>
                  <a:cubicBezTo>
                    <a:pt x="2662" y="337"/>
                    <a:pt x="2583" y="0"/>
                    <a:pt x="2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836125" y="1775425"/>
              <a:ext cx="50350" cy="61375"/>
            </a:xfrm>
            <a:custGeom>
              <a:avLst/>
              <a:gdLst/>
              <a:ahLst/>
              <a:cxnLst/>
              <a:rect l="l" t="t" r="r" b="b"/>
              <a:pathLst>
                <a:path w="2014" h="2455" extrusionOk="0">
                  <a:moveTo>
                    <a:pt x="1719" y="0"/>
                  </a:moveTo>
                  <a:cubicBezTo>
                    <a:pt x="1675" y="0"/>
                    <a:pt x="1629" y="16"/>
                    <a:pt x="1588" y="54"/>
                  </a:cubicBezTo>
                  <a:cubicBezTo>
                    <a:pt x="939" y="638"/>
                    <a:pt x="424" y="1338"/>
                    <a:pt x="62" y="2134"/>
                  </a:cubicBezTo>
                  <a:cubicBezTo>
                    <a:pt x="0" y="2268"/>
                    <a:pt x="72" y="2427"/>
                    <a:pt x="231" y="2431"/>
                  </a:cubicBezTo>
                  <a:cubicBezTo>
                    <a:pt x="724" y="2438"/>
                    <a:pt x="1218" y="2447"/>
                    <a:pt x="1712" y="2454"/>
                  </a:cubicBezTo>
                  <a:cubicBezTo>
                    <a:pt x="1714" y="2454"/>
                    <a:pt x="1715" y="2454"/>
                    <a:pt x="1716" y="2454"/>
                  </a:cubicBezTo>
                  <a:cubicBezTo>
                    <a:pt x="1967" y="2454"/>
                    <a:pt x="1966" y="2065"/>
                    <a:pt x="1712" y="2061"/>
                  </a:cubicBezTo>
                  <a:cubicBezTo>
                    <a:pt x="1323" y="2055"/>
                    <a:pt x="933" y="2048"/>
                    <a:pt x="543" y="2042"/>
                  </a:cubicBezTo>
                  <a:lnTo>
                    <a:pt x="543" y="2042"/>
                  </a:lnTo>
                  <a:cubicBezTo>
                    <a:pt x="880" y="1396"/>
                    <a:pt x="1321" y="827"/>
                    <a:pt x="1867" y="334"/>
                  </a:cubicBezTo>
                  <a:cubicBezTo>
                    <a:pt x="2013" y="199"/>
                    <a:pt x="1875" y="0"/>
                    <a:pt x="17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5874975" y="1781275"/>
              <a:ext cx="13175" cy="90400"/>
            </a:xfrm>
            <a:custGeom>
              <a:avLst/>
              <a:gdLst/>
              <a:ahLst/>
              <a:cxnLst/>
              <a:rect l="l" t="t" r="r" b="b"/>
              <a:pathLst>
                <a:path w="527" h="3616" extrusionOk="0">
                  <a:moveTo>
                    <a:pt x="261" y="0"/>
                  </a:moveTo>
                  <a:cubicBezTo>
                    <a:pt x="163" y="0"/>
                    <a:pt x="68" y="63"/>
                    <a:pt x="75" y="189"/>
                  </a:cubicBezTo>
                  <a:cubicBezTo>
                    <a:pt x="132" y="1270"/>
                    <a:pt x="111" y="2349"/>
                    <a:pt x="12" y="3427"/>
                  </a:cubicBezTo>
                  <a:cubicBezTo>
                    <a:pt x="1" y="3553"/>
                    <a:pt x="93" y="3615"/>
                    <a:pt x="191" y="3615"/>
                  </a:cubicBezTo>
                  <a:cubicBezTo>
                    <a:pt x="290" y="3615"/>
                    <a:pt x="394" y="3552"/>
                    <a:pt x="406" y="3427"/>
                  </a:cubicBezTo>
                  <a:cubicBezTo>
                    <a:pt x="505" y="2348"/>
                    <a:pt x="526" y="1270"/>
                    <a:pt x="469" y="189"/>
                  </a:cubicBezTo>
                  <a:cubicBezTo>
                    <a:pt x="462" y="63"/>
                    <a:pt x="360" y="0"/>
                    <a:pt x="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44"/>
          <p:cNvGrpSpPr/>
          <p:nvPr/>
        </p:nvGrpSpPr>
        <p:grpSpPr>
          <a:xfrm>
            <a:off x="3083900" y="4005700"/>
            <a:ext cx="627575" cy="453425"/>
            <a:chOff x="3083900" y="4005700"/>
            <a:chExt cx="627575" cy="453425"/>
          </a:xfrm>
        </p:grpSpPr>
        <p:sp>
          <p:nvSpPr>
            <p:cNvPr id="2040" name="Google Shape;2040;p44"/>
            <p:cNvSpPr/>
            <p:nvPr/>
          </p:nvSpPr>
          <p:spPr>
            <a:xfrm>
              <a:off x="3083900" y="4005700"/>
              <a:ext cx="627575" cy="453425"/>
            </a:xfrm>
            <a:custGeom>
              <a:avLst/>
              <a:gdLst/>
              <a:ahLst/>
              <a:cxnLst/>
              <a:rect l="l" t="t" r="r" b="b"/>
              <a:pathLst>
                <a:path w="25103" h="18137" extrusionOk="0">
                  <a:moveTo>
                    <a:pt x="24823" y="1"/>
                  </a:moveTo>
                  <a:cubicBezTo>
                    <a:pt x="24790" y="1"/>
                    <a:pt x="24755" y="12"/>
                    <a:pt x="24719" y="37"/>
                  </a:cubicBezTo>
                  <a:cubicBezTo>
                    <a:pt x="16425" y="5816"/>
                    <a:pt x="8168" y="11621"/>
                    <a:pt x="140" y="17769"/>
                  </a:cubicBezTo>
                  <a:cubicBezTo>
                    <a:pt x="1" y="17875"/>
                    <a:pt x="23" y="18136"/>
                    <a:pt x="228" y="18136"/>
                  </a:cubicBezTo>
                  <a:cubicBezTo>
                    <a:pt x="232" y="18136"/>
                    <a:pt x="236" y="18136"/>
                    <a:pt x="240" y="18136"/>
                  </a:cubicBezTo>
                  <a:cubicBezTo>
                    <a:pt x="8441" y="17824"/>
                    <a:pt x="16645" y="17954"/>
                    <a:pt x="24848" y="17741"/>
                  </a:cubicBezTo>
                  <a:cubicBezTo>
                    <a:pt x="25098" y="17734"/>
                    <a:pt x="25103" y="17347"/>
                    <a:pt x="24855" y="17347"/>
                  </a:cubicBezTo>
                  <a:cubicBezTo>
                    <a:pt x="24853" y="17347"/>
                    <a:pt x="24850" y="17347"/>
                    <a:pt x="24848" y="17347"/>
                  </a:cubicBezTo>
                  <a:cubicBezTo>
                    <a:pt x="16849" y="17555"/>
                    <a:pt x="8848" y="17436"/>
                    <a:pt x="851" y="17720"/>
                  </a:cubicBezTo>
                  <a:lnTo>
                    <a:pt x="851" y="17720"/>
                  </a:lnTo>
                  <a:cubicBezTo>
                    <a:pt x="8718" y="11713"/>
                    <a:pt x="16801" y="6033"/>
                    <a:pt x="24920" y="376"/>
                  </a:cubicBezTo>
                  <a:cubicBezTo>
                    <a:pt x="25089" y="256"/>
                    <a:pt x="24983" y="1"/>
                    <a:pt x="24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3288975" y="4301050"/>
              <a:ext cx="75975" cy="145075"/>
            </a:xfrm>
            <a:custGeom>
              <a:avLst/>
              <a:gdLst/>
              <a:ahLst/>
              <a:cxnLst/>
              <a:rect l="l" t="t" r="r" b="b"/>
              <a:pathLst>
                <a:path w="3039" h="5803" extrusionOk="0">
                  <a:moveTo>
                    <a:pt x="248" y="1"/>
                  </a:moveTo>
                  <a:cubicBezTo>
                    <a:pt x="62" y="1"/>
                    <a:pt x="1" y="316"/>
                    <a:pt x="213" y="394"/>
                  </a:cubicBezTo>
                  <a:cubicBezTo>
                    <a:pt x="2388" y="1194"/>
                    <a:pt x="2616" y="3630"/>
                    <a:pt x="2356" y="5616"/>
                  </a:cubicBezTo>
                  <a:cubicBezTo>
                    <a:pt x="2339" y="5741"/>
                    <a:pt x="2429" y="5803"/>
                    <a:pt x="2527" y="5803"/>
                  </a:cubicBezTo>
                  <a:cubicBezTo>
                    <a:pt x="2625" y="5803"/>
                    <a:pt x="2733" y="5740"/>
                    <a:pt x="2749" y="5616"/>
                  </a:cubicBezTo>
                  <a:cubicBezTo>
                    <a:pt x="3038" y="3423"/>
                    <a:pt x="2656" y="875"/>
                    <a:pt x="318" y="14"/>
                  </a:cubicBezTo>
                  <a:cubicBezTo>
                    <a:pt x="294" y="5"/>
                    <a:pt x="270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3406200" y="4295925"/>
              <a:ext cx="38675" cy="62125"/>
            </a:xfrm>
            <a:custGeom>
              <a:avLst/>
              <a:gdLst/>
              <a:ahLst/>
              <a:cxnLst/>
              <a:rect l="l" t="t" r="r" b="b"/>
              <a:pathLst>
                <a:path w="1547" h="2485" extrusionOk="0">
                  <a:moveTo>
                    <a:pt x="967" y="0"/>
                  </a:moveTo>
                  <a:cubicBezTo>
                    <a:pt x="508" y="0"/>
                    <a:pt x="1" y="361"/>
                    <a:pt x="109" y="866"/>
                  </a:cubicBezTo>
                  <a:cubicBezTo>
                    <a:pt x="157" y="1096"/>
                    <a:pt x="326" y="1252"/>
                    <a:pt x="515" y="1379"/>
                  </a:cubicBezTo>
                  <a:cubicBezTo>
                    <a:pt x="626" y="1453"/>
                    <a:pt x="756" y="1511"/>
                    <a:pt x="860" y="1597"/>
                  </a:cubicBezTo>
                  <a:cubicBezTo>
                    <a:pt x="918" y="1645"/>
                    <a:pt x="1019" y="1724"/>
                    <a:pt x="1034" y="1803"/>
                  </a:cubicBezTo>
                  <a:cubicBezTo>
                    <a:pt x="1066" y="1991"/>
                    <a:pt x="905" y="2082"/>
                    <a:pt x="758" y="2082"/>
                  </a:cubicBezTo>
                  <a:cubicBezTo>
                    <a:pt x="716" y="2082"/>
                    <a:pt x="676" y="2075"/>
                    <a:pt x="641" y="2060"/>
                  </a:cubicBezTo>
                  <a:cubicBezTo>
                    <a:pt x="616" y="2050"/>
                    <a:pt x="591" y="2045"/>
                    <a:pt x="569" y="2045"/>
                  </a:cubicBezTo>
                  <a:cubicBezTo>
                    <a:pt x="389" y="2045"/>
                    <a:pt x="330" y="2356"/>
                    <a:pt x="537" y="2440"/>
                  </a:cubicBezTo>
                  <a:cubicBezTo>
                    <a:pt x="611" y="2470"/>
                    <a:pt x="688" y="2484"/>
                    <a:pt x="764" y="2484"/>
                  </a:cubicBezTo>
                  <a:cubicBezTo>
                    <a:pt x="1169" y="2484"/>
                    <a:pt x="1546" y="2081"/>
                    <a:pt x="1396" y="1658"/>
                  </a:cubicBezTo>
                  <a:cubicBezTo>
                    <a:pt x="1313" y="1423"/>
                    <a:pt x="1107" y="1284"/>
                    <a:pt x="905" y="1159"/>
                  </a:cubicBezTo>
                  <a:cubicBezTo>
                    <a:pt x="782" y="1081"/>
                    <a:pt x="565" y="988"/>
                    <a:pt x="510" y="842"/>
                  </a:cubicBezTo>
                  <a:cubicBezTo>
                    <a:pt x="396" y="543"/>
                    <a:pt x="763" y="397"/>
                    <a:pt x="1000" y="397"/>
                  </a:cubicBezTo>
                  <a:cubicBezTo>
                    <a:pt x="1017" y="397"/>
                    <a:pt x="1034" y="398"/>
                    <a:pt x="1049" y="400"/>
                  </a:cubicBezTo>
                  <a:cubicBezTo>
                    <a:pt x="1057" y="401"/>
                    <a:pt x="1064" y="401"/>
                    <a:pt x="1071" y="401"/>
                  </a:cubicBezTo>
                  <a:cubicBezTo>
                    <a:pt x="1304" y="401"/>
                    <a:pt x="1295" y="30"/>
                    <a:pt x="1052" y="5"/>
                  </a:cubicBezTo>
                  <a:cubicBezTo>
                    <a:pt x="1024" y="2"/>
                    <a:pt x="996" y="0"/>
                    <a:pt x="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4"/>
            <p:cNvSpPr/>
            <p:nvPr/>
          </p:nvSpPr>
          <p:spPr>
            <a:xfrm>
              <a:off x="3454250" y="4299200"/>
              <a:ext cx="13950" cy="56375"/>
            </a:xfrm>
            <a:custGeom>
              <a:avLst/>
              <a:gdLst/>
              <a:ahLst/>
              <a:cxnLst/>
              <a:rect l="l" t="t" r="r" b="b"/>
              <a:pathLst>
                <a:path w="558" h="2255" extrusionOk="0">
                  <a:moveTo>
                    <a:pt x="281" y="1"/>
                  </a:moveTo>
                  <a:cubicBezTo>
                    <a:pt x="183" y="1"/>
                    <a:pt x="78" y="63"/>
                    <a:pt x="65" y="189"/>
                  </a:cubicBezTo>
                  <a:cubicBezTo>
                    <a:pt x="1" y="837"/>
                    <a:pt x="32" y="1474"/>
                    <a:pt x="149" y="2113"/>
                  </a:cubicBezTo>
                  <a:cubicBezTo>
                    <a:pt x="168" y="2212"/>
                    <a:pt x="240" y="2255"/>
                    <a:pt x="316" y="2255"/>
                  </a:cubicBezTo>
                  <a:cubicBezTo>
                    <a:pt x="431" y="2255"/>
                    <a:pt x="557" y="2157"/>
                    <a:pt x="529" y="2007"/>
                  </a:cubicBezTo>
                  <a:cubicBezTo>
                    <a:pt x="419" y="1403"/>
                    <a:pt x="398" y="798"/>
                    <a:pt x="459" y="189"/>
                  </a:cubicBezTo>
                  <a:cubicBezTo>
                    <a:pt x="471" y="63"/>
                    <a:pt x="380" y="1"/>
                    <a:pt x="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4"/>
            <p:cNvSpPr/>
            <p:nvPr/>
          </p:nvSpPr>
          <p:spPr>
            <a:xfrm>
              <a:off x="3480850" y="4295775"/>
              <a:ext cx="13800" cy="59500"/>
            </a:xfrm>
            <a:custGeom>
              <a:avLst/>
              <a:gdLst/>
              <a:ahLst/>
              <a:cxnLst/>
              <a:rect l="l" t="t" r="r" b="b"/>
              <a:pathLst>
                <a:path w="552" h="2380" extrusionOk="0">
                  <a:moveTo>
                    <a:pt x="241" y="0"/>
                  </a:moveTo>
                  <a:cubicBezTo>
                    <a:pt x="127" y="0"/>
                    <a:pt x="0" y="98"/>
                    <a:pt x="24" y="247"/>
                  </a:cubicBezTo>
                  <a:cubicBezTo>
                    <a:pt x="135" y="893"/>
                    <a:pt x="156" y="1537"/>
                    <a:pt x="96" y="2191"/>
                  </a:cubicBezTo>
                  <a:cubicBezTo>
                    <a:pt x="85" y="2317"/>
                    <a:pt x="177" y="2379"/>
                    <a:pt x="276" y="2379"/>
                  </a:cubicBezTo>
                  <a:cubicBezTo>
                    <a:pt x="375" y="2379"/>
                    <a:pt x="479" y="2316"/>
                    <a:pt x="490" y="2191"/>
                  </a:cubicBezTo>
                  <a:cubicBezTo>
                    <a:pt x="551" y="1501"/>
                    <a:pt x="521" y="824"/>
                    <a:pt x="404" y="144"/>
                  </a:cubicBezTo>
                  <a:cubicBezTo>
                    <a:pt x="388" y="44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4"/>
            <p:cNvSpPr/>
            <p:nvPr/>
          </p:nvSpPr>
          <p:spPr>
            <a:xfrm>
              <a:off x="3481625" y="4296025"/>
              <a:ext cx="49750" cy="61125"/>
            </a:xfrm>
            <a:custGeom>
              <a:avLst/>
              <a:gdLst/>
              <a:ahLst/>
              <a:cxnLst/>
              <a:rect l="l" t="t" r="r" b="b"/>
              <a:pathLst>
                <a:path w="1990" h="2445" extrusionOk="0">
                  <a:moveTo>
                    <a:pt x="1751" y="0"/>
                  </a:moveTo>
                  <a:cubicBezTo>
                    <a:pt x="1652" y="0"/>
                    <a:pt x="1557" y="63"/>
                    <a:pt x="1564" y="190"/>
                  </a:cubicBezTo>
                  <a:cubicBezTo>
                    <a:pt x="1588" y="717"/>
                    <a:pt x="1582" y="1242"/>
                    <a:pt x="1547" y="1766"/>
                  </a:cubicBezTo>
                  <a:lnTo>
                    <a:pt x="1547" y="1766"/>
                  </a:lnTo>
                  <a:cubicBezTo>
                    <a:pt x="1136" y="1281"/>
                    <a:pt x="765" y="767"/>
                    <a:pt x="433" y="223"/>
                  </a:cubicBezTo>
                  <a:cubicBezTo>
                    <a:pt x="393" y="157"/>
                    <a:pt x="333" y="129"/>
                    <a:pt x="274" y="129"/>
                  </a:cubicBezTo>
                  <a:cubicBezTo>
                    <a:pt x="137" y="129"/>
                    <a:pt x="1" y="271"/>
                    <a:pt x="92" y="422"/>
                  </a:cubicBezTo>
                  <a:cubicBezTo>
                    <a:pt x="520" y="1123"/>
                    <a:pt x="1013" y="1776"/>
                    <a:pt x="1565" y="2384"/>
                  </a:cubicBezTo>
                  <a:cubicBezTo>
                    <a:pt x="1604" y="2426"/>
                    <a:pt x="1649" y="2444"/>
                    <a:pt x="1693" y="2444"/>
                  </a:cubicBezTo>
                  <a:cubicBezTo>
                    <a:pt x="1793" y="2444"/>
                    <a:pt x="1891" y="2353"/>
                    <a:pt x="1902" y="2244"/>
                  </a:cubicBezTo>
                  <a:cubicBezTo>
                    <a:pt x="1972" y="1561"/>
                    <a:pt x="1989" y="877"/>
                    <a:pt x="1958" y="190"/>
                  </a:cubicBezTo>
                  <a:cubicBezTo>
                    <a:pt x="1951" y="64"/>
                    <a:pt x="1849" y="0"/>
                    <a:pt x="17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4"/>
            <p:cNvSpPr/>
            <p:nvPr/>
          </p:nvSpPr>
          <p:spPr>
            <a:xfrm>
              <a:off x="3550425" y="4261200"/>
              <a:ext cx="41025" cy="40275"/>
            </a:xfrm>
            <a:custGeom>
              <a:avLst/>
              <a:gdLst/>
              <a:ahLst/>
              <a:cxnLst/>
              <a:rect l="l" t="t" r="r" b="b"/>
              <a:pathLst>
                <a:path w="1641" h="1611" extrusionOk="0">
                  <a:moveTo>
                    <a:pt x="797" y="386"/>
                  </a:moveTo>
                  <a:cubicBezTo>
                    <a:pt x="803" y="388"/>
                    <a:pt x="810" y="389"/>
                    <a:pt x="817" y="390"/>
                  </a:cubicBezTo>
                  <a:cubicBezTo>
                    <a:pt x="1297" y="463"/>
                    <a:pt x="1369" y="1199"/>
                    <a:pt x="825" y="1219"/>
                  </a:cubicBezTo>
                  <a:cubicBezTo>
                    <a:pt x="819" y="1219"/>
                    <a:pt x="813" y="1219"/>
                    <a:pt x="807" y="1219"/>
                  </a:cubicBezTo>
                  <a:cubicBezTo>
                    <a:pt x="605" y="1219"/>
                    <a:pt x="410" y="1101"/>
                    <a:pt x="395" y="884"/>
                  </a:cubicBezTo>
                  <a:cubicBezTo>
                    <a:pt x="381" y="675"/>
                    <a:pt x="534" y="426"/>
                    <a:pt x="754" y="396"/>
                  </a:cubicBezTo>
                  <a:cubicBezTo>
                    <a:pt x="769" y="394"/>
                    <a:pt x="784" y="391"/>
                    <a:pt x="797" y="386"/>
                  </a:cubicBezTo>
                  <a:close/>
                  <a:moveTo>
                    <a:pt x="783" y="0"/>
                  </a:moveTo>
                  <a:cubicBezTo>
                    <a:pt x="774" y="0"/>
                    <a:pt x="764" y="1"/>
                    <a:pt x="754" y="2"/>
                  </a:cubicBezTo>
                  <a:cubicBezTo>
                    <a:pt x="326" y="60"/>
                    <a:pt x="0" y="420"/>
                    <a:pt x="1" y="858"/>
                  </a:cubicBezTo>
                  <a:cubicBezTo>
                    <a:pt x="3" y="1288"/>
                    <a:pt x="361" y="1596"/>
                    <a:pt x="776" y="1610"/>
                  </a:cubicBezTo>
                  <a:cubicBezTo>
                    <a:pt x="786" y="1610"/>
                    <a:pt x="796" y="1610"/>
                    <a:pt x="807" y="1610"/>
                  </a:cubicBezTo>
                  <a:cubicBezTo>
                    <a:pt x="1209" y="1610"/>
                    <a:pt x="1576" y="1337"/>
                    <a:pt x="1608" y="920"/>
                  </a:cubicBezTo>
                  <a:cubicBezTo>
                    <a:pt x="1641" y="505"/>
                    <a:pt x="1343" y="74"/>
                    <a:pt x="923" y="11"/>
                  </a:cubicBezTo>
                  <a:cubicBezTo>
                    <a:pt x="912" y="9"/>
                    <a:pt x="900" y="8"/>
                    <a:pt x="889" y="8"/>
                  </a:cubicBezTo>
                  <a:cubicBezTo>
                    <a:pt x="875" y="8"/>
                    <a:pt x="861" y="10"/>
                    <a:pt x="848" y="12"/>
                  </a:cubicBezTo>
                  <a:lnTo>
                    <a:pt x="848" y="12"/>
                  </a:lnTo>
                  <a:cubicBezTo>
                    <a:pt x="829" y="5"/>
                    <a:pt x="808" y="0"/>
                    <a:pt x="7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44"/>
          <p:cNvGrpSpPr/>
          <p:nvPr/>
        </p:nvGrpSpPr>
        <p:grpSpPr>
          <a:xfrm>
            <a:off x="1719115" y="1407859"/>
            <a:ext cx="1029668" cy="910369"/>
            <a:chOff x="1719115" y="1255459"/>
            <a:chExt cx="1029668" cy="910369"/>
          </a:xfrm>
        </p:grpSpPr>
        <p:sp>
          <p:nvSpPr>
            <p:cNvPr id="2048" name="Google Shape;2048;p44"/>
            <p:cNvSpPr/>
            <p:nvPr/>
          </p:nvSpPr>
          <p:spPr>
            <a:xfrm rot="2670099">
              <a:off x="2493201" y="1424196"/>
              <a:ext cx="218566" cy="195042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4"/>
            <p:cNvSpPr/>
            <p:nvPr/>
          </p:nvSpPr>
          <p:spPr>
            <a:xfrm rot="2670099">
              <a:off x="2481335" y="1453388"/>
              <a:ext cx="218541" cy="161018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 rot="2670099">
              <a:off x="2628192" y="1466480"/>
              <a:ext cx="87721" cy="65347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4"/>
            <p:cNvSpPr/>
            <p:nvPr/>
          </p:nvSpPr>
          <p:spPr>
            <a:xfrm rot="2670099">
              <a:off x="1761340" y="1777039"/>
              <a:ext cx="251714" cy="223466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4"/>
            <p:cNvSpPr/>
            <p:nvPr/>
          </p:nvSpPr>
          <p:spPr>
            <a:xfrm rot="2670099">
              <a:off x="1777568" y="1848667"/>
              <a:ext cx="81822" cy="71297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 rot="2670099">
              <a:off x="1826841" y="1931982"/>
              <a:ext cx="14999" cy="13324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 rot="2670099">
              <a:off x="1991205" y="1332732"/>
              <a:ext cx="468380" cy="780917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 rot="2670099">
              <a:off x="2071010" y="1360881"/>
              <a:ext cx="308787" cy="724619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 rot="2670099">
              <a:off x="2484266" y="1429922"/>
              <a:ext cx="226865" cy="168793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4"/>
            <p:cNvSpPr/>
            <p:nvPr/>
          </p:nvSpPr>
          <p:spPr>
            <a:xfrm rot="2670099">
              <a:off x="2631475" y="1443315"/>
              <a:ext cx="95896" cy="73097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4"/>
            <p:cNvSpPr/>
            <p:nvPr/>
          </p:nvSpPr>
          <p:spPr>
            <a:xfrm rot="2670099">
              <a:off x="1741040" y="1810438"/>
              <a:ext cx="239865" cy="156693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 rot="2670099">
              <a:off x="1994341" y="1309451"/>
              <a:ext cx="476705" cy="788617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 rot="2670099">
              <a:off x="2074441" y="1337806"/>
              <a:ext cx="316737" cy="732294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1"/>
          <p:cNvSpPr/>
          <p:nvPr/>
        </p:nvSpPr>
        <p:spPr>
          <a:xfrm>
            <a:off x="3628771" y="1924977"/>
            <a:ext cx="749100" cy="7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2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41"/>
          <p:cNvSpPr/>
          <p:nvPr/>
        </p:nvSpPr>
        <p:spPr>
          <a:xfrm>
            <a:off x="4767796" y="1924977"/>
            <a:ext cx="749100" cy="7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2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41"/>
          <p:cNvSpPr/>
          <p:nvPr/>
        </p:nvSpPr>
        <p:spPr>
          <a:xfrm>
            <a:off x="3628771" y="3317127"/>
            <a:ext cx="749100" cy="7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2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41"/>
          <p:cNvSpPr/>
          <p:nvPr/>
        </p:nvSpPr>
        <p:spPr>
          <a:xfrm>
            <a:off x="4767796" y="3317127"/>
            <a:ext cx="749100" cy="7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2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41"/>
          <p:cNvSpPr txBox="1">
            <a:spLocks noGrp="1"/>
          </p:cNvSpPr>
          <p:nvPr>
            <p:ph type="title"/>
          </p:nvPr>
        </p:nvSpPr>
        <p:spPr>
          <a:xfrm>
            <a:off x="7430" y="122681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penjumlahan</a:t>
            </a:r>
            <a:endParaRPr dirty="0"/>
          </a:p>
        </p:txBody>
      </p:sp>
      <p:sp>
        <p:nvSpPr>
          <p:cNvPr id="1502" name="Google Shape;1502;p41"/>
          <p:cNvSpPr txBox="1">
            <a:spLocks noGrp="1"/>
          </p:cNvSpPr>
          <p:nvPr>
            <p:ph type="title" idx="2"/>
          </p:nvPr>
        </p:nvSpPr>
        <p:spPr>
          <a:xfrm>
            <a:off x="3684413" y="184007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03" name="Google Shape;1503;p41"/>
          <p:cNvSpPr txBox="1">
            <a:spLocks noGrp="1"/>
          </p:cNvSpPr>
          <p:nvPr>
            <p:ph type="subTitle" idx="1"/>
          </p:nvPr>
        </p:nvSpPr>
        <p:spPr>
          <a:xfrm>
            <a:off x="269725" y="1536263"/>
            <a:ext cx="5510305" cy="1780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 = b + a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+ (-b) = – (a + b)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+ b = – (a – b)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+ b = b – a</a:t>
            </a:r>
          </a:p>
          <a:p>
            <a:pPr algn="l" fontAlgn="base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+ 3 = 3 + 4 = 7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 + (-5) = – (7 + 5) = -12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 + 2 = -(3 – 2) = -1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 + 8 = 8 – 5 = 3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4" name="Google Shape;1504;p41"/>
          <p:cNvSpPr txBox="1">
            <a:spLocks noGrp="1"/>
          </p:cNvSpPr>
          <p:nvPr>
            <p:ph type="title" idx="3"/>
          </p:nvPr>
        </p:nvSpPr>
        <p:spPr>
          <a:xfrm>
            <a:off x="-39958" y="341361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hlink"/>
                </a:solidFill>
              </a:rPr>
              <a:t>pengurangan</a:t>
            </a:r>
            <a:endParaRPr b="1" dirty="0"/>
          </a:p>
        </p:txBody>
      </p:sp>
      <p:sp>
        <p:nvSpPr>
          <p:cNvPr id="1505" name="Google Shape;1505;p41"/>
          <p:cNvSpPr txBox="1">
            <a:spLocks noGrp="1"/>
          </p:cNvSpPr>
          <p:nvPr>
            <p:ph type="title" idx="4"/>
          </p:nvPr>
        </p:nvSpPr>
        <p:spPr>
          <a:xfrm>
            <a:off x="3684413" y="323222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6" name="Google Shape;1506;p41"/>
          <p:cNvSpPr txBox="1">
            <a:spLocks noGrp="1"/>
          </p:cNvSpPr>
          <p:nvPr>
            <p:ph type="subTitle" idx="5"/>
          </p:nvPr>
        </p:nvSpPr>
        <p:spPr>
          <a:xfrm>
            <a:off x="325540" y="3861447"/>
            <a:ext cx="4568155" cy="856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penguragan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– b = a + (-b)     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– (-b) = a + b                        7 – 4 = 7 + (-4) = 3       </a:t>
            </a:r>
          </a:p>
          <a:p>
            <a:pPr algn="l" fontAlgn="base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8 – (-3) = 8 + 3 = 11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07" name="Google Shape;1507;p41"/>
          <p:cNvSpPr txBox="1">
            <a:spLocks noGrp="1"/>
          </p:cNvSpPr>
          <p:nvPr>
            <p:ph type="title" idx="6"/>
          </p:nvPr>
        </p:nvSpPr>
        <p:spPr>
          <a:xfrm>
            <a:off x="6068077" y="128863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perkalian</a:t>
            </a:r>
            <a:endParaRPr dirty="0"/>
          </a:p>
        </p:txBody>
      </p:sp>
      <p:sp>
        <p:nvSpPr>
          <p:cNvPr id="1508" name="Google Shape;1508;p41"/>
          <p:cNvSpPr txBox="1">
            <a:spLocks noGrp="1"/>
          </p:cNvSpPr>
          <p:nvPr>
            <p:ph type="title" idx="7"/>
          </p:nvPr>
        </p:nvSpPr>
        <p:spPr>
          <a:xfrm>
            <a:off x="4823438" y="184007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09" name="Google Shape;1509;p41"/>
          <p:cNvSpPr txBox="1">
            <a:spLocks noGrp="1"/>
          </p:cNvSpPr>
          <p:nvPr>
            <p:ph type="subTitle" idx="8"/>
          </p:nvPr>
        </p:nvSpPr>
        <p:spPr>
          <a:xfrm>
            <a:off x="5561998" y="1817819"/>
            <a:ext cx="3134395" cy="136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</a:t>
            </a:r>
          </a:p>
          <a:p>
            <a:pPr marL="0" lvl="0" indent="0">
              <a:spcAft>
                <a:spcPts val="1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x b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x 4 = 12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(-a) x (-b)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(-3) x (-4) = 12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x (-b) = -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x (-4) = -12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(-a) x b = -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               (-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x 4 = -12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0" name="Google Shape;1510;p41"/>
          <p:cNvSpPr txBox="1">
            <a:spLocks noGrp="1"/>
          </p:cNvSpPr>
          <p:nvPr>
            <p:ph type="title" idx="9"/>
          </p:nvPr>
        </p:nvSpPr>
        <p:spPr>
          <a:xfrm>
            <a:off x="6171588" y="332506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pembagian</a:t>
            </a:r>
            <a:endParaRPr b="1" dirty="0"/>
          </a:p>
        </p:txBody>
      </p:sp>
      <p:sp>
        <p:nvSpPr>
          <p:cNvPr id="1511" name="Google Shape;1511;p41"/>
          <p:cNvSpPr txBox="1">
            <a:spLocks noGrp="1"/>
          </p:cNvSpPr>
          <p:nvPr>
            <p:ph type="title" idx="13"/>
          </p:nvPr>
        </p:nvSpPr>
        <p:spPr>
          <a:xfrm>
            <a:off x="4823438" y="323222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12" name="Google Shape;1512;p41"/>
          <p:cNvSpPr txBox="1">
            <a:spLocks noGrp="1"/>
          </p:cNvSpPr>
          <p:nvPr>
            <p:ph type="subTitle" idx="14"/>
          </p:nvPr>
        </p:nvSpPr>
        <p:spPr>
          <a:xfrm>
            <a:off x="5442771" y="3688389"/>
            <a:ext cx="3471549" cy="1428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: a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: 4 = 2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(-a) = (-a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8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(-4) = (-2)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: a = (-a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 : 4 = (-2)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: (-a) =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 : (-4) = 2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3" name="Google Shape;1513;p41"/>
          <p:cNvSpPr txBox="1">
            <a:spLocks noGrp="1"/>
          </p:cNvSpPr>
          <p:nvPr>
            <p:ph type="title" idx="15"/>
          </p:nvPr>
        </p:nvSpPr>
        <p:spPr>
          <a:xfrm>
            <a:off x="915796" y="508312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O</a:t>
            </a:r>
            <a:r>
              <a:rPr lang="en" b="1" dirty="0" smtClean="0">
                <a:solidFill>
                  <a:schemeClr val="accent4"/>
                </a:solidFill>
              </a:rPr>
              <a:t>perasi </a:t>
            </a:r>
            <a:r>
              <a:rPr lang="en" dirty="0" smtClean="0"/>
              <a:t>hitung bilangan bulat &amp; contohnya</a:t>
            </a:r>
            <a:endParaRPr dirty="0"/>
          </a:p>
        </p:txBody>
      </p:sp>
      <p:cxnSp>
        <p:nvCxnSpPr>
          <p:cNvPr id="1514" name="Google Shape;1514;p41"/>
          <p:cNvCxnSpPr>
            <a:stCxn id="1497" idx="2"/>
          </p:cNvCxnSpPr>
          <p:nvPr/>
        </p:nvCxnSpPr>
        <p:spPr>
          <a:xfrm rot="10800000">
            <a:off x="3179971" y="2299527"/>
            <a:ext cx="44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41"/>
          <p:cNvCxnSpPr>
            <a:stCxn id="1499" idx="2"/>
          </p:cNvCxnSpPr>
          <p:nvPr/>
        </p:nvCxnSpPr>
        <p:spPr>
          <a:xfrm rot="10800000">
            <a:off x="3179971" y="3691677"/>
            <a:ext cx="44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41"/>
          <p:cNvCxnSpPr>
            <a:endCxn id="1498" idx="6"/>
          </p:cNvCxnSpPr>
          <p:nvPr/>
        </p:nvCxnSpPr>
        <p:spPr>
          <a:xfrm rot="10800000">
            <a:off x="5516896" y="2299527"/>
            <a:ext cx="44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7" name="Google Shape;1517;p41"/>
          <p:cNvCxnSpPr>
            <a:endCxn id="1500" idx="6"/>
          </p:cNvCxnSpPr>
          <p:nvPr/>
        </p:nvCxnSpPr>
        <p:spPr>
          <a:xfrm rot="10800000">
            <a:off x="5516896" y="3691677"/>
            <a:ext cx="448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8" name="Google Shape;1518;p41"/>
          <p:cNvGrpSpPr/>
          <p:nvPr/>
        </p:nvGrpSpPr>
        <p:grpSpPr>
          <a:xfrm>
            <a:off x="6912118" y="356708"/>
            <a:ext cx="1759003" cy="859858"/>
            <a:chOff x="6128838" y="577338"/>
            <a:chExt cx="1759003" cy="859858"/>
          </a:xfrm>
        </p:grpSpPr>
        <p:sp>
          <p:nvSpPr>
            <p:cNvPr id="1519" name="Google Shape;1519;p41"/>
            <p:cNvSpPr/>
            <p:nvPr/>
          </p:nvSpPr>
          <p:spPr>
            <a:xfrm rot="2521737">
              <a:off x="7093975" y="939261"/>
              <a:ext cx="13275" cy="33150"/>
            </a:xfrm>
            <a:custGeom>
              <a:avLst/>
              <a:gdLst/>
              <a:ahLst/>
              <a:cxnLst/>
              <a:rect l="l" t="t" r="r" b="b"/>
              <a:pathLst>
                <a:path w="531" h="1326" extrusionOk="0">
                  <a:moveTo>
                    <a:pt x="232" y="0"/>
                  </a:moveTo>
                  <a:cubicBezTo>
                    <a:pt x="224" y="0"/>
                    <a:pt x="217" y="0"/>
                    <a:pt x="210" y="1"/>
                  </a:cubicBezTo>
                  <a:cubicBezTo>
                    <a:pt x="89" y="15"/>
                    <a:pt x="0" y="124"/>
                    <a:pt x="14" y="246"/>
                  </a:cubicBezTo>
                  <a:cubicBezTo>
                    <a:pt x="47" y="536"/>
                    <a:pt x="68" y="826"/>
                    <a:pt x="82" y="1117"/>
                  </a:cubicBezTo>
                  <a:cubicBezTo>
                    <a:pt x="87" y="1235"/>
                    <a:pt x="184" y="1326"/>
                    <a:pt x="303" y="1326"/>
                  </a:cubicBezTo>
                  <a:lnTo>
                    <a:pt x="313" y="1326"/>
                  </a:lnTo>
                  <a:cubicBezTo>
                    <a:pt x="437" y="1318"/>
                    <a:pt x="530" y="1216"/>
                    <a:pt x="523" y="1093"/>
                  </a:cubicBezTo>
                  <a:cubicBezTo>
                    <a:pt x="508" y="794"/>
                    <a:pt x="484" y="496"/>
                    <a:pt x="452" y="198"/>
                  </a:cubicBezTo>
                  <a:cubicBezTo>
                    <a:pt x="440" y="85"/>
                    <a:pt x="347" y="0"/>
                    <a:pt x="23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 rot="2521737">
              <a:off x="7125962" y="883472"/>
              <a:ext cx="18850" cy="32200"/>
            </a:xfrm>
            <a:custGeom>
              <a:avLst/>
              <a:gdLst/>
              <a:ahLst/>
              <a:cxnLst/>
              <a:rect l="l" t="t" r="r" b="b"/>
              <a:pathLst>
                <a:path w="754" h="1288" extrusionOk="0">
                  <a:moveTo>
                    <a:pt x="248" y="0"/>
                  </a:moveTo>
                  <a:cubicBezTo>
                    <a:pt x="223" y="0"/>
                    <a:pt x="198" y="4"/>
                    <a:pt x="174" y="13"/>
                  </a:cubicBezTo>
                  <a:cubicBezTo>
                    <a:pt x="59" y="55"/>
                    <a:pt x="1" y="181"/>
                    <a:pt x="40" y="296"/>
                  </a:cubicBezTo>
                  <a:cubicBezTo>
                    <a:pt x="135" y="557"/>
                    <a:pt x="221" y="834"/>
                    <a:pt x="294" y="1122"/>
                  </a:cubicBezTo>
                  <a:cubicBezTo>
                    <a:pt x="321" y="1221"/>
                    <a:pt x="409" y="1287"/>
                    <a:pt x="508" y="1287"/>
                  </a:cubicBezTo>
                  <a:cubicBezTo>
                    <a:pt x="527" y="1287"/>
                    <a:pt x="547" y="1286"/>
                    <a:pt x="564" y="1280"/>
                  </a:cubicBezTo>
                  <a:cubicBezTo>
                    <a:pt x="683" y="1251"/>
                    <a:pt x="754" y="1130"/>
                    <a:pt x="724" y="1011"/>
                  </a:cubicBezTo>
                  <a:cubicBezTo>
                    <a:pt x="646" y="712"/>
                    <a:pt x="557" y="421"/>
                    <a:pt x="457" y="146"/>
                  </a:cubicBezTo>
                  <a:cubicBezTo>
                    <a:pt x="424" y="55"/>
                    <a:pt x="338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 rot="2521737">
              <a:off x="7050055" y="988699"/>
              <a:ext cx="12750" cy="33175"/>
            </a:xfrm>
            <a:custGeom>
              <a:avLst/>
              <a:gdLst/>
              <a:ahLst/>
              <a:cxnLst/>
              <a:rect l="l" t="t" r="r" b="b"/>
              <a:pathLst>
                <a:path w="510" h="1327" extrusionOk="0">
                  <a:moveTo>
                    <a:pt x="289" y="1"/>
                  </a:moveTo>
                  <a:cubicBezTo>
                    <a:pt x="173" y="1"/>
                    <a:pt x="69" y="93"/>
                    <a:pt x="63" y="212"/>
                  </a:cubicBezTo>
                  <a:cubicBezTo>
                    <a:pt x="56" y="372"/>
                    <a:pt x="49" y="530"/>
                    <a:pt x="39" y="686"/>
                  </a:cubicBezTo>
                  <a:lnTo>
                    <a:pt x="11" y="1090"/>
                  </a:lnTo>
                  <a:cubicBezTo>
                    <a:pt x="1" y="1212"/>
                    <a:pt x="93" y="1318"/>
                    <a:pt x="213" y="1327"/>
                  </a:cubicBezTo>
                  <a:lnTo>
                    <a:pt x="230" y="1327"/>
                  </a:lnTo>
                  <a:cubicBezTo>
                    <a:pt x="347" y="1325"/>
                    <a:pt x="445" y="1237"/>
                    <a:pt x="452" y="1121"/>
                  </a:cubicBezTo>
                  <a:lnTo>
                    <a:pt x="480" y="714"/>
                  </a:lnTo>
                  <a:cubicBezTo>
                    <a:pt x="490" y="554"/>
                    <a:pt x="497" y="394"/>
                    <a:pt x="504" y="232"/>
                  </a:cubicBezTo>
                  <a:cubicBezTo>
                    <a:pt x="510" y="110"/>
                    <a:pt x="415" y="7"/>
                    <a:pt x="294" y="1"/>
                  </a:cubicBezTo>
                  <a:cubicBezTo>
                    <a:pt x="293" y="1"/>
                    <a:pt x="291" y="1"/>
                    <a:pt x="2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 rot="2521737">
              <a:off x="6807275" y="600257"/>
              <a:ext cx="20050" cy="31875"/>
            </a:xfrm>
            <a:custGeom>
              <a:avLst/>
              <a:gdLst/>
              <a:ahLst/>
              <a:cxnLst/>
              <a:rect l="l" t="t" r="r" b="b"/>
              <a:pathLst>
                <a:path w="802" h="1275" extrusionOk="0">
                  <a:moveTo>
                    <a:pt x="551" y="0"/>
                  </a:moveTo>
                  <a:cubicBezTo>
                    <a:pt x="464" y="0"/>
                    <a:pt x="382" y="51"/>
                    <a:pt x="347" y="136"/>
                  </a:cubicBezTo>
                  <a:cubicBezTo>
                    <a:pt x="232" y="407"/>
                    <a:pt x="127" y="693"/>
                    <a:pt x="36" y="988"/>
                  </a:cubicBezTo>
                  <a:cubicBezTo>
                    <a:pt x="1" y="1107"/>
                    <a:pt x="69" y="1231"/>
                    <a:pt x="184" y="1266"/>
                  </a:cubicBezTo>
                  <a:cubicBezTo>
                    <a:pt x="205" y="1273"/>
                    <a:pt x="226" y="1275"/>
                    <a:pt x="249" y="1275"/>
                  </a:cubicBezTo>
                  <a:cubicBezTo>
                    <a:pt x="342" y="1275"/>
                    <a:pt x="432" y="1215"/>
                    <a:pt x="460" y="1119"/>
                  </a:cubicBezTo>
                  <a:cubicBezTo>
                    <a:pt x="545" y="839"/>
                    <a:pt x="644" y="568"/>
                    <a:pt x="754" y="309"/>
                  </a:cubicBezTo>
                  <a:cubicBezTo>
                    <a:pt x="802" y="197"/>
                    <a:pt x="751" y="66"/>
                    <a:pt x="637" y="18"/>
                  </a:cubicBezTo>
                  <a:cubicBezTo>
                    <a:pt x="609" y="6"/>
                    <a:pt x="580" y="0"/>
                    <a:pt x="5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 rot="2521737">
              <a:off x="6701651" y="760735"/>
              <a:ext cx="25700" cy="28800"/>
            </a:xfrm>
            <a:custGeom>
              <a:avLst/>
              <a:gdLst/>
              <a:ahLst/>
              <a:cxnLst/>
              <a:rect l="l" t="t" r="r" b="b"/>
              <a:pathLst>
                <a:path w="1028" h="1152" extrusionOk="0">
                  <a:moveTo>
                    <a:pt x="251" y="0"/>
                  </a:moveTo>
                  <a:cubicBezTo>
                    <a:pt x="207" y="0"/>
                    <a:pt x="163" y="13"/>
                    <a:pt x="124" y="40"/>
                  </a:cubicBezTo>
                  <a:cubicBezTo>
                    <a:pt x="23" y="109"/>
                    <a:pt x="1" y="247"/>
                    <a:pt x="69" y="349"/>
                  </a:cubicBezTo>
                  <a:cubicBezTo>
                    <a:pt x="236" y="587"/>
                    <a:pt x="416" y="828"/>
                    <a:pt x="608" y="1068"/>
                  </a:cubicBezTo>
                  <a:cubicBezTo>
                    <a:pt x="652" y="1123"/>
                    <a:pt x="717" y="1151"/>
                    <a:pt x="779" y="1151"/>
                  </a:cubicBezTo>
                  <a:cubicBezTo>
                    <a:pt x="828" y="1151"/>
                    <a:pt x="877" y="1134"/>
                    <a:pt x="918" y="1103"/>
                  </a:cubicBezTo>
                  <a:cubicBezTo>
                    <a:pt x="1013" y="1027"/>
                    <a:pt x="1027" y="886"/>
                    <a:pt x="952" y="793"/>
                  </a:cubicBezTo>
                  <a:cubicBezTo>
                    <a:pt x="775" y="566"/>
                    <a:pt x="599" y="332"/>
                    <a:pt x="433" y="95"/>
                  </a:cubicBezTo>
                  <a:cubicBezTo>
                    <a:pt x="391" y="33"/>
                    <a:pt x="321" y="0"/>
                    <a:pt x="2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 rot="2521737">
              <a:off x="6757743" y="638897"/>
              <a:ext cx="12750" cy="33100"/>
            </a:xfrm>
            <a:custGeom>
              <a:avLst/>
              <a:gdLst/>
              <a:ahLst/>
              <a:cxnLst/>
              <a:rect l="l" t="t" r="r" b="b"/>
              <a:pathLst>
                <a:path w="510" h="1324" extrusionOk="0">
                  <a:moveTo>
                    <a:pt x="276" y="1"/>
                  </a:moveTo>
                  <a:cubicBezTo>
                    <a:pt x="164" y="1"/>
                    <a:pt x="69" y="84"/>
                    <a:pt x="56" y="196"/>
                  </a:cubicBezTo>
                  <a:cubicBezTo>
                    <a:pt x="35" y="381"/>
                    <a:pt x="21" y="563"/>
                    <a:pt x="9" y="742"/>
                  </a:cubicBezTo>
                  <a:cubicBezTo>
                    <a:pt x="4" y="846"/>
                    <a:pt x="1" y="946"/>
                    <a:pt x="1" y="1048"/>
                  </a:cubicBezTo>
                  <a:lnTo>
                    <a:pt x="1" y="1105"/>
                  </a:lnTo>
                  <a:cubicBezTo>
                    <a:pt x="2" y="1226"/>
                    <a:pt x="101" y="1324"/>
                    <a:pt x="222" y="1324"/>
                  </a:cubicBezTo>
                  <a:lnTo>
                    <a:pt x="225" y="1324"/>
                  </a:lnTo>
                  <a:cubicBezTo>
                    <a:pt x="347" y="1322"/>
                    <a:pt x="443" y="1223"/>
                    <a:pt x="442" y="1101"/>
                  </a:cubicBezTo>
                  <a:lnTo>
                    <a:pt x="442" y="1048"/>
                  </a:lnTo>
                  <a:cubicBezTo>
                    <a:pt x="442" y="955"/>
                    <a:pt x="445" y="863"/>
                    <a:pt x="452" y="769"/>
                  </a:cubicBezTo>
                  <a:cubicBezTo>
                    <a:pt x="462" y="598"/>
                    <a:pt x="476" y="422"/>
                    <a:pt x="496" y="246"/>
                  </a:cubicBezTo>
                  <a:cubicBezTo>
                    <a:pt x="510" y="125"/>
                    <a:pt x="421" y="16"/>
                    <a:pt x="300" y="2"/>
                  </a:cubicBezTo>
                  <a:cubicBezTo>
                    <a:pt x="292" y="1"/>
                    <a:pt x="284" y="1"/>
                    <a:pt x="27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 rot="2521737">
              <a:off x="6718348" y="694799"/>
              <a:ext cx="20550" cy="31650"/>
            </a:xfrm>
            <a:custGeom>
              <a:avLst/>
              <a:gdLst/>
              <a:ahLst/>
              <a:cxnLst/>
              <a:rect l="l" t="t" r="r" b="b"/>
              <a:pathLst>
                <a:path w="822" h="1266" extrusionOk="0">
                  <a:moveTo>
                    <a:pt x="248" y="0"/>
                  </a:moveTo>
                  <a:cubicBezTo>
                    <a:pt x="225" y="0"/>
                    <a:pt x="203" y="4"/>
                    <a:pt x="180" y="11"/>
                  </a:cubicBezTo>
                  <a:cubicBezTo>
                    <a:pt x="64" y="49"/>
                    <a:pt x="0" y="174"/>
                    <a:pt x="37" y="290"/>
                  </a:cubicBezTo>
                  <a:cubicBezTo>
                    <a:pt x="128" y="569"/>
                    <a:pt x="239" y="854"/>
                    <a:pt x="368" y="1137"/>
                  </a:cubicBezTo>
                  <a:cubicBezTo>
                    <a:pt x="406" y="1219"/>
                    <a:pt x="485" y="1266"/>
                    <a:pt x="570" y="1266"/>
                  </a:cubicBezTo>
                  <a:cubicBezTo>
                    <a:pt x="600" y="1266"/>
                    <a:pt x="633" y="1259"/>
                    <a:pt x="663" y="1247"/>
                  </a:cubicBezTo>
                  <a:cubicBezTo>
                    <a:pt x="775" y="1195"/>
                    <a:pt x="821" y="1064"/>
                    <a:pt x="770" y="954"/>
                  </a:cubicBezTo>
                  <a:cubicBezTo>
                    <a:pt x="648" y="687"/>
                    <a:pt x="544" y="419"/>
                    <a:pt x="458" y="155"/>
                  </a:cubicBezTo>
                  <a:cubicBezTo>
                    <a:pt x="429" y="60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 rot="2521737">
              <a:off x="7018832" y="1307378"/>
              <a:ext cx="33725" cy="15875"/>
            </a:xfrm>
            <a:custGeom>
              <a:avLst/>
              <a:gdLst/>
              <a:ahLst/>
              <a:cxnLst/>
              <a:rect l="l" t="t" r="r" b="b"/>
              <a:pathLst>
                <a:path w="1349" h="635" extrusionOk="0">
                  <a:moveTo>
                    <a:pt x="1106" y="0"/>
                  </a:moveTo>
                  <a:cubicBezTo>
                    <a:pt x="1090" y="0"/>
                    <a:pt x="1072" y="2"/>
                    <a:pt x="1055" y="6"/>
                  </a:cubicBezTo>
                  <a:cubicBezTo>
                    <a:pt x="770" y="74"/>
                    <a:pt x="484" y="136"/>
                    <a:pt x="197" y="196"/>
                  </a:cubicBezTo>
                  <a:cubicBezTo>
                    <a:pt x="78" y="222"/>
                    <a:pt x="0" y="338"/>
                    <a:pt x="26" y="457"/>
                  </a:cubicBezTo>
                  <a:cubicBezTo>
                    <a:pt x="47" y="562"/>
                    <a:pt x="139" y="634"/>
                    <a:pt x="241" y="634"/>
                  </a:cubicBezTo>
                  <a:cubicBezTo>
                    <a:pt x="257" y="634"/>
                    <a:pt x="271" y="633"/>
                    <a:pt x="285" y="629"/>
                  </a:cubicBezTo>
                  <a:cubicBezTo>
                    <a:pt x="576" y="569"/>
                    <a:pt x="867" y="505"/>
                    <a:pt x="1156" y="437"/>
                  </a:cubicBezTo>
                  <a:cubicBezTo>
                    <a:pt x="1275" y="409"/>
                    <a:pt x="1349" y="290"/>
                    <a:pt x="1320" y="172"/>
                  </a:cubicBezTo>
                  <a:cubicBezTo>
                    <a:pt x="1296" y="70"/>
                    <a:pt x="1207" y="0"/>
                    <a:pt x="110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 rot="2521737">
              <a:off x="6962674" y="1273035"/>
              <a:ext cx="33775" cy="13900"/>
            </a:xfrm>
            <a:custGeom>
              <a:avLst/>
              <a:gdLst/>
              <a:ahLst/>
              <a:cxnLst/>
              <a:rect l="l" t="t" r="r" b="b"/>
              <a:pathLst>
                <a:path w="1351" h="556" extrusionOk="0">
                  <a:moveTo>
                    <a:pt x="1113" y="0"/>
                  </a:moveTo>
                  <a:cubicBezTo>
                    <a:pt x="1103" y="0"/>
                    <a:pt x="1092" y="1"/>
                    <a:pt x="1082" y="2"/>
                  </a:cubicBezTo>
                  <a:cubicBezTo>
                    <a:pt x="791" y="43"/>
                    <a:pt x="501" y="80"/>
                    <a:pt x="210" y="114"/>
                  </a:cubicBezTo>
                  <a:cubicBezTo>
                    <a:pt x="88" y="128"/>
                    <a:pt x="0" y="239"/>
                    <a:pt x="14" y="360"/>
                  </a:cubicBezTo>
                  <a:cubicBezTo>
                    <a:pt x="27" y="473"/>
                    <a:pt x="123" y="555"/>
                    <a:pt x="234" y="555"/>
                  </a:cubicBezTo>
                  <a:cubicBezTo>
                    <a:pt x="244" y="555"/>
                    <a:pt x="251" y="555"/>
                    <a:pt x="260" y="554"/>
                  </a:cubicBezTo>
                  <a:cubicBezTo>
                    <a:pt x="553" y="520"/>
                    <a:pt x="850" y="483"/>
                    <a:pt x="1143" y="440"/>
                  </a:cubicBezTo>
                  <a:cubicBezTo>
                    <a:pt x="1264" y="423"/>
                    <a:pt x="1350" y="311"/>
                    <a:pt x="1332" y="191"/>
                  </a:cubicBezTo>
                  <a:cubicBezTo>
                    <a:pt x="1317" y="81"/>
                    <a:pt x="1220" y="0"/>
                    <a:pt x="111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 rot="2521737">
              <a:off x="6910180" y="1233854"/>
              <a:ext cx="33425" cy="11825"/>
            </a:xfrm>
            <a:custGeom>
              <a:avLst/>
              <a:gdLst/>
              <a:ahLst/>
              <a:cxnLst/>
              <a:rect l="l" t="t" r="r" b="b"/>
              <a:pathLst>
                <a:path w="1337" h="473" extrusionOk="0">
                  <a:moveTo>
                    <a:pt x="1105" y="0"/>
                  </a:moveTo>
                  <a:cubicBezTo>
                    <a:pt x="1102" y="0"/>
                    <a:pt x="1099" y="0"/>
                    <a:pt x="1096" y="1"/>
                  </a:cubicBezTo>
                  <a:cubicBezTo>
                    <a:pt x="804" y="15"/>
                    <a:pt x="512" y="26"/>
                    <a:pt x="220" y="32"/>
                  </a:cubicBezTo>
                  <a:cubicBezTo>
                    <a:pt x="97" y="33"/>
                    <a:pt x="0" y="134"/>
                    <a:pt x="3" y="256"/>
                  </a:cubicBezTo>
                  <a:cubicBezTo>
                    <a:pt x="5" y="376"/>
                    <a:pt x="104" y="473"/>
                    <a:pt x="224" y="473"/>
                  </a:cubicBezTo>
                  <a:lnTo>
                    <a:pt x="229" y="473"/>
                  </a:lnTo>
                  <a:cubicBezTo>
                    <a:pt x="525" y="467"/>
                    <a:pt x="823" y="457"/>
                    <a:pt x="1121" y="440"/>
                  </a:cubicBezTo>
                  <a:cubicBezTo>
                    <a:pt x="1243" y="433"/>
                    <a:pt x="1336" y="331"/>
                    <a:pt x="1329" y="209"/>
                  </a:cubicBezTo>
                  <a:cubicBezTo>
                    <a:pt x="1322" y="91"/>
                    <a:pt x="1224" y="0"/>
                    <a:pt x="110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 rot="2521737">
              <a:off x="6946260" y="1074191"/>
              <a:ext cx="17250" cy="32700"/>
            </a:xfrm>
            <a:custGeom>
              <a:avLst/>
              <a:gdLst/>
              <a:ahLst/>
              <a:cxnLst/>
              <a:rect l="l" t="t" r="r" b="b"/>
              <a:pathLst>
                <a:path w="690" h="1308" extrusionOk="0">
                  <a:moveTo>
                    <a:pt x="446" y="0"/>
                  </a:moveTo>
                  <a:cubicBezTo>
                    <a:pt x="345" y="0"/>
                    <a:pt x="253" y="72"/>
                    <a:pt x="232" y="176"/>
                  </a:cubicBezTo>
                  <a:cubicBezTo>
                    <a:pt x="170" y="461"/>
                    <a:pt x="101" y="747"/>
                    <a:pt x="31" y="1031"/>
                  </a:cubicBezTo>
                  <a:cubicBezTo>
                    <a:pt x="1" y="1149"/>
                    <a:pt x="73" y="1269"/>
                    <a:pt x="191" y="1300"/>
                  </a:cubicBezTo>
                  <a:cubicBezTo>
                    <a:pt x="208" y="1305"/>
                    <a:pt x="228" y="1307"/>
                    <a:pt x="246" y="1307"/>
                  </a:cubicBezTo>
                  <a:cubicBezTo>
                    <a:pt x="345" y="1303"/>
                    <a:pt x="435" y="1238"/>
                    <a:pt x="460" y="1137"/>
                  </a:cubicBezTo>
                  <a:cubicBezTo>
                    <a:pt x="533" y="848"/>
                    <a:pt x="601" y="559"/>
                    <a:pt x="664" y="268"/>
                  </a:cubicBezTo>
                  <a:cubicBezTo>
                    <a:pt x="690" y="149"/>
                    <a:pt x="615" y="31"/>
                    <a:pt x="494" y="6"/>
                  </a:cubicBezTo>
                  <a:cubicBezTo>
                    <a:pt x="478" y="2"/>
                    <a:pt x="462" y="0"/>
                    <a:pt x="44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 rot="2521737">
              <a:off x="6693949" y="1163388"/>
              <a:ext cx="28175" cy="26450"/>
            </a:xfrm>
            <a:custGeom>
              <a:avLst/>
              <a:gdLst/>
              <a:ahLst/>
              <a:cxnLst/>
              <a:rect l="l" t="t" r="r" b="b"/>
              <a:pathLst>
                <a:path w="1127" h="1058" extrusionOk="0">
                  <a:moveTo>
                    <a:pt x="881" y="1"/>
                  </a:moveTo>
                  <a:cubicBezTo>
                    <a:pt x="823" y="1"/>
                    <a:pt x="767" y="23"/>
                    <a:pt x="724" y="66"/>
                  </a:cubicBezTo>
                  <a:cubicBezTo>
                    <a:pt x="519" y="275"/>
                    <a:pt x="311" y="478"/>
                    <a:pt x="95" y="675"/>
                  </a:cubicBezTo>
                  <a:cubicBezTo>
                    <a:pt x="6" y="759"/>
                    <a:pt x="0" y="897"/>
                    <a:pt x="84" y="987"/>
                  </a:cubicBezTo>
                  <a:cubicBezTo>
                    <a:pt x="128" y="1035"/>
                    <a:pt x="186" y="1058"/>
                    <a:pt x="247" y="1058"/>
                  </a:cubicBezTo>
                  <a:cubicBezTo>
                    <a:pt x="300" y="1058"/>
                    <a:pt x="355" y="1038"/>
                    <a:pt x="397" y="1000"/>
                  </a:cubicBezTo>
                  <a:cubicBezTo>
                    <a:pt x="617" y="797"/>
                    <a:pt x="831" y="590"/>
                    <a:pt x="1041" y="377"/>
                  </a:cubicBezTo>
                  <a:cubicBezTo>
                    <a:pt x="1126" y="291"/>
                    <a:pt x="1126" y="150"/>
                    <a:pt x="1038" y="65"/>
                  </a:cubicBezTo>
                  <a:cubicBezTo>
                    <a:pt x="994" y="22"/>
                    <a:pt x="937" y="1"/>
                    <a:pt x="881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 rot="2521737">
              <a:off x="7125361" y="760803"/>
              <a:ext cx="32350" cy="21025"/>
            </a:xfrm>
            <a:custGeom>
              <a:avLst/>
              <a:gdLst/>
              <a:ahLst/>
              <a:cxnLst/>
              <a:rect l="l" t="t" r="r" b="b"/>
              <a:pathLst>
                <a:path w="1294" h="841" extrusionOk="0">
                  <a:moveTo>
                    <a:pt x="252" y="0"/>
                  </a:moveTo>
                  <a:cubicBezTo>
                    <a:pt x="167" y="0"/>
                    <a:pt x="86" y="49"/>
                    <a:pt x="50" y="131"/>
                  </a:cubicBezTo>
                  <a:cubicBezTo>
                    <a:pt x="0" y="245"/>
                    <a:pt x="50" y="374"/>
                    <a:pt x="162" y="424"/>
                  </a:cubicBezTo>
                  <a:cubicBezTo>
                    <a:pt x="426" y="543"/>
                    <a:pt x="687" y="672"/>
                    <a:pt x="932" y="812"/>
                  </a:cubicBezTo>
                  <a:cubicBezTo>
                    <a:pt x="966" y="832"/>
                    <a:pt x="1006" y="840"/>
                    <a:pt x="1041" y="840"/>
                  </a:cubicBezTo>
                  <a:cubicBezTo>
                    <a:pt x="1116" y="840"/>
                    <a:pt x="1193" y="799"/>
                    <a:pt x="1234" y="728"/>
                  </a:cubicBezTo>
                  <a:cubicBezTo>
                    <a:pt x="1293" y="622"/>
                    <a:pt x="1257" y="487"/>
                    <a:pt x="1150" y="428"/>
                  </a:cubicBezTo>
                  <a:cubicBezTo>
                    <a:pt x="892" y="280"/>
                    <a:pt x="618" y="144"/>
                    <a:pt x="342" y="19"/>
                  </a:cubicBezTo>
                  <a:cubicBezTo>
                    <a:pt x="313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 rot="2521737">
              <a:off x="6888352" y="1109187"/>
              <a:ext cx="20075" cy="31875"/>
            </a:xfrm>
            <a:custGeom>
              <a:avLst/>
              <a:gdLst/>
              <a:ahLst/>
              <a:cxnLst/>
              <a:rect l="l" t="t" r="r" b="b"/>
              <a:pathLst>
                <a:path w="803" h="1275" extrusionOk="0">
                  <a:moveTo>
                    <a:pt x="553" y="1"/>
                  </a:moveTo>
                  <a:cubicBezTo>
                    <a:pt x="461" y="1"/>
                    <a:pt x="375" y="59"/>
                    <a:pt x="343" y="150"/>
                  </a:cubicBezTo>
                  <a:cubicBezTo>
                    <a:pt x="250" y="427"/>
                    <a:pt x="150" y="700"/>
                    <a:pt x="44" y="973"/>
                  </a:cubicBezTo>
                  <a:cubicBezTo>
                    <a:pt x="0" y="1086"/>
                    <a:pt x="57" y="1214"/>
                    <a:pt x="170" y="1258"/>
                  </a:cubicBezTo>
                  <a:cubicBezTo>
                    <a:pt x="197" y="1269"/>
                    <a:pt x="223" y="1275"/>
                    <a:pt x="250" y="1275"/>
                  </a:cubicBezTo>
                  <a:cubicBezTo>
                    <a:pt x="339" y="1275"/>
                    <a:pt x="421" y="1221"/>
                    <a:pt x="455" y="1133"/>
                  </a:cubicBezTo>
                  <a:cubicBezTo>
                    <a:pt x="563" y="854"/>
                    <a:pt x="667" y="574"/>
                    <a:pt x="762" y="292"/>
                  </a:cubicBezTo>
                  <a:cubicBezTo>
                    <a:pt x="803" y="179"/>
                    <a:pt x="740" y="52"/>
                    <a:pt x="624" y="13"/>
                  </a:cubicBezTo>
                  <a:cubicBezTo>
                    <a:pt x="601" y="4"/>
                    <a:pt x="577" y="1"/>
                    <a:pt x="55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 rot="2521737">
              <a:off x="7139526" y="821841"/>
              <a:ext cx="26175" cy="28400"/>
            </a:xfrm>
            <a:custGeom>
              <a:avLst/>
              <a:gdLst/>
              <a:ahLst/>
              <a:cxnLst/>
              <a:rect l="l" t="t" r="r" b="b"/>
              <a:pathLst>
                <a:path w="1047" h="1136" extrusionOk="0">
                  <a:moveTo>
                    <a:pt x="247" y="0"/>
                  </a:moveTo>
                  <a:cubicBezTo>
                    <a:pt x="193" y="0"/>
                    <a:pt x="139" y="20"/>
                    <a:pt x="97" y="59"/>
                  </a:cubicBezTo>
                  <a:cubicBezTo>
                    <a:pt x="7" y="143"/>
                    <a:pt x="1" y="283"/>
                    <a:pt x="85" y="371"/>
                  </a:cubicBezTo>
                  <a:cubicBezTo>
                    <a:pt x="275" y="575"/>
                    <a:pt x="452" y="801"/>
                    <a:pt x="611" y="1039"/>
                  </a:cubicBezTo>
                  <a:cubicBezTo>
                    <a:pt x="653" y="1103"/>
                    <a:pt x="723" y="1135"/>
                    <a:pt x="794" y="1135"/>
                  </a:cubicBezTo>
                  <a:cubicBezTo>
                    <a:pt x="836" y="1135"/>
                    <a:pt x="879" y="1124"/>
                    <a:pt x="918" y="1099"/>
                  </a:cubicBezTo>
                  <a:cubicBezTo>
                    <a:pt x="1019" y="1031"/>
                    <a:pt x="1046" y="893"/>
                    <a:pt x="978" y="792"/>
                  </a:cubicBezTo>
                  <a:cubicBezTo>
                    <a:pt x="804" y="534"/>
                    <a:pt x="612" y="293"/>
                    <a:pt x="409" y="72"/>
                  </a:cubicBezTo>
                  <a:cubicBezTo>
                    <a:pt x="365" y="24"/>
                    <a:pt x="306" y="0"/>
                    <a:pt x="24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 rot="2521737">
              <a:off x="6131237" y="767340"/>
              <a:ext cx="32950" cy="19825"/>
            </a:xfrm>
            <a:custGeom>
              <a:avLst/>
              <a:gdLst/>
              <a:ahLst/>
              <a:cxnLst/>
              <a:rect l="l" t="t" r="r" b="b"/>
              <a:pathLst>
                <a:path w="1318" h="793" extrusionOk="0">
                  <a:moveTo>
                    <a:pt x="253" y="0"/>
                  </a:moveTo>
                  <a:cubicBezTo>
                    <a:pt x="168" y="0"/>
                    <a:pt x="87" y="49"/>
                    <a:pt x="50" y="131"/>
                  </a:cubicBezTo>
                  <a:cubicBezTo>
                    <a:pt x="0" y="243"/>
                    <a:pt x="51" y="374"/>
                    <a:pt x="164" y="423"/>
                  </a:cubicBezTo>
                  <a:cubicBezTo>
                    <a:pt x="434" y="544"/>
                    <a:pt x="708" y="662"/>
                    <a:pt x="983" y="775"/>
                  </a:cubicBezTo>
                  <a:cubicBezTo>
                    <a:pt x="1012" y="785"/>
                    <a:pt x="1040" y="792"/>
                    <a:pt x="1068" y="792"/>
                  </a:cubicBezTo>
                  <a:cubicBezTo>
                    <a:pt x="1155" y="792"/>
                    <a:pt x="1236" y="741"/>
                    <a:pt x="1271" y="656"/>
                  </a:cubicBezTo>
                  <a:cubicBezTo>
                    <a:pt x="1318" y="543"/>
                    <a:pt x="1264" y="413"/>
                    <a:pt x="1151" y="367"/>
                  </a:cubicBezTo>
                  <a:cubicBezTo>
                    <a:pt x="880" y="255"/>
                    <a:pt x="610" y="140"/>
                    <a:pt x="342" y="19"/>
                  </a:cubicBezTo>
                  <a:cubicBezTo>
                    <a:pt x="313" y="6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 rot="2521737">
              <a:off x="6861396" y="1188416"/>
              <a:ext cx="33500" cy="12475"/>
            </a:xfrm>
            <a:custGeom>
              <a:avLst/>
              <a:gdLst/>
              <a:ahLst/>
              <a:cxnLst/>
              <a:rect l="l" t="t" r="r" b="b"/>
              <a:pathLst>
                <a:path w="1340" h="499" extrusionOk="0">
                  <a:moveTo>
                    <a:pt x="229" y="1"/>
                  </a:moveTo>
                  <a:cubicBezTo>
                    <a:pt x="116" y="1"/>
                    <a:pt x="17" y="89"/>
                    <a:pt x="9" y="205"/>
                  </a:cubicBezTo>
                  <a:cubicBezTo>
                    <a:pt x="1" y="328"/>
                    <a:pt x="91" y="434"/>
                    <a:pt x="213" y="443"/>
                  </a:cubicBezTo>
                  <a:cubicBezTo>
                    <a:pt x="510" y="465"/>
                    <a:pt x="805" y="485"/>
                    <a:pt x="1103" y="498"/>
                  </a:cubicBezTo>
                  <a:lnTo>
                    <a:pt x="1114" y="498"/>
                  </a:lnTo>
                  <a:cubicBezTo>
                    <a:pt x="1230" y="498"/>
                    <a:pt x="1328" y="406"/>
                    <a:pt x="1335" y="287"/>
                  </a:cubicBezTo>
                  <a:cubicBezTo>
                    <a:pt x="1339" y="165"/>
                    <a:pt x="1244" y="61"/>
                    <a:pt x="1122" y="56"/>
                  </a:cubicBezTo>
                  <a:cubicBezTo>
                    <a:pt x="830" y="44"/>
                    <a:pt x="540" y="24"/>
                    <a:pt x="247" y="2"/>
                  </a:cubicBezTo>
                  <a:cubicBezTo>
                    <a:pt x="241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 rot="2521737">
              <a:off x="7000129" y="1033539"/>
              <a:ext cx="14775" cy="33025"/>
            </a:xfrm>
            <a:custGeom>
              <a:avLst/>
              <a:gdLst/>
              <a:ahLst/>
              <a:cxnLst/>
              <a:rect l="l" t="t" r="r" b="b"/>
              <a:pathLst>
                <a:path w="591" h="1321" extrusionOk="0">
                  <a:moveTo>
                    <a:pt x="355" y="1"/>
                  </a:moveTo>
                  <a:cubicBezTo>
                    <a:pt x="243" y="1"/>
                    <a:pt x="150" y="86"/>
                    <a:pt x="137" y="197"/>
                  </a:cubicBezTo>
                  <a:cubicBezTo>
                    <a:pt x="101" y="488"/>
                    <a:pt x="62" y="778"/>
                    <a:pt x="18" y="1066"/>
                  </a:cubicBezTo>
                  <a:cubicBezTo>
                    <a:pt x="1" y="1187"/>
                    <a:pt x="83" y="1300"/>
                    <a:pt x="204" y="1319"/>
                  </a:cubicBezTo>
                  <a:cubicBezTo>
                    <a:pt x="215" y="1320"/>
                    <a:pt x="228" y="1320"/>
                    <a:pt x="238" y="1320"/>
                  </a:cubicBezTo>
                  <a:cubicBezTo>
                    <a:pt x="345" y="1320"/>
                    <a:pt x="440" y="1242"/>
                    <a:pt x="456" y="1133"/>
                  </a:cubicBezTo>
                  <a:cubicBezTo>
                    <a:pt x="500" y="838"/>
                    <a:pt x="541" y="544"/>
                    <a:pt x="576" y="249"/>
                  </a:cubicBezTo>
                  <a:cubicBezTo>
                    <a:pt x="591" y="129"/>
                    <a:pt x="506" y="17"/>
                    <a:pt x="384" y="3"/>
                  </a:cubicBezTo>
                  <a:cubicBezTo>
                    <a:pt x="374" y="1"/>
                    <a:pt x="365" y="1"/>
                    <a:pt x="35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 rot="2521737">
              <a:off x="6815165" y="1132530"/>
              <a:ext cx="35850" cy="30575"/>
            </a:xfrm>
            <a:custGeom>
              <a:avLst/>
              <a:gdLst/>
              <a:ahLst/>
              <a:cxnLst/>
              <a:rect l="l" t="t" r="r" b="b"/>
              <a:pathLst>
                <a:path w="1434" h="1223" extrusionOk="0">
                  <a:moveTo>
                    <a:pt x="1181" y="0"/>
                  </a:moveTo>
                  <a:cubicBezTo>
                    <a:pt x="1101" y="0"/>
                    <a:pt x="1022" y="44"/>
                    <a:pt x="983" y="120"/>
                  </a:cubicBezTo>
                  <a:cubicBezTo>
                    <a:pt x="952" y="184"/>
                    <a:pt x="919" y="247"/>
                    <a:pt x="885" y="310"/>
                  </a:cubicBezTo>
                  <a:cubicBezTo>
                    <a:pt x="684" y="279"/>
                    <a:pt x="481" y="244"/>
                    <a:pt x="281" y="206"/>
                  </a:cubicBezTo>
                  <a:cubicBezTo>
                    <a:pt x="267" y="203"/>
                    <a:pt x="252" y="201"/>
                    <a:pt x="238" y="201"/>
                  </a:cubicBezTo>
                  <a:cubicBezTo>
                    <a:pt x="134" y="201"/>
                    <a:pt x="43" y="277"/>
                    <a:pt x="24" y="383"/>
                  </a:cubicBezTo>
                  <a:cubicBezTo>
                    <a:pt x="0" y="503"/>
                    <a:pt x="81" y="620"/>
                    <a:pt x="202" y="641"/>
                  </a:cubicBezTo>
                  <a:cubicBezTo>
                    <a:pt x="355" y="669"/>
                    <a:pt x="509" y="695"/>
                    <a:pt x="665" y="722"/>
                  </a:cubicBezTo>
                  <a:lnTo>
                    <a:pt x="623" y="797"/>
                  </a:lnTo>
                  <a:lnTo>
                    <a:pt x="570" y="890"/>
                  </a:lnTo>
                  <a:cubicBezTo>
                    <a:pt x="509" y="997"/>
                    <a:pt x="545" y="1132"/>
                    <a:pt x="651" y="1191"/>
                  </a:cubicBezTo>
                  <a:cubicBezTo>
                    <a:pt x="687" y="1211"/>
                    <a:pt x="725" y="1222"/>
                    <a:pt x="762" y="1222"/>
                  </a:cubicBezTo>
                  <a:cubicBezTo>
                    <a:pt x="838" y="1222"/>
                    <a:pt x="912" y="1183"/>
                    <a:pt x="953" y="1110"/>
                  </a:cubicBezTo>
                  <a:lnTo>
                    <a:pt x="1008" y="1012"/>
                  </a:lnTo>
                  <a:cubicBezTo>
                    <a:pt x="1051" y="939"/>
                    <a:pt x="1091" y="864"/>
                    <a:pt x="1132" y="790"/>
                  </a:cubicBezTo>
                  <a:cubicBezTo>
                    <a:pt x="1231" y="780"/>
                    <a:pt x="1316" y="705"/>
                    <a:pt x="1332" y="601"/>
                  </a:cubicBezTo>
                  <a:cubicBezTo>
                    <a:pt x="1339" y="552"/>
                    <a:pt x="1330" y="502"/>
                    <a:pt x="1306" y="461"/>
                  </a:cubicBezTo>
                  <a:cubicBezTo>
                    <a:pt x="1330" y="415"/>
                    <a:pt x="1353" y="367"/>
                    <a:pt x="1377" y="322"/>
                  </a:cubicBezTo>
                  <a:cubicBezTo>
                    <a:pt x="1434" y="211"/>
                    <a:pt x="1389" y="78"/>
                    <a:pt x="1281" y="24"/>
                  </a:cubicBezTo>
                  <a:cubicBezTo>
                    <a:pt x="1249" y="8"/>
                    <a:pt x="1215" y="0"/>
                    <a:pt x="118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 rot="2521737">
              <a:off x="6760940" y="1155012"/>
              <a:ext cx="25900" cy="28700"/>
            </a:xfrm>
            <a:custGeom>
              <a:avLst/>
              <a:gdLst/>
              <a:ahLst/>
              <a:cxnLst/>
              <a:rect l="l" t="t" r="r" b="b"/>
              <a:pathLst>
                <a:path w="1036" h="1148" extrusionOk="0">
                  <a:moveTo>
                    <a:pt x="787" y="1"/>
                  </a:moveTo>
                  <a:cubicBezTo>
                    <a:pt x="717" y="1"/>
                    <a:pt x="649" y="33"/>
                    <a:pt x="606" y="94"/>
                  </a:cubicBezTo>
                  <a:cubicBezTo>
                    <a:pt x="436" y="329"/>
                    <a:pt x="259" y="562"/>
                    <a:pt x="77" y="789"/>
                  </a:cubicBezTo>
                  <a:cubicBezTo>
                    <a:pt x="0" y="884"/>
                    <a:pt x="15" y="1023"/>
                    <a:pt x="110" y="1098"/>
                  </a:cubicBezTo>
                  <a:cubicBezTo>
                    <a:pt x="151" y="1132"/>
                    <a:pt x="200" y="1147"/>
                    <a:pt x="249" y="1147"/>
                  </a:cubicBezTo>
                  <a:cubicBezTo>
                    <a:pt x="314" y="1147"/>
                    <a:pt x="378" y="1119"/>
                    <a:pt x="420" y="1065"/>
                  </a:cubicBezTo>
                  <a:cubicBezTo>
                    <a:pt x="609" y="833"/>
                    <a:pt x="789" y="594"/>
                    <a:pt x="965" y="352"/>
                  </a:cubicBezTo>
                  <a:cubicBezTo>
                    <a:pt x="1036" y="253"/>
                    <a:pt x="1014" y="114"/>
                    <a:pt x="915" y="43"/>
                  </a:cubicBezTo>
                  <a:cubicBezTo>
                    <a:pt x="876" y="14"/>
                    <a:pt x="831" y="1"/>
                    <a:pt x="78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 rot="2521737">
              <a:off x="6161050" y="827257"/>
              <a:ext cx="33400" cy="18250"/>
            </a:xfrm>
            <a:custGeom>
              <a:avLst/>
              <a:gdLst/>
              <a:ahLst/>
              <a:cxnLst/>
              <a:rect l="l" t="t" r="r" b="b"/>
              <a:pathLst>
                <a:path w="1336" h="730" extrusionOk="0">
                  <a:moveTo>
                    <a:pt x="249" y="0"/>
                  </a:moveTo>
                  <a:cubicBezTo>
                    <a:pt x="158" y="0"/>
                    <a:pt x="74" y="58"/>
                    <a:pt x="42" y="148"/>
                  </a:cubicBezTo>
                  <a:cubicBezTo>
                    <a:pt x="1" y="263"/>
                    <a:pt x="62" y="390"/>
                    <a:pt x="177" y="431"/>
                  </a:cubicBezTo>
                  <a:cubicBezTo>
                    <a:pt x="456" y="530"/>
                    <a:pt x="737" y="628"/>
                    <a:pt x="1019" y="720"/>
                  </a:cubicBezTo>
                  <a:cubicBezTo>
                    <a:pt x="1042" y="727"/>
                    <a:pt x="1065" y="730"/>
                    <a:pt x="1087" y="730"/>
                  </a:cubicBezTo>
                  <a:cubicBezTo>
                    <a:pt x="1182" y="730"/>
                    <a:pt x="1267" y="672"/>
                    <a:pt x="1298" y="578"/>
                  </a:cubicBezTo>
                  <a:cubicBezTo>
                    <a:pt x="1335" y="462"/>
                    <a:pt x="1272" y="338"/>
                    <a:pt x="1155" y="299"/>
                  </a:cubicBezTo>
                  <a:cubicBezTo>
                    <a:pt x="877" y="209"/>
                    <a:pt x="601" y="113"/>
                    <a:pt x="324" y="14"/>
                  </a:cubicBezTo>
                  <a:cubicBezTo>
                    <a:pt x="299" y="5"/>
                    <a:pt x="274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 rot="2521737">
              <a:off x="7795288" y="1339296"/>
              <a:ext cx="23425" cy="30425"/>
            </a:xfrm>
            <a:custGeom>
              <a:avLst/>
              <a:gdLst/>
              <a:ahLst/>
              <a:cxnLst/>
              <a:rect l="l" t="t" r="r" b="b"/>
              <a:pathLst>
                <a:path w="937" h="1217" extrusionOk="0">
                  <a:moveTo>
                    <a:pt x="683" y="1"/>
                  </a:moveTo>
                  <a:cubicBezTo>
                    <a:pt x="604" y="1"/>
                    <a:pt x="527" y="43"/>
                    <a:pt x="488" y="116"/>
                  </a:cubicBezTo>
                  <a:cubicBezTo>
                    <a:pt x="348" y="374"/>
                    <a:pt x="206" y="632"/>
                    <a:pt x="61" y="888"/>
                  </a:cubicBezTo>
                  <a:cubicBezTo>
                    <a:pt x="0" y="994"/>
                    <a:pt x="38" y="1129"/>
                    <a:pt x="145" y="1188"/>
                  </a:cubicBezTo>
                  <a:cubicBezTo>
                    <a:pt x="177" y="1208"/>
                    <a:pt x="216" y="1217"/>
                    <a:pt x="253" y="1217"/>
                  </a:cubicBezTo>
                  <a:cubicBezTo>
                    <a:pt x="329" y="1217"/>
                    <a:pt x="404" y="1175"/>
                    <a:pt x="445" y="1105"/>
                  </a:cubicBezTo>
                  <a:cubicBezTo>
                    <a:pt x="591" y="846"/>
                    <a:pt x="735" y="587"/>
                    <a:pt x="875" y="327"/>
                  </a:cubicBezTo>
                  <a:cubicBezTo>
                    <a:pt x="936" y="218"/>
                    <a:pt x="896" y="86"/>
                    <a:pt x="787" y="27"/>
                  </a:cubicBezTo>
                  <a:cubicBezTo>
                    <a:pt x="754" y="9"/>
                    <a:pt x="718" y="1"/>
                    <a:pt x="68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 rot="2521737">
              <a:off x="6723245" y="960438"/>
              <a:ext cx="31850" cy="22000"/>
            </a:xfrm>
            <a:custGeom>
              <a:avLst/>
              <a:gdLst/>
              <a:ahLst/>
              <a:cxnLst/>
              <a:rect l="l" t="t" r="r" b="b"/>
              <a:pathLst>
                <a:path w="1274" h="880" extrusionOk="0">
                  <a:moveTo>
                    <a:pt x="253" y="1"/>
                  </a:moveTo>
                  <a:cubicBezTo>
                    <a:pt x="178" y="1"/>
                    <a:pt x="104" y="39"/>
                    <a:pt x="63" y="108"/>
                  </a:cubicBezTo>
                  <a:cubicBezTo>
                    <a:pt x="0" y="213"/>
                    <a:pt x="35" y="349"/>
                    <a:pt x="139" y="411"/>
                  </a:cubicBezTo>
                  <a:cubicBezTo>
                    <a:pt x="396" y="563"/>
                    <a:pt x="654" y="712"/>
                    <a:pt x="917" y="852"/>
                  </a:cubicBezTo>
                  <a:cubicBezTo>
                    <a:pt x="948" y="871"/>
                    <a:pt x="985" y="879"/>
                    <a:pt x="1020" y="879"/>
                  </a:cubicBezTo>
                  <a:cubicBezTo>
                    <a:pt x="1098" y="879"/>
                    <a:pt x="1175" y="837"/>
                    <a:pt x="1214" y="764"/>
                  </a:cubicBezTo>
                  <a:cubicBezTo>
                    <a:pt x="1274" y="656"/>
                    <a:pt x="1233" y="523"/>
                    <a:pt x="1126" y="465"/>
                  </a:cubicBezTo>
                  <a:cubicBezTo>
                    <a:pt x="870" y="326"/>
                    <a:pt x="616" y="183"/>
                    <a:pt x="366" y="31"/>
                  </a:cubicBezTo>
                  <a:cubicBezTo>
                    <a:pt x="331" y="11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 rot="2521737">
              <a:off x="6560402" y="1152342"/>
              <a:ext cx="32050" cy="21650"/>
            </a:xfrm>
            <a:custGeom>
              <a:avLst/>
              <a:gdLst/>
              <a:ahLst/>
              <a:cxnLst/>
              <a:rect l="l" t="t" r="r" b="b"/>
              <a:pathLst>
                <a:path w="1282" h="866" extrusionOk="0">
                  <a:moveTo>
                    <a:pt x="1028" y="1"/>
                  </a:moveTo>
                  <a:cubicBezTo>
                    <a:pt x="991" y="1"/>
                    <a:pt x="953" y="10"/>
                    <a:pt x="919" y="29"/>
                  </a:cubicBezTo>
                  <a:cubicBezTo>
                    <a:pt x="667" y="175"/>
                    <a:pt x="412" y="316"/>
                    <a:pt x="151" y="450"/>
                  </a:cubicBezTo>
                  <a:cubicBezTo>
                    <a:pt x="43" y="507"/>
                    <a:pt x="0" y="639"/>
                    <a:pt x="57" y="748"/>
                  </a:cubicBezTo>
                  <a:cubicBezTo>
                    <a:pt x="95" y="823"/>
                    <a:pt x="173" y="866"/>
                    <a:pt x="253" y="866"/>
                  </a:cubicBezTo>
                  <a:cubicBezTo>
                    <a:pt x="287" y="866"/>
                    <a:pt x="322" y="857"/>
                    <a:pt x="355" y="842"/>
                  </a:cubicBezTo>
                  <a:cubicBezTo>
                    <a:pt x="619" y="703"/>
                    <a:pt x="881" y="561"/>
                    <a:pt x="1139" y="412"/>
                  </a:cubicBezTo>
                  <a:cubicBezTo>
                    <a:pt x="1246" y="352"/>
                    <a:pt x="1281" y="216"/>
                    <a:pt x="1221" y="111"/>
                  </a:cubicBezTo>
                  <a:cubicBezTo>
                    <a:pt x="1180" y="40"/>
                    <a:pt x="1105" y="1"/>
                    <a:pt x="1028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 rot="2521737">
              <a:off x="7731553" y="1359603"/>
              <a:ext cx="24350" cy="29800"/>
            </a:xfrm>
            <a:custGeom>
              <a:avLst/>
              <a:gdLst/>
              <a:ahLst/>
              <a:cxnLst/>
              <a:rect l="l" t="t" r="r" b="b"/>
              <a:pathLst>
                <a:path w="974" h="1192" extrusionOk="0">
                  <a:moveTo>
                    <a:pt x="722" y="0"/>
                  </a:moveTo>
                  <a:cubicBezTo>
                    <a:pt x="648" y="0"/>
                    <a:pt x="575" y="37"/>
                    <a:pt x="532" y="105"/>
                  </a:cubicBezTo>
                  <a:cubicBezTo>
                    <a:pt x="380" y="355"/>
                    <a:pt x="224" y="604"/>
                    <a:pt x="66" y="851"/>
                  </a:cubicBezTo>
                  <a:cubicBezTo>
                    <a:pt x="0" y="955"/>
                    <a:pt x="30" y="1091"/>
                    <a:pt x="134" y="1156"/>
                  </a:cubicBezTo>
                  <a:cubicBezTo>
                    <a:pt x="171" y="1179"/>
                    <a:pt x="212" y="1192"/>
                    <a:pt x="253" y="1192"/>
                  </a:cubicBezTo>
                  <a:cubicBezTo>
                    <a:pt x="325" y="1192"/>
                    <a:pt x="396" y="1156"/>
                    <a:pt x="439" y="1089"/>
                  </a:cubicBezTo>
                  <a:cubicBezTo>
                    <a:pt x="597" y="838"/>
                    <a:pt x="753" y="587"/>
                    <a:pt x="909" y="335"/>
                  </a:cubicBezTo>
                  <a:cubicBezTo>
                    <a:pt x="973" y="233"/>
                    <a:pt x="941" y="97"/>
                    <a:pt x="837" y="33"/>
                  </a:cubicBezTo>
                  <a:cubicBezTo>
                    <a:pt x="801" y="11"/>
                    <a:pt x="761" y="0"/>
                    <a:pt x="72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 rot="2521737">
              <a:off x="6496411" y="1134190"/>
              <a:ext cx="33100" cy="19175"/>
            </a:xfrm>
            <a:custGeom>
              <a:avLst/>
              <a:gdLst/>
              <a:ahLst/>
              <a:cxnLst/>
              <a:rect l="l" t="t" r="r" b="b"/>
              <a:pathLst>
                <a:path w="1324" h="767" extrusionOk="0">
                  <a:moveTo>
                    <a:pt x="1075" y="0"/>
                  </a:moveTo>
                  <a:cubicBezTo>
                    <a:pt x="1047" y="0"/>
                    <a:pt x="1018" y="6"/>
                    <a:pt x="990" y="18"/>
                  </a:cubicBezTo>
                  <a:cubicBezTo>
                    <a:pt x="720" y="131"/>
                    <a:pt x="450" y="237"/>
                    <a:pt x="175" y="338"/>
                  </a:cubicBezTo>
                  <a:cubicBezTo>
                    <a:pt x="60" y="381"/>
                    <a:pt x="0" y="508"/>
                    <a:pt x="44" y="622"/>
                  </a:cubicBezTo>
                  <a:cubicBezTo>
                    <a:pt x="77" y="711"/>
                    <a:pt x="160" y="766"/>
                    <a:pt x="251" y="766"/>
                  </a:cubicBezTo>
                  <a:cubicBezTo>
                    <a:pt x="275" y="766"/>
                    <a:pt x="302" y="762"/>
                    <a:pt x="328" y="752"/>
                  </a:cubicBezTo>
                  <a:cubicBezTo>
                    <a:pt x="607" y="649"/>
                    <a:pt x="884" y="539"/>
                    <a:pt x="1159" y="423"/>
                  </a:cubicBezTo>
                  <a:cubicBezTo>
                    <a:pt x="1271" y="376"/>
                    <a:pt x="1323" y="246"/>
                    <a:pt x="1276" y="135"/>
                  </a:cubicBezTo>
                  <a:cubicBezTo>
                    <a:pt x="1243" y="52"/>
                    <a:pt x="1162" y="0"/>
                    <a:pt x="107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 rot="2521737">
              <a:off x="6707259" y="895095"/>
              <a:ext cx="30150" cy="24400"/>
            </a:xfrm>
            <a:custGeom>
              <a:avLst/>
              <a:gdLst/>
              <a:ahLst/>
              <a:cxnLst/>
              <a:rect l="l" t="t" r="r" b="b"/>
              <a:pathLst>
                <a:path w="1206" h="976" extrusionOk="0">
                  <a:moveTo>
                    <a:pt x="252" y="0"/>
                  </a:moveTo>
                  <a:cubicBezTo>
                    <a:pt x="187" y="0"/>
                    <a:pt x="122" y="30"/>
                    <a:pt x="77" y="85"/>
                  </a:cubicBezTo>
                  <a:cubicBezTo>
                    <a:pt x="1" y="181"/>
                    <a:pt x="19" y="320"/>
                    <a:pt x="114" y="395"/>
                  </a:cubicBezTo>
                  <a:cubicBezTo>
                    <a:pt x="347" y="580"/>
                    <a:pt x="585" y="758"/>
                    <a:pt x="827" y="933"/>
                  </a:cubicBezTo>
                  <a:cubicBezTo>
                    <a:pt x="866" y="961"/>
                    <a:pt x="912" y="975"/>
                    <a:pt x="956" y="975"/>
                  </a:cubicBezTo>
                  <a:cubicBezTo>
                    <a:pt x="1026" y="975"/>
                    <a:pt x="1093" y="943"/>
                    <a:pt x="1135" y="883"/>
                  </a:cubicBezTo>
                  <a:cubicBezTo>
                    <a:pt x="1206" y="784"/>
                    <a:pt x="1185" y="645"/>
                    <a:pt x="1085" y="574"/>
                  </a:cubicBezTo>
                  <a:cubicBezTo>
                    <a:pt x="850" y="404"/>
                    <a:pt x="616" y="228"/>
                    <a:pt x="388" y="48"/>
                  </a:cubicBezTo>
                  <a:cubicBezTo>
                    <a:pt x="347" y="16"/>
                    <a:pt x="29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 rot="2521737">
              <a:off x="6989428" y="623530"/>
              <a:ext cx="33650" cy="16975"/>
            </a:xfrm>
            <a:custGeom>
              <a:avLst/>
              <a:gdLst/>
              <a:ahLst/>
              <a:cxnLst/>
              <a:rect l="l" t="t" r="r" b="b"/>
              <a:pathLst>
                <a:path w="1346" h="679" extrusionOk="0">
                  <a:moveTo>
                    <a:pt x="1103" y="1"/>
                  </a:moveTo>
                  <a:cubicBezTo>
                    <a:pt x="1085" y="1"/>
                    <a:pt x="1067" y="3"/>
                    <a:pt x="1049" y="8"/>
                  </a:cubicBezTo>
                  <a:cubicBezTo>
                    <a:pt x="758" y="79"/>
                    <a:pt x="470" y="158"/>
                    <a:pt x="184" y="246"/>
                  </a:cubicBezTo>
                  <a:cubicBezTo>
                    <a:pt x="66" y="281"/>
                    <a:pt x="1" y="405"/>
                    <a:pt x="36" y="522"/>
                  </a:cubicBezTo>
                  <a:cubicBezTo>
                    <a:pt x="65" y="617"/>
                    <a:pt x="154" y="678"/>
                    <a:pt x="247" y="678"/>
                  </a:cubicBezTo>
                  <a:cubicBezTo>
                    <a:pt x="269" y="678"/>
                    <a:pt x="290" y="674"/>
                    <a:pt x="311" y="670"/>
                  </a:cubicBezTo>
                  <a:cubicBezTo>
                    <a:pt x="589" y="583"/>
                    <a:pt x="870" y="507"/>
                    <a:pt x="1151" y="437"/>
                  </a:cubicBezTo>
                  <a:cubicBezTo>
                    <a:pt x="1273" y="408"/>
                    <a:pt x="1345" y="288"/>
                    <a:pt x="1317" y="169"/>
                  </a:cubicBezTo>
                  <a:cubicBezTo>
                    <a:pt x="1293" y="68"/>
                    <a:pt x="1202" y="1"/>
                    <a:pt x="110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 rot="2521737">
              <a:off x="7666848" y="1376450"/>
              <a:ext cx="25300" cy="29150"/>
            </a:xfrm>
            <a:custGeom>
              <a:avLst/>
              <a:gdLst/>
              <a:ahLst/>
              <a:cxnLst/>
              <a:rect l="l" t="t" r="r" b="b"/>
              <a:pathLst>
                <a:path w="1012" h="1166" extrusionOk="0">
                  <a:moveTo>
                    <a:pt x="761" y="1"/>
                  </a:moveTo>
                  <a:cubicBezTo>
                    <a:pt x="690" y="1"/>
                    <a:pt x="621" y="34"/>
                    <a:pt x="578" y="96"/>
                  </a:cubicBezTo>
                  <a:cubicBezTo>
                    <a:pt x="412" y="337"/>
                    <a:pt x="242" y="579"/>
                    <a:pt x="71" y="817"/>
                  </a:cubicBezTo>
                  <a:cubicBezTo>
                    <a:pt x="1" y="916"/>
                    <a:pt x="23" y="1054"/>
                    <a:pt x="123" y="1125"/>
                  </a:cubicBezTo>
                  <a:cubicBezTo>
                    <a:pt x="161" y="1153"/>
                    <a:pt x="206" y="1166"/>
                    <a:pt x="252" y="1166"/>
                  </a:cubicBezTo>
                  <a:cubicBezTo>
                    <a:pt x="321" y="1166"/>
                    <a:pt x="388" y="1134"/>
                    <a:pt x="430" y="1073"/>
                  </a:cubicBezTo>
                  <a:cubicBezTo>
                    <a:pt x="605" y="832"/>
                    <a:pt x="775" y="591"/>
                    <a:pt x="944" y="346"/>
                  </a:cubicBezTo>
                  <a:cubicBezTo>
                    <a:pt x="1012" y="245"/>
                    <a:pt x="988" y="109"/>
                    <a:pt x="887" y="38"/>
                  </a:cubicBezTo>
                  <a:cubicBezTo>
                    <a:pt x="848" y="13"/>
                    <a:pt x="805" y="1"/>
                    <a:pt x="761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 rot="2521737">
              <a:off x="7045770" y="660348"/>
              <a:ext cx="33550" cy="12975"/>
            </a:xfrm>
            <a:custGeom>
              <a:avLst/>
              <a:gdLst/>
              <a:ahLst/>
              <a:cxnLst/>
              <a:rect l="l" t="t" r="r" b="b"/>
              <a:pathLst>
                <a:path w="1342" h="519" extrusionOk="0">
                  <a:moveTo>
                    <a:pt x="1118" y="0"/>
                  </a:moveTo>
                  <a:cubicBezTo>
                    <a:pt x="1113" y="0"/>
                    <a:pt x="1108" y="0"/>
                    <a:pt x="1103" y="1"/>
                  </a:cubicBezTo>
                  <a:cubicBezTo>
                    <a:pt x="810" y="15"/>
                    <a:pt x="506" y="39"/>
                    <a:pt x="207" y="77"/>
                  </a:cubicBezTo>
                  <a:cubicBezTo>
                    <a:pt x="87" y="92"/>
                    <a:pt x="0" y="201"/>
                    <a:pt x="14" y="323"/>
                  </a:cubicBezTo>
                  <a:cubicBezTo>
                    <a:pt x="29" y="435"/>
                    <a:pt x="122" y="518"/>
                    <a:pt x="234" y="518"/>
                  </a:cubicBezTo>
                  <a:cubicBezTo>
                    <a:pt x="243" y="518"/>
                    <a:pt x="251" y="518"/>
                    <a:pt x="260" y="517"/>
                  </a:cubicBezTo>
                  <a:cubicBezTo>
                    <a:pt x="550" y="483"/>
                    <a:pt x="841" y="457"/>
                    <a:pt x="1128" y="443"/>
                  </a:cubicBezTo>
                  <a:cubicBezTo>
                    <a:pt x="1248" y="436"/>
                    <a:pt x="1342" y="334"/>
                    <a:pt x="1336" y="212"/>
                  </a:cubicBezTo>
                  <a:cubicBezTo>
                    <a:pt x="1331" y="94"/>
                    <a:pt x="1230" y="0"/>
                    <a:pt x="111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 rot="2521737">
              <a:off x="7203409" y="1379578"/>
              <a:ext cx="32375" cy="21200"/>
            </a:xfrm>
            <a:custGeom>
              <a:avLst/>
              <a:gdLst/>
              <a:ahLst/>
              <a:cxnLst/>
              <a:rect l="l" t="t" r="r" b="b"/>
              <a:pathLst>
                <a:path w="1295" h="848" extrusionOk="0">
                  <a:moveTo>
                    <a:pt x="1039" y="1"/>
                  </a:moveTo>
                  <a:cubicBezTo>
                    <a:pt x="1004" y="1"/>
                    <a:pt x="969" y="9"/>
                    <a:pt x="936" y="26"/>
                  </a:cubicBezTo>
                  <a:cubicBezTo>
                    <a:pt x="678" y="164"/>
                    <a:pt x="417" y="297"/>
                    <a:pt x="155" y="429"/>
                  </a:cubicBezTo>
                  <a:cubicBezTo>
                    <a:pt x="46" y="484"/>
                    <a:pt x="0" y="616"/>
                    <a:pt x="56" y="726"/>
                  </a:cubicBezTo>
                  <a:cubicBezTo>
                    <a:pt x="94" y="804"/>
                    <a:pt x="173" y="848"/>
                    <a:pt x="254" y="848"/>
                  </a:cubicBezTo>
                  <a:cubicBezTo>
                    <a:pt x="288" y="848"/>
                    <a:pt x="321" y="840"/>
                    <a:pt x="353" y="825"/>
                  </a:cubicBezTo>
                  <a:cubicBezTo>
                    <a:pt x="618" y="692"/>
                    <a:pt x="884" y="557"/>
                    <a:pt x="1146" y="416"/>
                  </a:cubicBezTo>
                  <a:cubicBezTo>
                    <a:pt x="1254" y="360"/>
                    <a:pt x="1295" y="225"/>
                    <a:pt x="1238" y="117"/>
                  </a:cubicBezTo>
                  <a:cubicBezTo>
                    <a:pt x="1196" y="43"/>
                    <a:pt x="1118" y="1"/>
                    <a:pt x="10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 rot="2521737">
              <a:off x="7077985" y="1336637"/>
              <a:ext cx="33575" cy="17675"/>
            </a:xfrm>
            <a:custGeom>
              <a:avLst/>
              <a:gdLst/>
              <a:ahLst/>
              <a:cxnLst/>
              <a:rect l="l" t="t" r="r" b="b"/>
              <a:pathLst>
                <a:path w="1343" h="707" extrusionOk="0">
                  <a:moveTo>
                    <a:pt x="1093" y="1"/>
                  </a:moveTo>
                  <a:cubicBezTo>
                    <a:pt x="1070" y="1"/>
                    <a:pt x="1046" y="4"/>
                    <a:pt x="1023" y="12"/>
                  </a:cubicBezTo>
                  <a:cubicBezTo>
                    <a:pt x="745" y="104"/>
                    <a:pt x="466" y="192"/>
                    <a:pt x="185" y="274"/>
                  </a:cubicBezTo>
                  <a:cubicBezTo>
                    <a:pt x="69" y="310"/>
                    <a:pt x="1" y="433"/>
                    <a:pt x="36" y="549"/>
                  </a:cubicBezTo>
                  <a:cubicBezTo>
                    <a:pt x="65" y="646"/>
                    <a:pt x="154" y="707"/>
                    <a:pt x="249" y="707"/>
                  </a:cubicBezTo>
                  <a:cubicBezTo>
                    <a:pt x="270" y="707"/>
                    <a:pt x="292" y="704"/>
                    <a:pt x="313" y="698"/>
                  </a:cubicBezTo>
                  <a:cubicBezTo>
                    <a:pt x="598" y="613"/>
                    <a:pt x="880" y="525"/>
                    <a:pt x="1164" y="430"/>
                  </a:cubicBezTo>
                  <a:cubicBezTo>
                    <a:pt x="1281" y="392"/>
                    <a:pt x="1342" y="267"/>
                    <a:pt x="1304" y="151"/>
                  </a:cubicBezTo>
                  <a:cubicBezTo>
                    <a:pt x="1272" y="60"/>
                    <a:pt x="1186" y="1"/>
                    <a:pt x="109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 rot="2521737">
              <a:off x="7139654" y="1360751"/>
              <a:ext cx="33100" cy="19500"/>
            </a:xfrm>
            <a:custGeom>
              <a:avLst/>
              <a:gdLst/>
              <a:ahLst/>
              <a:cxnLst/>
              <a:rect l="l" t="t" r="r" b="b"/>
              <a:pathLst>
                <a:path w="1324" h="780" extrusionOk="0">
                  <a:moveTo>
                    <a:pt x="1070" y="0"/>
                  </a:moveTo>
                  <a:cubicBezTo>
                    <a:pt x="1042" y="0"/>
                    <a:pt x="1012" y="6"/>
                    <a:pt x="984" y="18"/>
                  </a:cubicBezTo>
                  <a:cubicBezTo>
                    <a:pt x="715" y="133"/>
                    <a:pt x="444" y="245"/>
                    <a:pt x="170" y="353"/>
                  </a:cubicBezTo>
                  <a:cubicBezTo>
                    <a:pt x="57" y="397"/>
                    <a:pt x="0" y="527"/>
                    <a:pt x="47" y="641"/>
                  </a:cubicBezTo>
                  <a:cubicBezTo>
                    <a:pt x="81" y="727"/>
                    <a:pt x="163" y="780"/>
                    <a:pt x="253" y="780"/>
                  </a:cubicBezTo>
                  <a:cubicBezTo>
                    <a:pt x="280" y="780"/>
                    <a:pt x="308" y="775"/>
                    <a:pt x="333" y="764"/>
                  </a:cubicBezTo>
                  <a:cubicBezTo>
                    <a:pt x="610" y="655"/>
                    <a:pt x="885" y="541"/>
                    <a:pt x="1159" y="424"/>
                  </a:cubicBezTo>
                  <a:cubicBezTo>
                    <a:pt x="1269" y="376"/>
                    <a:pt x="1323" y="246"/>
                    <a:pt x="1275" y="133"/>
                  </a:cubicBezTo>
                  <a:cubicBezTo>
                    <a:pt x="1238" y="51"/>
                    <a:pt x="1156" y="0"/>
                    <a:pt x="107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 rot="2521737">
              <a:off x="7334786" y="1401637"/>
              <a:ext cx="30450" cy="24100"/>
            </a:xfrm>
            <a:custGeom>
              <a:avLst/>
              <a:gdLst/>
              <a:ahLst/>
              <a:cxnLst/>
              <a:rect l="l" t="t" r="r" b="b"/>
              <a:pathLst>
                <a:path w="1218" h="964" extrusionOk="0">
                  <a:moveTo>
                    <a:pt x="966" y="0"/>
                  </a:moveTo>
                  <a:cubicBezTo>
                    <a:pt x="920" y="0"/>
                    <a:pt x="872" y="15"/>
                    <a:pt x="832" y="45"/>
                  </a:cubicBezTo>
                  <a:cubicBezTo>
                    <a:pt x="598" y="219"/>
                    <a:pt x="362" y="394"/>
                    <a:pt x="123" y="564"/>
                  </a:cubicBezTo>
                  <a:cubicBezTo>
                    <a:pt x="24" y="635"/>
                    <a:pt x="1" y="773"/>
                    <a:pt x="72" y="872"/>
                  </a:cubicBezTo>
                  <a:cubicBezTo>
                    <a:pt x="114" y="933"/>
                    <a:pt x="184" y="964"/>
                    <a:pt x="253" y="964"/>
                  </a:cubicBezTo>
                  <a:cubicBezTo>
                    <a:pt x="297" y="964"/>
                    <a:pt x="341" y="950"/>
                    <a:pt x="382" y="924"/>
                  </a:cubicBezTo>
                  <a:cubicBezTo>
                    <a:pt x="623" y="751"/>
                    <a:pt x="863" y="577"/>
                    <a:pt x="1100" y="397"/>
                  </a:cubicBezTo>
                  <a:cubicBezTo>
                    <a:pt x="1198" y="324"/>
                    <a:pt x="1218" y="184"/>
                    <a:pt x="1144" y="88"/>
                  </a:cubicBezTo>
                  <a:cubicBezTo>
                    <a:pt x="1100" y="31"/>
                    <a:pt x="1034" y="0"/>
                    <a:pt x="96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 rot="2521737">
              <a:off x="7401550" y="1405280"/>
              <a:ext cx="29225" cy="25400"/>
            </a:xfrm>
            <a:custGeom>
              <a:avLst/>
              <a:gdLst/>
              <a:ahLst/>
              <a:cxnLst/>
              <a:rect l="l" t="t" r="r" b="b"/>
              <a:pathLst>
                <a:path w="1169" h="1016" extrusionOk="0">
                  <a:moveTo>
                    <a:pt x="921" y="1"/>
                  </a:moveTo>
                  <a:cubicBezTo>
                    <a:pt x="869" y="1"/>
                    <a:pt x="817" y="19"/>
                    <a:pt x="775" y="56"/>
                  </a:cubicBezTo>
                  <a:cubicBezTo>
                    <a:pt x="553" y="249"/>
                    <a:pt x="332" y="439"/>
                    <a:pt x="107" y="625"/>
                  </a:cubicBezTo>
                  <a:cubicBezTo>
                    <a:pt x="13" y="703"/>
                    <a:pt x="0" y="843"/>
                    <a:pt x="78" y="937"/>
                  </a:cubicBezTo>
                  <a:cubicBezTo>
                    <a:pt x="122" y="989"/>
                    <a:pt x="185" y="1016"/>
                    <a:pt x="248" y="1016"/>
                  </a:cubicBezTo>
                  <a:cubicBezTo>
                    <a:pt x="298" y="1016"/>
                    <a:pt x="349" y="999"/>
                    <a:pt x="390" y="965"/>
                  </a:cubicBezTo>
                  <a:cubicBezTo>
                    <a:pt x="617" y="775"/>
                    <a:pt x="844" y="583"/>
                    <a:pt x="1067" y="388"/>
                  </a:cubicBezTo>
                  <a:cubicBezTo>
                    <a:pt x="1159" y="308"/>
                    <a:pt x="1169" y="168"/>
                    <a:pt x="1088" y="76"/>
                  </a:cubicBezTo>
                  <a:cubicBezTo>
                    <a:pt x="1044" y="26"/>
                    <a:pt x="983" y="1"/>
                    <a:pt x="921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 rot="2521737">
              <a:off x="7535082" y="1399013"/>
              <a:ext cx="27125" cy="27525"/>
            </a:xfrm>
            <a:custGeom>
              <a:avLst/>
              <a:gdLst/>
              <a:ahLst/>
              <a:cxnLst/>
              <a:rect l="l" t="t" r="r" b="b"/>
              <a:pathLst>
                <a:path w="1085" h="1101" extrusionOk="0">
                  <a:moveTo>
                    <a:pt x="838" y="1"/>
                  </a:moveTo>
                  <a:cubicBezTo>
                    <a:pt x="777" y="1"/>
                    <a:pt x="717" y="26"/>
                    <a:pt x="672" y="76"/>
                  </a:cubicBezTo>
                  <a:cubicBezTo>
                    <a:pt x="478" y="295"/>
                    <a:pt x="282" y="514"/>
                    <a:pt x="84" y="731"/>
                  </a:cubicBezTo>
                  <a:cubicBezTo>
                    <a:pt x="0" y="820"/>
                    <a:pt x="7" y="960"/>
                    <a:pt x="98" y="1043"/>
                  </a:cubicBezTo>
                  <a:cubicBezTo>
                    <a:pt x="141" y="1081"/>
                    <a:pt x="194" y="1101"/>
                    <a:pt x="247" y="1101"/>
                  </a:cubicBezTo>
                  <a:cubicBezTo>
                    <a:pt x="306" y="1101"/>
                    <a:pt x="366" y="1075"/>
                    <a:pt x="410" y="1030"/>
                  </a:cubicBezTo>
                  <a:cubicBezTo>
                    <a:pt x="610" y="812"/>
                    <a:pt x="808" y="592"/>
                    <a:pt x="1004" y="369"/>
                  </a:cubicBezTo>
                  <a:cubicBezTo>
                    <a:pt x="1085" y="277"/>
                    <a:pt x="1076" y="138"/>
                    <a:pt x="984" y="57"/>
                  </a:cubicBezTo>
                  <a:cubicBezTo>
                    <a:pt x="942" y="19"/>
                    <a:pt x="890" y="1"/>
                    <a:pt x="838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 rot="2521737">
              <a:off x="7601231" y="1389627"/>
              <a:ext cx="26250" cy="28375"/>
            </a:xfrm>
            <a:custGeom>
              <a:avLst/>
              <a:gdLst/>
              <a:ahLst/>
              <a:cxnLst/>
              <a:rect l="l" t="t" r="r" b="b"/>
              <a:pathLst>
                <a:path w="1050" h="1135" extrusionOk="0">
                  <a:moveTo>
                    <a:pt x="802" y="1"/>
                  </a:moveTo>
                  <a:cubicBezTo>
                    <a:pt x="736" y="1"/>
                    <a:pt x="671" y="30"/>
                    <a:pt x="627" y="86"/>
                  </a:cubicBezTo>
                  <a:cubicBezTo>
                    <a:pt x="445" y="318"/>
                    <a:pt x="263" y="547"/>
                    <a:pt x="78" y="773"/>
                  </a:cubicBezTo>
                  <a:cubicBezTo>
                    <a:pt x="0" y="868"/>
                    <a:pt x="17" y="1008"/>
                    <a:pt x="111" y="1086"/>
                  </a:cubicBezTo>
                  <a:cubicBezTo>
                    <a:pt x="152" y="1119"/>
                    <a:pt x="202" y="1134"/>
                    <a:pt x="251" y="1134"/>
                  </a:cubicBezTo>
                  <a:cubicBezTo>
                    <a:pt x="315" y="1134"/>
                    <a:pt x="379" y="1106"/>
                    <a:pt x="423" y="1054"/>
                  </a:cubicBezTo>
                  <a:cubicBezTo>
                    <a:pt x="610" y="822"/>
                    <a:pt x="794" y="591"/>
                    <a:pt x="976" y="357"/>
                  </a:cubicBezTo>
                  <a:cubicBezTo>
                    <a:pt x="1050" y="261"/>
                    <a:pt x="1033" y="122"/>
                    <a:pt x="936" y="47"/>
                  </a:cubicBezTo>
                  <a:cubicBezTo>
                    <a:pt x="897" y="16"/>
                    <a:pt x="849" y="1"/>
                    <a:pt x="802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 rot="2521737">
              <a:off x="7468475" y="1404307"/>
              <a:ext cx="28025" cy="26550"/>
            </a:xfrm>
            <a:custGeom>
              <a:avLst/>
              <a:gdLst/>
              <a:ahLst/>
              <a:cxnLst/>
              <a:rect l="l" t="t" r="r" b="b"/>
              <a:pathLst>
                <a:path w="1121" h="1062" extrusionOk="0">
                  <a:moveTo>
                    <a:pt x="877" y="0"/>
                  </a:moveTo>
                  <a:cubicBezTo>
                    <a:pt x="821" y="0"/>
                    <a:pt x="764" y="22"/>
                    <a:pt x="721" y="66"/>
                  </a:cubicBezTo>
                  <a:cubicBezTo>
                    <a:pt x="514" y="273"/>
                    <a:pt x="305" y="477"/>
                    <a:pt x="92" y="680"/>
                  </a:cubicBezTo>
                  <a:cubicBezTo>
                    <a:pt x="3" y="765"/>
                    <a:pt x="0" y="904"/>
                    <a:pt x="85" y="992"/>
                  </a:cubicBezTo>
                  <a:cubicBezTo>
                    <a:pt x="128" y="1039"/>
                    <a:pt x="186" y="1061"/>
                    <a:pt x="244" y="1061"/>
                  </a:cubicBezTo>
                  <a:cubicBezTo>
                    <a:pt x="299" y="1061"/>
                    <a:pt x="355" y="1042"/>
                    <a:pt x="397" y="999"/>
                  </a:cubicBezTo>
                  <a:cubicBezTo>
                    <a:pt x="611" y="796"/>
                    <a:pt x="823" y="588"/>
                    <a:pt x="1033" y="379"/>
                  </a:cubicBezTo>
                  <a:cubicBezTo>
                    <a:pt x="1121" y="293"/>
                    <a:pt x="1121" y="152"/>
                    <a:pt x="1033" y="67"/>
                  </a:cubicBezTo>
                  <a:cubicBezTo>
                    <a:pt x="990" y="22"/>
                    <a:pt x="934" y="0"/>
                    <a:pt x="87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 rot="2521737">
              <a:off x="6866243" y="583049"/>
              <a:ext cx="27500" cy="27175"/>
            </a:xfrm>
            <a:custGeom>
              <a:avLst/>
              <a:gdLst/>
              <a:ahLst/>
              <a:cxnLst/>
              <a:rect l="l" t="t" r="r" b="b"/>
              <a:pathLst>
                <a:path w="1100" h="1087" extrusionOk="0">
                  <a:moveTo>
                    <a:pt x="855" y="1"/>
                  </a:moveTo>
                  <a:cubicBezTo>
                    <a:pt x="803" y="1"/>
                    <a:pt x="750" y="19"/>
                    <a:pt x="708" y="57"/>
                  </a:cubicBezTo>
                  <a:cubicBezTo>
                    <a:pt x="484" y="256"/>
                    <a:pt x="273" y="482"/>
                    <a:pt x="76" y="729"/>
                  </a:cubicBezTo>
                  <a:cubicBezTo>
                    <a:pt x="0" y="824"/>
                    <a:pt x="16" y="965"/>
                    <a:pt x="111" y="1040"/>
                  </a:cubicBezTo>
                  <a:cubicBezTo>
                    <a:pt x="152" y="1071"/>
                    <a:pt x="200" y="1087"/>
                    <a:pt x="249" y="1087"/>
                  </a:cubicBezTo>
                  <a:cubicBezTo>
                    <a:pt x="314" y="1087"/>
                    <a:pt x="378" y="1058"/>
                    <a:pt x="422" y="1004"/>
                  </a:cubicBezTo>
                  <a:cubicBezTo>
                    <a:pt x="602" y="777"/>
                    <a:pt x="796" y="569"/>
                    <a:pt x="1000" y="387"/>
                  </a:cubicBezTo>
                  <a:cubicBezTo>
                    <a:pt x="1091" y="305"/>
                    <a:pt x="1100" y="165"/>
                    <a:pt x="1017" y="74"/>
                  </a:cubicBezTo>
                  <a:cubicBezTo>
                    <a:pt x="975" y="25"/>
                    <a:pt x="915" y="1"/>
                    <a:pt x="85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 rot="2521737">
              <a:off x="6435653" y="1108529"/>
              <a:ext cx="33625" cy="16575"/>
            </a:xfrm>
            <a:custGeom>
              <a:avLst/>
              <a:gdLst/>
              <a:ahLst/>
              <a:cxnLst/>
              <a:rect l="l" t="t" r="r" b="b"/>
              <a:pathLst>
                <a:path w="1345" h="663" extrusionOk="0">
                  <a:moveTo>
                    <a:pt x="1099" y="1"/>
                  </a:moveTo>
                  <a:cubicBezTo>
                    <a:pt x="1080" y="1"/>
                    <a:pt x="1060" y="3"/>
                    <a:pt x="1040" y="9"/>
                  </a:cubicBezTo>
                  <a:cubicBezTo>
                    <a:pt x="759" y="87"/>
                    <a:pt x="477" y="160"/>
                    <a:pt x="193" y="226"/>
                  </a:cubicBezTo>
                  <a:cubicBezTo>
                    <a:pt x="74" y="254"/>
                    <a:pt x="0" y="373"/>
                    <a:pt x="29" y="492"/>
                  </a:cubicBezTo>
                  <a:cubicBezTo>
                    <a:pt x="53" y="593"/>
                    <a:pt x="143" y="662"/>
                    <a:pt x="243" y="662"/>
                  </a:cubicBezTo>
                  <a:cubicBezTo>
                    <a:pt x="260" y="662"/>
                    <a:pt x="277" y="661"/>
                    <a:pt x="294" y="657"/>
                  </a:cubicBezTo>
                  <a:cubicBezTo>
                    <a:pt x="583" y="587"/>
                    <a:pt x="872" y="514"/>
                    <a:pt x="1159" y="434"/>
                  </a:cubicBezTo>
                  <a:cubicBezTo>
                    <a:pt x="1276" y="400"/>
                    <a:pt x="1345" y="278"/>
                    <a:pt x="1312" y="160"/>
                  </a:cubicBezTo>
                  <a:cubicBezTo>
                    <a:pt x="1285" y="64"/>
                    <a:pt x="1196" y="1"/>
                    <a:pt x="109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 rot="2521737">
              <a:off x="6378825" y="1075685"/>
              <a:ext cx="33650" cy="13975"/>
            </a:xfrm>
            <a:custGeom>
              <a:avLst/>
              <a:gdLst/>
              <a:ahLst/>
              <a:cxnLst/>
              <a:rect l="l" t="t" r="r" b="b"/>
              <a:pathLst>
                <a:path w="1346" h="559" extrusionOk="0">
                  <a:moveTo>
                    <a:pt x="1110" y="0"/>
                  </a:moveTo>
                  <a:cubicBezTo>
                    <a:pt x="1099" y="0"/>
                    <a:pt x="1087" y="1"/>
                    <a:pt x="1076" y="3"/>
                  </a:cubicBezTo>
                  <a:cubicBezTo>
                    <a:pt x="788" y="47"/>
                    <a:pt x="499" y="85"/>
                    <a:pt x="208" y="119"/>
                  </a:cubicBezTo>
                  <a:cubicBezTo>
                    <a:pt x="87" y="133"/>
                    <a:pt x="1" y="244"/>
                    <a:pt x="12" y="364"/>
                  </a:cubicBezTo>
                  <a:cubicBezTo>
                    <a:pt x="25" y="478"/>
                    <a:pt x="121" y="559"/>
                    <a:pt x="232" y="559"/>
                  </a:cubicBezTo>
                  <a:cubicBezTo>
                    <a:pt x="241" y="559"/>
                    <a:pt x="251" y="559"/>
                    <a:pt x="258" y="557"/>
                  </a:cubicBezTo>
                  <a:cubicBezTo>
                    <a:pt x="553" y="523"/>
                    <a:pt x="848" y="482"/>
                    <a:pt x="1141" y="438"/>
                  </a:cubicBezTo>
                  <a:cubicBezTo>
                    <a:pt x="1262" y="418"/>
                    <a:pt x="1345" y="308"/>
                    <a:pt x="1325" y="187"/>
                  </a:cubicBezTo>
                  <a:cubicBezTo>
                    <a:pt x="1311" y="78"/>
                    <a:pt x="1217" y="0"/>
                    <a:pt x="111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 rot="2521737">
              <a:off x="6699996" y="828203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244" y="0"/>
                  </a:moveTo>
                  <a:cubicBezTo>
                    <a:pt x="188" y="0"/>
                    <a:pt x="132" y="21"/>
                    <a:pt x="90" y="63"/>
                  </a:cubicBezTo>
                  <a:cubicBezTo>
                    <a:pt x="3" y="148"/>
                    <a:pt x="0" y="287"/>
                    <a:pt x="87" y="375"/>
                  </a:cubicBezTo>
                  <a:cubicBezTo>
                    <a:pt x="295" y="589"/>
                    <a:pt x="508" y="798"/>
                    <a:pt x="725" y="1000"/>
                  </a:cubicBezTo>
                  <a:cubicBezTo>
                    <a:pt x="766" y="1040"/>
                    <a:pt x="821" y="1060"/>
                    <a:pt x="875" y="1060"/>
                  </a:cubicBezTo>
                  <a:cubicBezTo>
                    <a:pt x="933" y="1060"/>
                    <a:pt x="992" y="1037"/>
                    <a:pt x="1037" y="991"/>
                  </a:cubicBezTo>
                  <a:cubicBezTo>
                    <a:pt x="1119" y="903"/>
                    <a:pt x="1116" y="762"/>
                    <a:pt x="1027" y="680"/>
                  </a:cubicBezTo>
                  <a:cubicBezTo>
                    <a:pt x="814" y="481"/>
                    <a:pt x="607" y="276"/>
                    <a:pt x="402" y="66"/>
                  </a:cubicBezTo>
                  <a:cubicBezTo>
                    <a:pt x="359" y="22"/>
                    <a:pt x="301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 rot="2521737">
              <a:off x="7092533" y="706021"/>
              <a:ext cx="33750" cy="15325"/>
            </a:xfrm>
            <a:custGeom>
              <a:avLst/>
              <a:gdLst/>
              <a:ahLst/>
              <a:cxnLst/>
              <a:rect l="l" t="t" r="r" b="b"/>
              <a:pathLst>
                <a:path w="1350" h="613" extrusionOk="0">
                  <a:moveTo>
                    <a:pt x="239" y="1"/>
                  </a:moveTo>
                  <a:cubicBezTo>
                    <a:pt x="128" y="1"/>
                    <a:pt x="34" y="78"/>
                    <a:pt x="18" y="189"/>
                  </a:cubicBezTo>
                  <a:cubicBezTo>
                    <a:pt x="1" y="309"/>
                    <a:pt x="83" y="423"/>
                    <a:pt x="203" y="440"/>
                  </a:cubicBezTo>
                  <a:cubicBezTo>
                    <a:pt x="486" y="482"/>
                    <a:pt x="771" y="538"/>
                    <a:pt x="1053" y="606"/>
                  </a:cubicBezTo>
                  <a:cubicBezTo>
                    <a:pt x="1071" y="611"/>
                    <a:pt x="1088" y="613"/>
                    <a:pt x="1107" y="613"/>
                  </a:cubicBezTo>
                  <a:cubicBezTo>
                    <a:pt x="1206" y="613"/>
                    <a:pt x="1295" y="545"/>
                    <a:pt x="1321" y="444"/>
                  </a:cubicBezTo>
                  <a:cubicBezTo>
                    <a:pt x="1349" y="325"/>
                    <a:pt x="1277" y="207"/>
                    <a:pt x="1158" y="176"/>
                  </a:cubicBezTo>
                  <a:cubicBezTo>
                    <a:pt x="866" y="105"/>
                    <a:pt x="565" y="47"/>
                    <a:pt x="270" y="3"/>
                  </a:cubicBezTo>
                  <a:cubicBezTo>
                    <a:pt x="260" y="2"/>
                    <a:pt x="249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 rot="2521737">
              <a:off x="6747424" y="1023064"/>
              <a:ext cx="33025" cy="19575"/>
            </a:xfrm>
            <a:custGeom>
              <a:avLst/>
              <a:gdLst/>
              <a:ahLst/>
              <a:cxnLst/>
              <a:rect l="l" t="t" r="r" b="b"/>
              <a:pathLst>
                <a:path w="1321" h="783" extrusionOk="0">
                  <a:moveTo>
                    <a:pt x="252" y="1"/>
                  </a:moveTo>
                  <a:cubicBezTo>
                    <a:pt x="166" y="1"/>
                    <a:pt x="86" y="51"/>
                    <a:pt x="50" y="134"/>
                  </a:cubicBezTo>
                  <a:cubicBezTo>
                    <a:pt x="0" y="245"/>
                    <a:pt x="53" y="377"/>
                    <a:pt x="163" y="425"/>
                  </a:cubicBezTo>
                  <a:cubicBezTo>
                    <a:pt x="437" y="543"/>
                    <a:pt x="712" y="659"/>
                    <a:pt x="990" y="767"/>
                  </a:cubicBezTo>
                  <a:cubicBezTo>
                    <a:pt x="1016" y="780"/>
                    <a:pt x="1043" y="782"/>
                    <a:pt x="1070" y="782"/>
                  </a:cubicBezTo>
                  <a:cubicBezTo>
                    <a:pt x="1159" y="782"/>
                    <a:pt x="1241" y="730"/>
                    <a:pt x="1275" y="642"/>
                  </a:cubicBezTo>
                  <a:cubicBezTo>
                    <a:pt x="1321" y="528"/>
                    <a:pt x="1264" y="401"/>
                    <a:pt x="1149" y="355"/>
                  </a:cubicBezTo>
                  <a:cubicBezTo>
                    <a:pt x="878" y="249"/>
                    <a:pt x="609" y="137"/>
                    <a:pt x="341" y="19"/>
                  </a:cubicBezTo>
                  <a:cubicBezTo>
                    <a:pt x="312" y="7"/>
                    <a:pt x="281" y="1"/>
                    <a:pt x="252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 rot="2521737">
              <a:off x="6626508" y="1162238"/>
              <a:ext cx="30425" cy="24075"/>
            </a:xfrm>
            <a:custGeom>
              <a:avLst/>
              <a:gdLst/>
              <a:ahLst/>
              <a:cxnLst/>
              <a:rect l="l" t="t" r="r" b="b"/>
              <a:pathLst>
                <a:path w="1217" h="963" extrusionOk="0">
                  <a:moveTo>
                    <a:pt x="968" y="0"/>
                  </a:moveTo>
                  <a:cubicBezTo>
                    <a:pt x="921" y="0"/>
                    <a:pt x="874" y="15"/>
                    <a:pt x="833" y="45"/>
                  </a:cubicBezTo>
                  <a:cubicBezTo>
                    <a:pt x="602" y="223"/>
                    <a:pt x="365" y="394"/>
                    <a:pt x="127" y="560"/>
                  </a:cubicBezTo>
                  <a:cubicBezTo>
                    <a:pt x="25" y="630"/>
                    <a:pt x="1" y="769"/>
                    <a:pt x="72" y="869"/>
                  </a:cubicBezTo>
                  <a:cubicBezTo>
                    <a:pt x="114" y="932"/>
                    <a:pt x="184" y="963"/>
                    <a:pt x="252" y="963"/>
                  </a:cubicBezTo>
                  <a:cubicBezTo>
                    <a:pt x="297" y="963"/>
                    <a:pt x="338" y="950"/>
                    <a:pt x="378" y="925"/>
                  </a:cubicBezTo>
                  <a:cubicBezTo>
                    <a:pt x="623" y="754"/>
                    <a:pt x="864" y="579"/>
                    <a:pt x="1101" y="397"/>
                  </a:cubicBezTo>
                  <a:cubicBezTo>
                    <a:pt x="1199" y="323"/>
                    <a:pt x="1216" y="184"/>
                    <a:pt x="1142" y="88"/>
                  </a:cubicBezTo>
                  <a:cubicBezTo>
                    <a:pt x="1100" y="30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 rot="2521737">
              <a:off x="6278032" y="990381"/>
              <a:ext cx="33525" cy="12675"/>
            </a:xfrm>
            <a:custGeom>
              <a:avLst/>
              <a:gdLst/>
              <a:ahLst/>
              <a:cxnLst/>
              <a:rect l="l" t="t" r="r" b="b"/>
              <a:pathLst>
                <a:path w="1341" h="507" extrusionOk="0">
                  <a:moveTo>
                    <a:pt x="229" y="0"/>
                  </a:moveTo>
                  <a:cubicBezTo>
                    <a:pt x="116" y="0"/>
                    <a:pt x="21" y="88"/>
                    <a:pt x="10" y="201"/>
                  </a:cubicBezTo>
                  <a:cubicBezTo>
                    <a:pt x="0" y="323"/>
                    <a:pt x="88" y="430"/>
                    <a:pt x="210" y="441"/>
                  </a:cubicBezTo>
                  <a:cubicBezTo>
                    <a:pt x="507" y="468"/>
                    <a:pt x="803" y="489"/>
                    <a:pt x="1101" y="506"/>
                  </a:cubicBezTo>
                  <a:lnTo>
                    <a:pt x="1114" y="506"/>
                  </a:lnTo>
                  <a:cubicBezTo>
                    <a:pt x="1230" y="506"/>
                    <a:pt x="1328" y="415"/>
                    <a:pt x="1333" y="298"/>
                  </a:cubicBezTo>
                  <a:cubicBezTo>
                    <a:pt x="1340" y="177"/>
                    <a:pt x="1247" y="72"/>
                    <a:pt x="1125" y="65"/>
                  </a:cubicBezTo>
                  <a:cubicBezTo>
                    <a:pt x="833" y="50"/>
                    <a:pt x="542" y="26"/>
                    <a:pt x="250" y="1"/>
                  </a:cubicBezTo>
                  <a:cubicBezTo>
                    <a:pt x="243" y="1"/>
                    <a:pt x="236" y="0"/>
                    <a:pt x="22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 rot="2521737">
              <a:off x="6326363" y="1036512"/>
              <a:ext cx="33275" cy="11650"/>
            </a:xfrm>
            <a:custGeom>
              <a:avLst/>
              <a:gdLst/>
              <a:ahLst/>
              <a:cxnLst/>
              <a:rect l="l" t="t" r="r" b="b"/>
              <a:pathLst>
                <a:path w="1331" h="466" extrusionOk="0">
                  <a:moveTo>
                    <a:pt x="1102" y="0"/>
                  </a:moveTo>
                  <a:cubicBezTo>
                    <a:pt x="1100" y="0"/>
                    <a:pt x="1098" y="0"/>
                    <a:pt x="1096" y="0"/>
                  </a:cubicBezTo>
                  <a:cubicBezTo>
                    <a:pt x="804" y="11"/>
                    <a:pt x="512" y="21"/>
                    <a:pt x="219" y="23"/>
                  </a:cubicBezTo>
                  <a:cubicBezTo>
                    <a:pt x="97" y="24"/>
                    <a:pt x="0" y="123"/>
                    <a:pt x="0" y="245"/>
                  </a:cubicBezTo>
                  <a:cubicBezTo>
                    <a:pt x="2" y="366"/>
                    <a:pt x="100" y="465"/>
                    <a:pt x="221" y="465"/>
                  </a:cubicBezTo>
                  <a:lnTo>
                    <a:pt x="223" y="465"/>
                  </a:lnTo>
                  <a:cubicBezTo>
                    <a:pt x="521" y="464"/>
                    <a:pt x="819" y="455"/>
                    <a:pt x="1115" y="443"/>
                  </a:cubicBezTo>
                  <a:cubicBezTo>
                    <a:pt x="1237" y="437"/>
                    <a:pt x="1330" y="335"/>
                    <a:pt x="1326" y="213"/>
                  </a:cubicBezTo>
                  <a:cubicBezTo>
                    <a:pt x="1322" y="91"/>
                    <a:pt x="1226" y="0"/>
                    <a:pt x="110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 rot="2521737">
              <a:off x="6234346" y="939375"/>
              <a:ext cx="33750" cy="14700"/>
            </a:xfrm>
            <a:custGeom>
              <a:avLst/>
              <a:gdLst/>
              <a:ahLst/>
              <a:cxnLst/>
              <a:rect l="l" t="t" r="r" b="b"/>
              <a:pathLst>
                <a:path w="1350" h="588" extrusionOk="0">
                  <a:moveTo>
                    <a:pt x="237" y="0"/>
                  </a:moveTo>
                  <a:cubicBezTo>
                    <a:pt x="133" y="0"/>
                    <a:pt x="41" y="77"/>
                    <a:pt x="22" y="182"/>
                  </a:cubicBezTo>
                  <a:cubicBezTo>
                    <a:pt x="1" y="302"/>
                    <a:pt x="80" y="417"/>
                    <a:pt x="199" y="438"/>
                  </a:cubicBezTo>
                  <a:cubicBezTo>
                    <a:pt x="491" y="491"/>
                    <a:pt x="783" y="541"/>
                    <a:pt x="1078" y="586"/>
                  </a:cubicBezTo>
                  <a:cubicBezTo>
                    <a:pt x="1088" y="587"/>
                    <a:pt x="1101" y="587"/>
                    <a:pt x="1111" y="587"/>
                  </a:cubicBezTo>
                  <a:cubicBezTo>
                    <a:pt x="1220" y="587"/>
                    <a:pt x="1314" y="509"/>
                    <a:pt x="1329" y="399"/>
                  </a:cubicBezTo>
                  <a:cubicBezTo>
                    <a:pt x="1349" y="281"/>
                    <a:pt x="1266" y="168"/>
                    <a:pt x="1145" y="149"/>
                  </a:cubicBezTo>
                  <a:cubicBezTo>
                    <a:pt x="856" y="105"/>
                    <a:pt x="568" y="57"/>
                    <a:pt x="279" y="4"/>
                  </a:cubicBezTo>
                  <a:cubicBezTo>
                    <a:pt x="265" y="2"/>
                    <a:pt x="251" y="0"/>
                    <a:pt x="2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 rot="2521737">
              <a:off x="6779084" y="1082349"/>
              <a:ext cx="33650" cy="17100"/>
            </a:xfrm>
            <a:custGeom>
              <a:avLst/>
              <a:gdLst/>
              <a:ahLst/>
              <a:cxnLst/>
              <a:rect l="l" t="t" r="r" b="b"/>
              <a:pathLst>
                <a:path w="1346" h="684" extrusionOk="0">
                  <a:moveTo>
                    <a:pt x="247" y="1"/>
                  </a:moveTo>
                  <a:cubicBezTo>
                    <a:pt x="152" y="1"/>
                    <a:pt x="64" y="62"/>
                    <a:pt x="35" y="156"/>
                  </a:cubicBezTo>
                  <a:cubicBezTo>
                    <a:pt x="0" y="274"/>
                    <a:pt x="65" y="398"/>
                    <a:pt x="183" y="433"/>
                  </a:cubicBezTo>
                  <a:cubicBezTo>
                    <a:pt x="467" y="521"/>
                    <a:pt x="753" y="600"/>
                    <a:pt x="1042" y="677"/>
                  </a:cubicBezTo>
                  <a:cubicBezTo>
                    <a:pt x="1062" y="681"/>
                    <a:pt x="1079" y="684"/>
                    <a:pt x="1099" y="684"/>
                  </a:cubicBezTo>
                  <a:cubicBezTo>
                    <a:pt x="1197" y="684"/>
                    <a:pt x="1286" y="617"/>
                    <a:pt x="1312" y="518"/>
                  </a:cubicBezTo>
                  <a:cubicBezTo>
                    <a:pt x="1346" y="402"/>
                    <a:pt x="1275" y="281"/>
                    <a:pt x="1156" y="249"/>
                  </a:cubicBezTo>
                  <a:cubicBezTo>
                    <a:pt x="872" y="175"/>
                    <a:pt x="591" y="95"/>
                    <a:pt x="312" y="10"/>
                  </a:cubicBezTo>
                  <a:cubicBezTo>
                    <a:pt x="290" y="4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 rot="2521737">
              <a:off x="6928514" y="596994"/>
              <a:ext cx="32800" cy="20125"/>
            </a:xfrm>
            <a:custGeom>
              <a:avLst/>
              <a:gdLst/>
              <a:ahLst/>
              <a:cxnLst/>
              <a:rect l="l" t="t" r="r" b="b"/>
              <a:pathLst>
                <a:path w="1312" h="805" extrusionOk="0">
                  <a:moveTo>
                    <a:pt x="1059" y="1"/>
                  </a:moveTo>
                  <a:cubicBezTo>
                    <a:pt x="1030" y="1"/>
                    <a:pt x="1002" y="6"/>
                    <a:pt x="974" y="18"/>
                  </a:cubicBezTo>
                  <a:cubicBezTo>
                    <a:pt x="698" y="134"/>
                    <a:pt x="424" y="257"/>
                    <a:pt x="156" y="385"/>
                  </a:cubicBezTo>
                  <a:cubicBezTo>
                    <a:pt x="47" y="437"/>
                    <a:pt x="0" y="569"/>
                    <a:pt x="54" y="679"/>
                  </a:cubicBezTo>
                  <a:cubicBezTo>
                    <a:pt x="91" y="758"/>
                    <a:pt x="170" y="805"/>
                    <a:pt x="254" y="805"/>
                  </a:cubicBezTo>
                  <a:cubicBezTo>
                    <a:pt x="287" y="805"/>
                    <a:pt x="318" y="798"/>
                    <a:pt x="349" y="783"/>
                  </a:cubicBezTo>
                  <a:cubicBezTo>
                    <a:pt x="610" y="657"/>
                    <a:pt x="878" y="538"/>
                    <a:pt x="1147" y="425"/>
                  </a:cubicBezTo>
                  <a:cubicBezTo>
                    <a:pt x="1259" y="378"/>
                    <a:pt x="1312" y="247"/>
                    <a:pt x="1266" y="137"/>
                  </a:cubicBezTo>
                  <a:cubicBezTo>
                    <a:pt x="1229" y="51"/>
                    <a:pt x="1145" y="1"/>
                    <a:pt x="105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 rot="2521737">
              <a:off x="6195368" y="884761"/>
              <a:ext cx="33700" cy="16600"/>
            </a:xfrm>
            <a:custGeom>
              <a:avLst/>
              <a:gdLst/>
              <a:ahLst/>
              <a:cxnLst/>
              <a:rect l="l" t="t" r="r" b="b"/>
              <a:pathLst>
                <a:path w="1348" h="664" extrusionOk="0">
                  <a:moveTo>
                    <a:pt x="244" y="0"/>
                  </a:moveTo>
                  <a:cubicBezTo>
                    <a:pt x="147" y="0"/>
                    <a:pt x="59" y="66"/>
                    <a:pt x="32" y="164"/>
                  </a:cubicBezTo>
                  <a:cubicBezTo>
                    <a:pt x="1" y="283"/>
                    <a:pt x="69" y="404"/>
                    <a:pt x="188" y="436"/>
                  </a:cubicBezTo>
                  <a:cubicBezTo>
                    <a:pt x="476" y="514"/>
                    <a:pt x="762" y="587"/>
                    <a:pt x="1051" y="658"/>
                  </a:cubicBezTo>
                  <a:cubicBezTo>
                    <a:pt x="1068" y="661"/>
                    <a:pt x="1087" y="663"/>
                    <a:pt x="1102" y="663"/>
                  </a:cubicBezTo>
                  <a:cubicBezTo>
                    <a:pt x="1202" y="663"/>
                    <a:pt x="1292" y="595"/>
                    <a:pt x="1317" y="493"/>
                  </a:cubicBezTo>
                  <a:cubicBezTo>
                    <a:pt x="1348" y="375"/>
                    <a:pt x="1273" y="256"/>
                    <a:pt x="1153" y="227"/>
                  </a:cubicBezTo>
                  <a:cubicBezTo>
                    <a:pt x="870" y="157"/>
                    <a:pt x="585" y="85"/>
                    <a:pt x="303" y="8"/>
                  </a:cubicBezTo>
                  <a:cubicBezTo>
                    <a:pt x="283" y="3"/>
                    <a:pt x="264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 rot="2521737">
              <a:off x="7268603" y="1393127"/>
              <a:ext cx="31400" cy="22700"/>
            </a:xfrm>
            <a:custGeom>
              <a:avLst/>
              <a:gdLst/>
              <a:ahLst/>
              <a:cxnLst/>
              <a:rect l="l" t="t" r="r" b="b"/>
              <a:pathLst>
                <a:path w="1256" h="908" extrusionOk="0">
                  <a:moveTo>
                    <a:pt x="1006" y="1"/>
                  </a:moveTo>
                  <a:cubicBezTo>
                    <a:pt x="965" y="1"/>
                    <a:pt x="923" y="12"/>
                    <a:pt x="886" y="36"/>
                  </a:cubicBezTo>
                  <a:cubicBezTo>
                    <a:pt x="639" y="193"/>
                    <a:pt x="389" y="348"/>
                    <a:pt x="140" y="498"/>
                  </a:cubicBezTo>
                  <a:cubicBezTo>
                    <a:pt x="35" y="562"/>
                    <a:pt x="1" y="697"/>
                    <a:pt x="63" y="801"/>
                  </a:cubicBezTo>
                  <a:cubicBezTo>
                    <a:pt x="106" y="870"/>
                    <a:pt x="178" y="908"/>
                    <a:pt x="253" y="908"/>
                  </a:cubicBezTo>
                  <a:cubicBezTo>
                    <a:pt x="292" y="908"/>
                    <a:pt x="331" y="896"/>
                    <a:pt x="367" y="875"/>
                  </a:cubicBezTo>
                  <a:cubicBezTo>
                    <a:pt x="622" y="721"/>
                    <a:pt x="873" y="565"/>
                    <a:pt x="1123" y="406"/>
                  </a:cubicBezTo>
                  <a:cubicBezTo>
                    <a:pt x="1226" y="341"/>
                    <a:pt x="1256" y="203"/>
                    <a:pt x="1191" y="101"/>
                  </a:cubicBezTo>
                  <a:cubicBezTo>
                    <a:pt x="1149" y="36"/>
                    <a:pt x="1079" y="1"/>
                    <a:pt x="100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 rot="2521737">
              <a:off x="7858026" y="1315741"/>
              <a:ext cx="22325" cy="30950"/>
            </a:xfrm>
            <a:custGeom>
              <a:avLst/>
              <a:gdLst/>
              <a:ahLst/>
              <a:cxnLst/>
              <a:rect l="l" t="t" r="r" b="b"/>
              <a:pathLst>
                <a:path w="893" h="1238" extrusionOk="0">
                  <a:moveTo>
                    <a:pt x="640" y="1"/>
                  </a:moveTo>
                  <a:cubicBezTo>
                    <a:pt x="557" y="1"/>
                    <a:pt x="477" y="47"/>
                    <a:pt x="440" y="126"/>
                  </a:cubicBezTo>
                  <a:cubicBezTo>
                    <a:pt x="314" y="392"/>
                    <a:pt x="185" y="656"/>
                    <a:pt x="53" y="919"/>
                  </a:cubicBezTo>
                  <a:cubicBezTo>
                    <a:pt x="1" y="1028"/>
                    <a:pt x="45" y="1161"/>
                    <a:pt x="154" y="1215"/>
                  </a:cubicBezTo>
                  <a:cubicBezTo>
                    <a:pt x="185" y="1230"/>
                    <a:pt x="219" y="1238"/>
                    <a:pt x="253" y="1238"/>
                  </a:cubicBezTo>
                  <a:cubicBezTo>
                    <a:pt x="334" y="1238"/>
                    <a:pt x="412" y="1194"/>
                    <a:pt x="452" y="1116"/>
                  </a:cubicBezTo>
                  <a:cubicBezTo>
                    <a:pt x="582" y="849"/>
                    <a:pt x="711" y="584"/>
                    <a:pt x="839" y="316"/>
                  </a:cubicBezTo>
                  <a:cubicBezTo>
                    <a:pt x="893" y="208"/>
                    <a:pt x="844" y="75"/>
                    <a:pt x="735" y="22"/>
                  </a:cubicBezTo>
                  <a:cubicBezTo>
                    <a:pt x="704" y="8"/>
                    <a:pt x="672" y="1"/>
                    <a:pt x="6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41"/>
          <p:cNvGrpSpPr/>
          <p:nvPr/>
        </p:nvGrpSpPr>
        <p:grpSpPr>
          <a:xfrm>
            <a:off x="6432421" y="296181"/>
            <a:ext cx="1134950" cy="991675"/>
            <a:chOff x="4823450" y="184250"/>
            <a:chExt cx="1134950" cy="991675"/>
          </a:xfrm>
        </p:grpSpPr>
        <p:sp>
          <p:nvSpPr>
            <p:cNvPr id="1573" name="Google Shape;1573;p41"/>
            <p:cNvSpPr/>
            <p:nvPr/>
          </p:nvSpPr>
          <p:spPr>
            <a:xfrm>
              <a:off x="4824650" y="195525"/>
              <a:ext cx="1133750" cy="979825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842625" y="184250"/>
              <a:ext cx="1093150" cy="987675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4823450" y="476800"/>
              <a:ext cx="972275" cy="698650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827850" y="461200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878000" y="496500"/>
              <a:ext cx="40800" cy="53150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844550" y="490425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59800" y="501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927350" y="53132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893950" y="5252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909200" y="5359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4976800" y="5661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4943350" y="5600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4958625" y="570750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5026200" y="600875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4992725" y="5948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5008025" y="60550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5075575" y="6357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5042175" y="62960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5057450" y="64035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5125000" y="670500"/>
              <a:ext cx="40825" cy="53125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5091575" y="664375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5106825" y="675125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5174375" y="70522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5140975" y="6991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5156225" y="70992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5223800" y="740000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5190375" y="7339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5205625" y="74470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5273200" y="774825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5239800" y="76877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5255025" y="7794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5322575" y="80962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5289175" y="803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5304450" y="8142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5372000" y="844400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5338575" y="838325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5353825" y="8491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5421375" y="8792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5387975" y="8731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5403225" y="883875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5470775" y="914025"/>
              <a:ext cx="40825" cy="53150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5437375" y="9079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5452625" y="9186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5520225" y="948750"/>
              <a:ext cx="40800" cy="53200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5486750" y="942675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5502025" y="953425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5569575" y="9835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5536175" y="9774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5551475" y="98822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619025" y="1018375"/>
              <a:ext cx="40800" cy="53175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585575" y="101230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600825" y="1023000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668375" y="105315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634975" y="10470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650250" y="1057800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717775" y="1087925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684375" y="10818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699650" y="1092625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767225" y="1122750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733750" y="11166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749050" y="112740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417525" y="647950"/>
              <a:ext cx="32625" cy="41525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412475" y="652900"/>
              <a:ext cx="42675" cy="31575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47"/>
          <p:cNvSpPr txBox="1">
            <a:spLocks noGrp="1"/>
          </p:cNvSpPr>
          <p:nvPr>
            <p:ph type="title"/>
          </p:nvPr>
        </p:nvSpPr>
        <p:spPr>
          <a:xfrm>
            <a:off x="706847" y="53958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v-SE" b="1" dirty="0"/>
              <a:t>Sifat-sifat Operasi Hitung </a:t>
            </a:r>
            <a:r>
              <a:rPr lang="sv-SE" b="1" dirty="0">
                <a:solidFill>
                  <a:schemeClr val="accent4"/>
                </a:solidFill>
              </a:rPr>
              <a:t>Bilangan Bulat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2514" name="Google Shape;2514;p47"/>
          <p:cNvSpPr txBox="1">
            <a:spLocks noGrp="1"/>
          </p:cNvSpPr>
          <p:nvPr>
            <p:ph type="subTitle" idx="2"/>
          </p:nvPr>
        </p:nvSpPr>
        <p:spPr>
          <a:xfrm>
            <a:off x="3186309" y="1407877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Komutatif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pertukaran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5" name="Google Shape;2515;p47"/>
          <p:cNvSpPr txBox="1">
            <a:spLocks noGrp="1"/>
          </p:cNvSpPr>
          <p:nvPr>
            <p:ph type="subTitle" idx="3"/>
          </p:nvPr>
        </p:nvSpPr>
        <p:spPr>
          <a:xfrm>
            <a:off x="2977949" y="1802974"/>
            <a:ext cx="4291502" cy="805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Pada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                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Pada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 = b +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               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x b = b x a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+ 8 = 8 +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4 x 8 = 8 x 4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516" name="Google Shape;2516;p47"/>
          <p:cNvGrpSpPr/>
          <p:nvPr/>
        </p:nvGrpSpPr>
        <p:grpSpPr>
          <a:xfrm>
            <a:off x="1105556" y="1349646"/>
            <a:ext cx="2034939" cy="6021147"/>
            <a:chOff x="1342825" y="1390875"/>
            <a:chExt cx="2034939" cy="6021147"/>
          </a:xfrm>
        </p:grpSpPr>
        <p:sp>
          <p:nvSpPr>
            <p:cNvPr id="2517" name="Google Shape;2517;p47"/>
            <p:cNvSpPr/>
            <p:nvPr/>
          </p:nvSpPr>
          <p:spPr>
            <a:xfrm>
              <a:off x="2615483" y="6916322"/>
              <a:ext cx="194028" cy="243248"/>
            </a:xfrm>
            <a:custGeom>
              <a:avLst/>
              <a:gdLst/>
              <a:ahLst/>
              <a:cxnLst/>
              <a:rect l="l" t="t" r="r" b="b"/>
              <a:pathLst>
                <a:path w="5105" h="6400" extrusionOk="0">
                  <a:moveTo>
                    <a:pt x="3393" y="1"/>
                  </a:moveTo>
                  <a:cubicBezTo>
                    <a:pt x="2117" y="1"/>
                    <a:pt x="509" y="139"/>
                    <a:pt x="0" y="791"/>
                  </a:cubicBezTo>
                  <a:lnTo>
                    <a:pt x="615" y="6257"/>
                  </a:lnTo>
                  <a:cubicBezTo>
                    <a:pt x="615" y="6257"/>
                    <a:pt x="1161" y="6399"/>
                    <a:pt x="1962" y="6399"/>
                  </a:cubicBezTo>
                  <a:cubicBezTo>
                    <a:pt x="2833" y="6399"/>
                    <a:pt x="4006" y="6230"/>
                    <a:pt x="5105" y="5524"/>
                  </a:cubicBezTo>
                  <a:lnTo>
                    <a:pt x="5105" y="77"/>
                  </a:lnTo>
                  <a:cubicBezTo>
                    <a:pt x="5105" y="77"/>
                    <a:pt x="4340" y="1"/>
                    <a:pt x="3393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7"/>
            <p:cNvSpPr/>
            <p:nvPr/>
          </p:nvSpPr>
          <p:spPr>
            <a:xfrm>
              <a:off x="2372536" y="4270701"/>
              <a:ext cx="520095" cy="2646424"/>
            </a:xfrm>
            <a:custGeom>
              <a:avLst/>
              <a:gdLst/>
              <a:ahLst/>
              <a:cxnLst/>
              <a:rect l="l" t="t" r="r" b="b"/>
              <a:pathLst>
                <a:path w="13684" h="69629" extrusionOk="0">
                  <a:moveTo>
                    <a:pt x="1" y="0"/>
                  </a:moveTo>
                  <a:lnTo>
                    <a:pt x="1" y="0"/>
                  </a:lnTo>
                  <a:cubicBezTo>
                    <a:pt x="673" y="19405"/>
                    <a:pt x="800" y="28978"/>
                    <a:pt x="3652" y="42704"/>
                  </a:cubicBezTo>
                  <a:cubicBezTo>
                    <a:pt x="2744" y="45634"/>
                    <a:pt x="4812" y="62660"/>
                    <a:pt x="6397" y="69312"/>
                  </a:cubicBezTo>
                  <a:lnTo>
                    <a:pt x="10937" y="69628"/>
                  </a:lnTo>
                  <a:lnTo>
                    <a:pt x="12521" y="45977"/>
                  </a:lnTo>
                  <a:lnTo>
                    <a:pt x="13683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7"/>
            <p:cNvSpPr/>
            <p:nvPr/>
          </p:nvSpPr>
          <p:spPr>
            <a:xfrm>
              <a:off x="2438480" y="4576932"/>
              <a:ext cx="252598" cy="2345063"/>
            </a:xfrm>
            <a:custGeom>
              <a:avLst/>
              <a:gdLst/>
              <a:ahLst/>
              <a:cxnLst/>
              <a:rect l="l" t="t" r="r" b="b"/>
              <a:pathLst>
                <a:path w="6646" h="61700" extrusionOk="0">
                  <a:moveTo>
                    <a:pt x="326" y="0"/>
                  </a:moveTo>
                  <a:cubicBezTo>
                    <a:pt x="322" y="0"/>
                    <a:pt x="318" y="1"/>
                    <a:pt x="314" y="1"/>
                  </a:cubicBezTo>
                  <a:cubicBezTo>
                    <a:pt x="138" y="6"/>
                    <a:pt x="1" y="151"/>
                    <a:pt x="3" y="327"/>
                  </a:cubicBezTo>
                  <a:cubicBezTo>
                    <a:pt x="9" y="570"/>
                    <a:pt x="654" y="24808"/>
                    <a:pt x="3600" y="34424"/>
                  </a:cubicBezTo>
                  <a:cubicBezTo>
                    <a:pt x="3560" y="35004"/>
                    <a:pt x="3254" y="39645"/>
                    <a:pt x="3606" y="43986"/>
                  </a:cubicBezTo>
                  <a:cubicBezTo>
                    <a:pt x="3979" y="48591"/>
                    <a:pt x="5973" y="61304"/>
                    <a:pt x="5993" y="61432"/>
                  </a:cubicBezTo>
                  <a:cubicBezTo>
                    <a:pt x="6017" y="61590"/>
                    <a:pt x="6152" y="61700"/>
                    <a:pt x="6306" y="61700"/>
                  </a:cubicBezTo>
                  <a:cubicBezTo>
                    <a:pt x="6322" y="61700"/>
                    <a:pt x="6338" y="61698"/>
                    <a:pt x="6353" y="61696"/>
                  </a:cubicBezTo>
                  <a:cubicBezTo>
                    <a:pt x="6528" y="61667"/>
                    <a:pt x="6645" y="61505"/>
                    <a:pt x="6618" y="61332"/>
                  </a:cubicBezTo>
                  <a:cubicBezTo>
                    <a:pt x="6599" y="61205"/>
                    <a:pt x="4609" y="48514"/>
                    <a:pt x="4237" y="43934"/>
                  </a:cubicBezTo>
                  <a:cubicBezTo>
                    <a:pt x="3865" y="39368"/>
                    <a:pt x="4234" y="34459"/>
                    <a:pt x="4237" y="34411"/>
                  </a:cubicBezTo>
                  <a:cubicBezTo>
                    <a:pt x="4241" y="34372"/>
                    <a:pt x="4237" y="34331"/>
                    <a:pt x="4225" y="34293"/>
                  </a:cubicBezTo>
                  <a:cubicBezTo>
                    <a:pt x="1291" y="24801"/>
                    <a:pt x="644" y="553"/>
                    <a:pt x="638" y="310"/>
                  </a:cubicBezTo>
                  <a:cubicBezTo>
                    <a:pt x="633" y="139"/>
                    <a:pt x="486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7"/>
            <p:cNvSpPr/>
            <p:nvPr/>
          </p:nvSpPr>
          <p:spPr>
            <a:xfrm>
              <a:off x="2553302" y="6861021"/>
              <a:ext cx="317591" cy="137815"/>
            </a:xfrm>
            <a:custGeom>
              <a:avLst/>
              <a:gdLst/>
              <a:ahLst/>
              <a:cxnLst/>
              <a:rect l="l" t="t" r="r" b="b"/>
              <a:pathLst>
                <a:path w="8356" h="3626" extrusionOk="0">
                  <a:moveTo>
                    <a:pt x="163" y="0"/>
                  </a:moveTo>
                  <a:lnTo>
                    <a:pt x="163" y="0"/>
                  </a:lnTo>
                  <a:cubicBezTo>
                    <a:pt x="0" y="1146"/>
                    <a:pt x="200" y="2347"/>
                    <a:pt x="479" y="3484"/>
                  </a:cubicBezTo>
                  <a:lnTo>
                    <a:pt x="7819" y="3626"/>
                  </a:lnTo>
                  <a:cubicBezTo>
                    <a:pt x="8182" y="2476"/>
                    <a:pt x="8355" y="1319"/>
                    <a:pt x="7982" y="127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7"/>
            <p:cNvSpPr/>
            <p:nvPr/>
          </p:nvSpPr>
          <p:spPr>
            <a:xfrm>
              <a:off x="2558851" y="7080099"/>
              <a:ext cx="691775" cy="331919"/>
            </a:xfrm>
            <a:custGeom>
              <a:avLst/>
              <a:gdLst/>
              <a:ahLst/>
              <a:cxnLst/>
              <a:rect l="l" t="t" r="r" b="b"/>
              <a:pathLst>
                <a:path w="18201" h="8733" extrusionOk="0">
                  <a:moveTo>
                    <a:pt x="6975" y="0"/>
                  </a:moveTo>
                  <a:cubicBezTo>
                    <a:pt x="6463" y="0"/>
                    <a:pt x="6150" y="629"/>
                    <a:pt x="6150" y="629"/>
                  </a:cubicBezTo>
                  <a:cubicBezTo>
                    <a:pt x="6150" y="629"/>
                    <a:pt x="5275" y="446"/>
                    <a:pt x="4228" y="446"/>
                  </a:cubicBezTo>
                  <a:cubicBezTo>
                    <a:pt x="3009" y="446"/>
                    <a:pt x="1556" y="694"/>
                    <a:pt x="983" y="1769"/>
                  </a:cubicBezTo>
                  <a:cubicBezTo>
                    <a:pt x="412" y="2841"/>
                    <a:pt x="0" y="5936"/>
                    <a:pt x="39" y="7542"/>
                  </a:cubicBezTo>
                  <a:cubicBezTo>
                    <a:pt x="57" y="8253"/>
                    <a:pt x="102" y="8732"/>
                    <a:pt x="102" y="8732"/>
                  </a:cubicBezTo>
                  <a:lnTo>
                    <a:pt x="18150" y="8732"/>
                  </a:lnTo>
                  <a:cubicBezTo>
                    <a:pt x="18200" y="8296"/>
                    <a:pt x="18168" y="7901"/>
                    <a:pt x="18070" y="7542"/>
                  </a:cubicBezTo>
                  <a:cubicBezTo>
                    <a:pt x="17078" y="3914"/>
                    <a:pt x="9292" y="3838"/>
                    <a:pt x="8635" y="2138"/>
                  </a:cubicBezTo>
                  <a:cubicBezTo>
                    <a:pt x="7987" y="455"/>
                    <a:pt x="7409" y="0"/>
                    <a:pt x="6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7"/>
            <p:cNvSpPr/>
            <p:nvPr/>
          </p:nvSpPr>
          <p:spPr>
            <a:xfrm>
              <a:off x="2975000" y="7215103"/>
              <a:ext cx="97185" cy="63473"/>
            </a:xfrm>
            <a:custGeom>
              <a:avLst/>
              <a:gdLst/>
              <a:ahLst/>
              <a:cxnLst/>
              <a:rect l="l" t="t" r="r" b="b"/>
              <a:pathLst>
                <a:path w="2557" h="1670" extrusionOk="0">
                  <a:moveTo>
                    <a:pt x="1588" y="0"/>
                  </a:moveTo>
                  <a:cubicBezTo>
                    <a:pt x="1390" y="0"/>
                    <a:pt x="1174" y="34"/>
                    <a:pt x="962" y="130"/>
                  </a:cubicBezTo>
                  <a:cubicBezTo>
                    <a:pt x="517" y="332"/>
                    <a:pt x="204" y="755"/>
                    <a:pt x="32" y="1389"/>
                  </a:cubicBezTo>
                  <a:cubicBezTo>
                    <a:pt x="0" y="1506"/>
                    <a:pt x="69" y="1631"/>
                    <a:pt x="189" y="1662"/>
                  </a:cubicBezTo>
                  <a:cubicBezTo>
                    <a:pt x="209" y="1668"/>
                    <a:pt x="229" y="1669"/>
                    <a:pt x="249" y="1669"/>
                  </a:cubicBezTo>
                  <a:cubicBezTo>
                    <a:pt x="347" y="1668"/>
                    <a:pt x="437" y="1604"/>
                    <a:pt x="464" y="1506"/>
                  </a:cubicBezTo>
                  <a:cubicBezTo>
                    <a:pt x="597" y="1010"/>
                    <a:pt x="826" y="684"/>
                    <a:pt x="1143" y="538"/>
                  </a:cubicBezTo>
                  <a:cubicBezTo>
                    <a:pt x="1290" y="470"/>
                    <a:pt x="1443" y="447"/>
                    <a:pt x="1587" y="447"/>
                  </a:cubicBezTo>
                  <a:cubicBezTo>
                    <a:pt x="1921" y="447"/>
                    <a:pt x="2200" y="576"/>
                    <a:pt x="2204" y="580"/>
                  </a:cubicBezTo>
                  <a:cubicBezTo>
                    <a:pt x="2235" y="594"/>
                    <a:pt x="2268" y="601"/>
                    <a:pt x="2301" y="601"/>
                  </a:cubicBezTo>
                  <a:cubicBezTo>
                    <a:pt x="2384" y="601"/>
                    <a:pt x="2464" y="555"/>
                    <a:pt x="2503" y="475"/>
                  </a:cubicBezTo>
                  <a:cubicBezTo>
                    <a:pt x="2556" y="365"/>
                    <a:pt x="2510" y="231"/>
                    <a:pt x="2399" y="176"/>
                  </a:cubicBezTo>
                  <a:cubicBezTo>
                    <a:pt x="2378" y="166"/>
                    <a:pt x="2028" y="0"/>
                    <a:pt x="1588" y="0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7"/>
            <p:cNvSpPr/>
            <p:nvPr/>
          </p:nvSpPr>
          <p:spPr>
            <a:xfrm>
              <a:off x="2933420" y="7197163"/>
              <a:ext cx="97185" cy="63473"/>
            </a:xfrm>
            <a:custGeom>
              <a:avLst/>
              <a:gdLst/>
              <a:ahLst/>
              <a:cxnLst/>
              <a:rect l="l" t="t" r="r" b="b"/>
              <a:pathLst>
                <a:path w="2557" h="1670" extrusionOk="0">
                  <a:moveTo>
                    <a:pt x="1588" y="0"/>
                  </a:moveTo>
                  <a:cubicBezTo>
                    <a:pt x="1390" y="0"/>
                    <a:pt x="1174" y="34"/>
                    <a:pt x="961" y="130"/>
                  </a:cubicBezTo>
                  <a:cubicBezTo>
                    <a:pt x="517" y="332"/>
                    <a:pt x="203" y="755"/>
                    <a:pt x="32" y="1389"/>
                  </a:cubicBezTo>
                  <a:cubicBezTo>
                    <a:pt x="0" y="1506"/>
                    <a:pt x="70" y="1631"/>
                    <a:pt x="189" y="1662"/>
                  </a:cubicBezTo>
                  <a:cubicBezTo>
                    <a:pt x="209" y="1668"/>
                    <a:pt x="229" y="1669"/>
                    <a:pt x="249" y="1669"/>
                  </a:cubicBezTo>
                  <a:cubicBezTo>
                    <a:pt x="346" y="1669"/>
                    <a:pt x="437" y="1604"/>
                    <a:pt x="464" y="1506"/>
                  </a:cubicBezTo>
                  <a:cubicBezTo>
                    <a:pt x="597" y="1010"/>
                    <a:pt x="826" y="684"/>
                    <a:pt x="1143" y="538"/>
                  </a:cubicBezTo>
                  <a:cubicBezTo>
                    <a:pt x="1290" y="470"/>
                    <a:pt x="1443" y="447"/>
                    <a:pt x="1586" y="447"/>
                  </a:cubicBezTo>
                  <a:cubicBezTo>
                    <a:pt x="1921" y="447"/>
                    <a:pt x="2200" y="577"/>
                    <a:pt x="2204" y="580"/>
                  </a:cubicBezTo>
                  <a:cubicBezTo>
                    <a:pt x="2235" y="594"/>
                    <a:pt x="2268" y="602"/>
                    <a:pt x="2301" y="602"/>
                  </a:cubicBezTo>
                  <a:cubicBezTo>
                    <a:pt x="2384" y="602"/>
                    <a:pt x="2464" y="555"/>
                    <a:pt x="2503" y="475"/>
                  </a:cubicBezTo>
                  <a:cubicBezTo>
                    <a:pt x="2556" y="365"/>
                    <a:pt x="2510" y="231"/>
                    <a:pt x="2399" y="176"/>
                  </a:cubicBezTo>
                  <a:cubicBezTo>
                    <a:pt x="2378" y="166"/>
                    <a:pt x="2027" y="0"/>
                    <a:pt x="1588" y="0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7"/>
            <p:cNvSpPr/>
            <p:nvPr/>
          </p:nvSpPr>
          <p:spPr>
            <a:xfrm>
              <a:off x="2890623" y="7185723"/>
              <a:ext cx="97223" cy="63473"/>
            </a:xfrm>
            <a:custGeom>
              <a:avLst/>
              <a:gdLst/>
              <a:ahLst/>
              <a:cxnLst/>
              <a:rect l="l" t="t" r="r" b="b"/>
              <a:pathLst>
                <a:path w="2558" h="1670" extrusionOk="0">
                  <a:moveTo>
                    <a:pt x="1589" y="1"/>
                  </a:moveTo>
                  <a:cubicBezTo>
                    <a:pt x="1391" y="1"/>
                    <a:pt x="1175" y="34"/>
                    <a:pt x="963" y="131"/>
                  </a:cubicBezTo>
                  <a:cubicBezTo>
                    <a:pt x="519" y="333"/>
                    <a:pt x="205" y="756"/>
                    <a:pt x="34" y="1390"/>
                  </a:cubicBezTo>
                  <a:cubicBezTo>
                    <a:pt x="1" y="1507"/>
                    <a:pt x="71" y="1631"/>
                    <a:pt x="191" y="1663"/>
                  </a:cubicBezTo>
                  <a:cubicBezTo>
                    <a:pt x="211" y="1669"/>
                    <a:pt x="231" y="1670"/>
                    <a:pt x="250" y="1670"/>
                  </a:cubicBezTo>
                  <a:cubicBezTo>
                    <a:pt x="348" y="1670"/>
                    <a:pt x="438" y="1604"/>
                    <a:pt x="464" y="1507"/>
                  </a:cubicBezTo>
                  <a:cubicBezTo>
                    <a:pt x="599" y="1011"/>
                    <a:pt x="827" y="685"/>
                    <a:pt x="1144" y="539"/>
                  </a:cubicBezTo>
                  <a:cubicBezTo>
                    <a:pt x="1291" y="471"/>
                    <a:pt x="1444" y="447"/>
                    <a:pt x="1588" y="447"/>
                  </a:cubicBezTo>
                  <a:cubicBezTo>
                    <a:pt x="1923" y="447"/>
                    <a:pt x="2201" y="577"/>
                    <a:pt x="2206" y="580"/>
                  </a:cubicBezTo>
                  <a:cubicBezTo>
                    <a:pt x="2237" y="595"/>
                    <a:pt x="2270" y="602"/>
                    <a:pt x="2303" y="602"/>
                  </a:cubicBezTo>
                  <a:cubicBezTo>
                    <a:pt x="2386" y="602"/>
                    <a:pt x="2466" y="556"/>
                    <a:pt x="2505" y="476"/>
                  </a:cubicBezTo>
                  <a:cubicBezTo>
                    <a:pt x="2558" y="366"/>
                    <a:pt x="2511" y="231"/>
                    <a:pt x="2401" y="177"/>
                  </a:cubicBezTo>
                  <a:cubicBezTo>
                    <a:pt x="2380" y="167"/>
                    <a:pt x="2029" y="1"/>
                    <a:pt x="1589" y="1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7"/>
            <p:cNvSpPr/>
            <p:nvPr/>
          </p:nvSpPr>
          <p:spPr>
            <a:xfrm>
              <a:off x="2560296" y="7366755"/>
              <a:ext cx="690330" cy="45267"/>
            </a:xfrm>
            <a:custGeom>
              <a:avLst/>
              <a:gdLst/>
              <a:ahLst/>
              <a:cxnLst/>
              <a:rect l="l" t="t" r="r" b="b"/>
              <a:pathLst>
                <a:path w="18163" h="1191" extrusionOk="0">
                  <a:moveTo>
                    <a:pt x="1" y="0"/>
                  </a:moveTo>
                  <a:cubicBezTo>
                    <a:pt x="19" y="711"/>
                    <a:pt x="64" y="1190"/>
                    <a:pt x="64" y="1190"/>
                  </a:cubicBezTo>
                  <a:lnTo>
                    <a:pt x="18112" y="1190"/>
                  </a:lnTo>
                  <a:cubicBezTo>
                    <a:pt x="18162" y="754"/>
                    <a:pt x="18130" y="359"/>
                    <a:pt x="18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7"/>
            <p:cNvSpPr/>
            <p:nvPr/>
          </p:nvSpPr>
          <p:spPr>
            <a:xfrm>
              <a:off x="1750916" y="6904312"/>
              <a:ext cx="203872" cy="266129"/>
            </a:xfrm>
            <a:custGeom>
              <a:avLst/>
              <a:gdLst/>
              <a:ahLst/>
              <a:cxnLst/>
              <a:rect l="l" t="t" r="r" b="b"/>
              <a:pathLst>
                <a:path w="5364" h="7002" extrusionOk="0">
                  <a:moveTo>
                    <a:pt x="3656" y="0"/>
                  </a:moveTo>
                  <a:cubicBezTo>
                    <a:pt x="2379" y="0"/>
                    <a:pt x="769" y="139"/>
                    <a:pt x="259" y="790"/>
                  </a:cubicBezTo>
                  <a:lnTo>
                    <a:pt x="0" y="6400"/>
                  </a:lnTo>
                  <a:cubicBezTo>
                    <a:pt x="0" y="6400"/>
                    <a:pt x="1309" y="7002"/>
                    <a:pt x="2805" y="7002"/>
                  </a:cubicBezTo>
                  <a:cubicBezTo>
                    <a:pt x="3553" y="7002"/>
                    <a:pt x="4348" y="6851"/>
                    <a:pt x="5050" y="6400"/>
                  </a:cubicBezTo>
                  <a:lnTo>
                    <a:pt x="5363" y="75"/>
                  </a:lnTo>
                  <a:lnTo>
                    <a:pt x="5363" y="75"/>
                  </a:lnTo>
                  <a:cubicBezTo>
                    <a:pt x="5363" y="75"/>
                    <a:pt x="5363" y="75"/>
                    <a:pt x="5363" y="75"/>
                  </a:cubicBezTo>
                  <a:cubicBezTo>
                    <a:pt x="5357" y="75"/>
                    <a:pt x="4597" y="0"/>
                    <a:pt x="3656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7"/>
            <p:cNvSpPr/>
            <p:nvPr/>
          </p:nvSpPr>
          <p:spPr>
            <a:xfrm>
              <a:off x="1748788" y="4236228"/>
              <a:ext cx="882952" cy="2656800"/>
            </a:xfrm>
            <a:custGeom>
              <a:avLst/>
              <a:gdLst/>
              <a:ahLst/>
              <a:cxnLst/>
              <a:rect l="l" t="t" r="r" b="b"/>
              <a:pathLst>
                <a:path w="23231" h="69902" extrusionOk="0">
                  <a:moveTo>
                    <a:pt x="21752" y="0"/>
                  </a:moveTo>
                  <a:lnTo>
                    <a:pt x="3504" y="877"/>
                  </a:lnTo>
                  <a:lnTo>
                    <a:pt x="952" y="48466"/>
                  </a:lnTo>
                  <a:cubicBezTo>
                    <a:pt x="0" y="60608"/>
                    <a:pt x="106" y="63144"/>
                    <a:pt x="0" y="69690"/>
                  </a:cubicBezTo>
                  <a:lnTo>
                    <a:pt x="5913" y="69902"/>
                  </a:lnTo>
                  <a:lnTo>
                    <a:pt x="10770" y="43081"/>
                  </a:lnTo>
                  <a:lnTo>
                    <a:pt x="15100" y="14572"/>
                  </a:lnTo>
                  <a:cubicBezTo>
                    <a:pt x="23231" y="6020"/>
                    <a:pt x="21752" y="0"/>
                    <a:pt x="21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7"/>
            <p:cNvSpPr/>
            <p:nvPr/>
          </p:nvSpPr>
          <p:spPr>
            <a:xfrm>
              <a:off x="1592651" y="7057332"/>
              <a:ext cx="467036" cy="353470"/>
            </a:xfrm>
            <a:custGeom>
              <a:avLst/>
              <a:gdLst/>
              <a:ahLst/>
              <a:cxnLst/>
              <a:rect l="l" t="t" r="r" b="b"/>
              <a:pathLst>
                <a:path w="12288" h="9300" extrusionOk="0">
                  <a:moveTo>
                    <a:pt x="6312" y="0"/>
                  </a:moveTo>
                  <a:cubicBezTo>
                    <a:pt x="5609" y="0"/>
                    <a:pt x="4906" y="285"/>
                    <a:pt x="4349" y="855"/>
                  </a:cubicBezTo>
                  <a:cubicBezTo>
                    <a:pt x="2604" y="2640"/>
                    <a:pt x="2145" y="4881"/>
                    <a:pt x="1054" y="5789"/>
                  </a:cubicBezTo>
                  <a:cubicBezTo>
                    <a:pt x="328" y="6392"/>
                    <a:pt x="97" y="7288"/>
                    <a:pt x="47" y="8021"/>
                  </a:cubicBezTo>
                  <a:cubicBezTo>
                    <a:pt x="1" y="8734"/>
                    <a:pt x="121" y="9300"/>
                    <a:pt x="121" y="9300"/>
                  </a:cubicBezTo>
                  <a:lnTo>
                    <a:pt x="12143" y="9300"/>
                  </a:lnTo>
                  <a:cubicBezTo>
                    <a:pt x="12143" y="9300"/>
                    <a:pt x="12265" y="8775"/>
                    <a:pt x="12279" y="8021"/>
                  </a:cubicBezTo>
                  <a:cubicBezTo>
                    <a:pt x="12288" y="7572"/>
                    <a:pt x="12259" y="7042"/>
                    <a:pt x="12143" y="6488"/>
                  </a:cubicBezTo>
                  <a:cubicBezTo>
                    <a:pt x="11831" y="5014"/>
                    <a:pt x="10551" y="5383"/>
                    <a:pt x="9464" y="2345"/>
                  </a:cubicBezTo>
                  <a:cubicBezTo>
                    <a:pt x="9233" y="1697"/>
                    <a:pt x="8691" y="1277"/>
                    <a:pt x="8283" y="859"/>
                  </a:cubicBezTo>
                  <a:cubicBezTo>
                    <a:pt x="7724" y="287"/>
                    <a:pt x="7018" y="0"/>
                    <a:pt x="6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7"/>
            <p:cNvSpPr/>
            <p:nvPr/>
          </p:nvSpPr>
          <p:spPr>
            <a:xfrm>
              <a:off x="1728568" y="7165617"/>
              <a:ext cx="196385" cy="57467"/>
            </a:xfrm>
            <a:custGeom>
              <a:avLst/>
              <a:gdLst/>
              <a:ahLst/>
              <a:cxnLst/>
              <a:rect l="l" t="t" r="r" b="b"/>
              <a:pathLst>
                <a:path w="5167" h="1512" extrusionOk="0">
                  <a:moveTo>
                    <a:pt x="2583" y="1"/>
                  </a:moveTo>
                  <a:cubicBezTo>
                    <a:pt x="678" y="1"/>
                    <a:pt x="81" y="1138"/>
                    <a:pt x="56" y="1185"/>
                  </a:cubicBezTo>
                  <a:cubicBezTo>
                    <a:pt x="0" y="1297"/>
                    <a:pt x="43" y="1431"/>
                    <a:pt x="153" y="1485"/>
                  </a:cubicBezTo>
                  <a:cubicBezTo>
                    <a:pt x="187" y="1502"/>
                    <a:pt x="222" y="1510"/>
                    <a:pt x="256" y="1510"/>
                  </a:cubicBezTo>
                  <a:cubicBezTo>
                    <a:pt x="338" y="1510"/>
                    <a:pt x="416" y="1466"/>
                    <a:pt x="454" y="1388"/>
                  </a:cubicBezTo>
                  <a:cubicBezTo>
                    <a:pt x="460" y="1378"/>
                    <a:pt x="950" y="447"/>
                    <a:pt x="2583" y="447"/>
                  </a:cubicBezTo>
                  <a:cubicBezTo>
                    <a:pt x="4201" y="447"/>
                    <a:pt x="4693" y="1349"/>
                    <a:pt x="4713" y="1388"/>
                  </a:cubicBezTo>
                  <a:cubicBezTo>
                    <a:pt x="4751" y="1467"/>
                    <a:pt x="4830" y="1511"/>
                    <a:pt x="4913" y="1511"/>
                  </a:cubicBezTo>
                  <a:cubicBezTo>
                    <a:pt x="4947" y="1511"/>
                    <a:pt x="4980" y="1503"/>
                    <a:pt x="5013" y="1485"/>
                  </a:cubicBezTo>
                  <a:cubicBezTo>
                    <a:pt x="5122" y="1431"/>
                    <a:pt x="5166" y="1297"/>
                    <a:pt x="5112" y="1185"/>
                  </a:cubicBezTo>
                  <a:cubicBezTo>
                    <a:pt x="5086" y="1138"/>
                    <a:pt x="4491" y="1"/>
                    <a:pt x="2583" y="1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7"/>
            <p:cNvSpPr/>
            <p:nvPr/>
          </p:nvSpPr>
          <p:spPr>
            <a:xfrm>
              <a:off x="1728568" y="7125176"/>
              <a:ext cx="196385" cy="57467"/>
            </a:xfrm>
            <a:custGeom>
              <a:avLst/>
              <a:gdLst/>
              <a:ahLst/>
              <a:cxnLst/>
              <a:rect l="l" t="t" r="r" b="b"/>
              <a:pathLst>
                <a:path w="5167" h="1512" extrusionOk="0">
                  <a:moveTo>
                    <a:pt x="2583" y="1"/>
                  </a:moveTo>
                  <a:cubicBezTo>
                    <a:pt x="678" y="1"/>
                    <a:pt x="81" y="1138"/>
                    <a:pt x="56" y="1186"/>
                  </a:cubicBezTo>
                  <a:cubicBezTo>
                    <a:pt x="0" y="1297"/>
                    <a:pt x="43" y="1431"/>
                    <a:pt x="153" y="1487"/>
                  </a:cubicBezTo>
                  <a:cubicBezTo>
                    <a:pt x="186" y="1503"/>
                    <a:pt x="221" y="1510"/>
                    <a:pt x="255" y="1510"/>
                  </a:cubicBezTo>
                  <a:cubicBezTo>
                    <a:pt x="337" y="1510"/>
                    <a:pt x="415" y="1466"/>
                    <a:pt x="454" y="1388"/>
                  </a:cubicBezTo>
                  <a:cubicBezTo>
                    <a:pt x="460" y="1379"/>
                    <a:pt x="950" y="447"/>
                    <a:pt x="2583" y="447"/>
                  </a:cubicBezTo>
                  <a:cubicBezTo>
                    <a:pt x="4201" y="447"/>
                    <a:pt x="4693" y="1351"/>
                    <a:pt x="4713" y="1388"/>
                  </a:cubicBezTo>
                  <a:cubicBezTo>
                    <a:pt x="4751" y="1467"/>
                    <a:pt x="4830" y="1511"/>
                    <a:pt x="4913" y="1511"/>
                  </a:cubicBezTo>
                  <a:cubicBezTo>
                    <a:pt x="4947" y="1511"/>
                    <a:pt x="4980" y="1504"/>
                    <a:pt x="5013" y="1487"/>
                  </a:cubicBezTo>
                  <a:cubicBezTo>
                    <a:pt x="5122" y="1431"/>
                    <a:pt x="5166" y="1297"/>
                    <a:pt x="5112" y="1186"/>
                  </a:cubicBezTo>
                  <a:cubicBezTo>
                    <a:pt x="5086" y="1138"/>
                    <a:pt x="4491" y="1"/>
                    <a:pt x="2583" y="1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7"/>
            <p:cNvSpPr/>
            <p:nvPr/>
          </p:nvSpPr>
          <p:spPr>
            <a:xfrm>
              <a:off x="1728568" y="7088004"/>
              <a:ext cx="196385" cy="57429"/>
            </a:xfrm>
            <a:custGeom>
              <a:avLst/>
              <a:gdLst/>
              <a:ahLst/>
              <a:cxnLst/>
              <a:rect l="l" t="t" r="r" b="b"/>
              <a:pathLst>
                <a:path w="5167" h="1511" extrusionOk="0">
                  <a:moveTo>
                    <a:pt x="2583" y="1"/>
                  </a:moveTo>
                  <a:cubicBezTo>
                    <a:pt x="678" y="1"/>
                    <a:pt x="81" y="1138"/>
                    <a:pt x="56" y="1186"/>
                  </a:cubicBezTo>
                  <a:cubicBezTo>
                    <a:pt x="0" y="1296"/>
                    <a:pt x="43" y="1431"/>
                    <a:pt x="153" y="1486"/>
                  </a:cubicBezTo>
                  <a:cubicBezTo>
                    <a:pt x="186" y="1503"/>
                    <a:pt x="221" y="1511"/>
                    <a:pt x="256" y="1511"/>
                  </a:cubicBezTo>
                  <a:cubicBezTo>
                    <a:pt x="338" y="1511"/>
                    <a:pt x="416" y="1466"/>
                    <a:pt x="454" y="1388"/>
                  </a:cubicBezTo>
                  <a:cubicBezTo>
                    <a:pt x="460" y="1379"/>
                    <a:pt x="950" y="448"/>
                    <a:pt x="2583" y="448"/>
                  </a:cubicBezTo>
                  <a:cubicBezTo>
                    <a:pt x="4201" y="448"/>
                    <a:pt x="4693" y="1351"/>
                    <a:pt x="4713" y="1388"/>
                  </a:cubicBezTo>
                  <a:cubicBezTo>
                    <a:pt x="4751" y="1466"/>
                    <a:pt x="4830" y="1511"/>
                    <a:pt x="4913" y="1511"/>
                  </a:cubicBezTo>
                  <a:cubicBezTo>
                    <a:pt x="4947" y="1511"/>
                    <a:pt x="4980" y="1504"/>
                    <a:pt x="5013" y="1486"/>
                  </a:cubicBezTo>
                  <a:cubicBezTo>
                    <a:pt x="5122" y="1431"/>
                    <a:pt x="5166" y="1296"/>
                    <a:pt x="5112" y="1186"/>
                  </a:cubicBezTo>
                  <a:cubicBezTo>
                    <a:pt x="5086" y="1138"/>
                    <a:pt x="4491" y="1"/>
                    <a:pt x="2583" y="1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7"/>
            <p:cNvSpPr/>
            <p:nvPr/>
          </p:nvSpPr>
          <p:spPr>
            <a:xfrm>
              <a:off x="1592651" y="7362194"/>
              <a:ext cx="466732" cy="48612"/>
            </a:xfrm>
            <a:custGeom>
              <a:avLst/>
              <a:gdLst/>
              <a:ahLst/>
              <a:cxnLst/>
              <a:rect l="l" t="t" r="r" b="b"/>
              <a:pathLst>
                <a:path w="12280" h="1279" extrusionOk="0">
                  <a:moveTo>
                    <a:pt x="47" y="0"/>
                  </a:moveTo>
                  <a:cubicBezTo>
                    <a:pt x="1" y="713"/>
                    <a:pt x="121" y="1279"/>
                    <a:pt x="121" y="1279"/>
                  </a:cubicBezTo>
                  <a:lnTo>
                    <a:pt x="12143" y="1279"/>
                  </a:lnTo>
                  <a:cubicBezTo>
                    <a:pt x="12143" y="1279"/>
                    <a:pt x="12265" y="754"/>
                    <a:pt x="12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7"/>
            <p:cNvSpPr/>
            <p:nvPr/>
          </p:nvSpPr>
          <p:spPr>
            <a:xfrm>
              <a:off x="1694855" y="6859957"/>
              <a:ext cx="329563" cy="135953"/>
            </a:xfrm>
            <a:custGeom>
              <a:avLst/>
              <a:gdLst/>
              <a:ahLst/>
              <a:cxnLst/>
              <a:rect l="l" t="t" r="r" b="b"/>
              <a:pathLst>
                <a:path w="8671" h="3577" extrusionOk="0">
                  <a:moveTo>
                    <a:pt x="164" y="1"/>
                  </a:moveTo>
                  <a:lnTo>
                    <a:pt x="164" y="1"/>
                  </a:lnTo>
                  <a:cubicBezTo>
                    <a:pt x="1" y="1147"/>
                    <a:pt x="45" y="2289"/>
                    <a:pt x="324" y="3426"/>
                  </a:cubicBezTo>
                  <a:lnTo>
                    <a:pt x="8134" y="3576"/>
                  </a:lnTo>
                  <a:cubicBezTo>
                    <a:pt x="8499" y="2427"/>
                    <a:pt x="8670" y="1271"/>
                    <a:pt x="8299" y="78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7"/>
            <p:cNvSpPr/>
            <p:nvPr/>
          </p:nvSpPr>
          <p:spPr>
            <a:xfrm>
              <a:off x="1767716" y="2300368"/>
              <a:ext cx="1170403" cy="2250424"/>
            </a:xfrm>
            <a:custGeom>
              <a:avLst/>
              <a:gdLst/>
              <a:ahLst/>
              <a:cxnLst/>
              <a:rect l="l" t="t" r="r" b="b"/>
              <a:pathLst>
                <a:path w="30794" h="59210" extrusionOk="0">
                  <a:moveTo>
                    <a:pt x="11941" y="1"/>
                  </a:moveTo>
                  <a:cubicBezTo>
                    <a:pt x="11941" y="1"/>
                    <a:pt x="3927" y="2957"/>
                    <a:pt x="1526" y="5116"/>
                  </a:cubicBezTo>
                  <a:cubicBezTo>
                    <a:pt x="0" y="6488"/>
                    <a:pt x="1632" y="14251"/>
                    <a:pt x="2728" y="20674"/>
                  </a:cubicBezTo>
                  <a:cubicBezTo>
                    <a:pt x="2788" y="21020"/>
                    <a:pt x="2845" y="21363"/>
                    <a:pt x="2899" y="21704"/>
                  </a:cubicBezTo>
                  <a:cubicBezTo>
                    <a:pt x="3011" y="22371"/>
                    <a:pt x="3111" y="23019"/>
                    <a:pt x="3199" y="23640"/>
                  </a:cubicBezTo>
                  <a:cubicBezTo>
                    <a:pt x="3205" y="23657"/>
                    <a:pt x="3207" y="23677"/>
                    <a:pt x="3209" y="23693"/>
                  </a:cubicBezTo>
                  <a:cubicBezTo>
                    <a:pt x="3209" y="23701"/>
                    <a:pt x="3211" y="23709"/>
                    <a:pt x="3212" y="23719"/>
                  </a:cubicBezTo>
                  <a:cubicBezTo>
                    <a:pt x="3257" y="24040"/>
                    <a:pt x="3300" y="24355"/>
                    <a:pt x="3338" y="24660"/>
                  </a:cubicBezTo>
                  <a:cubicBezTo>
                    <a:pt x="3340" y="24680"/>
                    <a:pt x="3342" y="24698"/>
                    <a:pt x="3345" y="24717"/>
                  </a:cubicBezTo>
                  <a:cubicBezTo>
                    <a:pt x="3355" y="24806"/>
                    <a:pt x="3367" y="24891"/>
                    <a:pt x="3375" y="24977"/>
                  </a:cubicBezTo>
                  <a:cubicBezTo>
                    <a:pt x="3506" y="26090"/>
                    <a:pt x="3571" y="27062"/>
                    <a:pt x="3546" y="27828"/>
                  </a:cubicBezTo>
                  <a:cubicBezTo>
                    <a:pt x="3290" y="34740"/>
                    <a:pt x="1981" y="50789"/>
                    <a:pt x="1981" y="55161"/>
                  </a:cubicBezTo>
                  <a:cubicBezTo>
                    <a:pt x="1981" y="58129"/>
                    <a:pt x="7903" y="59210"/>
                    <a:pt x="14293" y="59210"/>
                  </a:cubicBezTo>
                  <a:cubicBezTo>
                    <a:pt x="21609" y="59210"/>
                    <a:pt x="29540" y="57794"/>
                    <a:pt x="29905" y="56171"/>
                  </a:cubicBezTo>
                  <a:cubicBezTo>
                    <a:pt x="30793" y="52223"/>
                    <a:pt x="29133" y="39938"/>
                    <a:pt x="28605" y="30705"/>
                  </a:cubicBezTo>
                  <a:cubicBezTo>
                    <a:pt x="28582" y="30293"/>
                    <a:pt x="28562" y="29890"/>
                    <a:pt x="28542" y="29491"/>
                  </a:cubicBezTo>
                  <a:cubicBezTo>
                    <a:pt x="28476" y="28109"/>
                    <a:pt x="28445" y="26812"/>
                    <a:pt x="28455" y="25642"/>
                  </a:cubicBezTo>
                  <a:cubicBezTo>
                    <a:pt x="28475" y="23584"/>
                    <a:pt x="28564" y="21119"/>
                    <a:pt x="28655" y="18601"/>
                  </a:cubicBezTo>
                  <a:cubicBezTo>
                    <a:pt x="28670" y="18195"/>
                    <a:pt x="28685" y="17786"/>
                    <a:pt x="28700" y="17379"/>
                  </a:cubicBezTo>
                  <a:cubicBezTo>
                    <a:pt x="28906" y="11619"/>
                    <a:pt x="29064" y="5880"/>
                    <a:pt x="28378" y="4351"/>
                  </a:cubicBezTo>
                  <a:cubicBezTo>
                    <a:pt x="27341" y="2044"/>
                    <a:pt x="18457" y="92"/>
                    <a:pt x="18457" y="92"/>
                  </a:cubicBezTo>
                  <a:lnTo>
                    <a:pt x="11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1855058" y="2837421"/>
              <a:ext cx="117823" cy="192432"/>
            </a:xfrm>
            <a:custGeom>
              <a:avLst/>
              <a:gdLst/>
              <a:ahLst/>
              <a:cxnLst/>
              <a:rect l="l" t="t" r="r" b="b"/>
              <a:pathLst>
                <a:path w="3100" h="5063" extrusionOk="0">
                  <a:moveTo>
                    <a:pt x="2746" y="0"/>
                  </a:moveTo>
                  <a:cubicBezTo>
                    <a:pt x="2650" y="0"/>
                    <a:pt x="2555" y="44"/>
                    <a:pt x="2495" y="128"/>
                  </a:cubicBezTo>
                  <a:cubicBezTo>
                    <a:pt x="1692" y="1219"/>
                    <a:pt x="1000" y="2318"/>
                    <a:pt x="441" y="3286"/>
                  </a:cubicBezTo>
                  <a:cubicBezTo>
                    <a:pt x="434" y="3300"/>
                    <a:pt x="425" y="3313"/>
                    <a:pt x="418" y="3327"/>
                  </a:cubicBezTo>
                  <a:lnTo>
                    <a:pt x="412" y="3339"/>
                  </a:lnTo>
                  <a:cubicBezTo>
                    <a:pt x="264" y="3592"/>
                    <a:pt x="128" y="3837"/>
                    <a:pt x="0" y="4071"/>
                  </a:cubicBezTo>
                  <a:lnTo>
                    <a:pt x="175" y="5062"/>
                  </a:lnTo>
                  <a:cubicBezTo>
                    <a:pt x="385" y="4655"/>
                    <a:pt x="635" y="4191"/>
                    <a:pt x="923" y="3691"/>
                  </a:cubicBezTo>
                  <a:lnTo>
                    <a:pt x="926" y="3691"/>
                  </a:lnTo>
                  <a:cubicBezTo>
                    <a:pt x="1105" y="3377"/>
                    <a:pt x="1299" y="3050"/>
                    <a:pt x="1506" y="2712"/>
                  </a:cubicBezTo>
                  <a:cubicBezTo>
                    <a:pt x="1944" y="2003"/>
                    <a:pt x="2443" y="1248"/>
                    <a:pt x="2997" y="496"/>
                  </a:cubicBezTo>
                  <a:cubicBezTo>
                    <a:pt x="3100" y="358"/>
                    <a:pt x="3068" y="161"/>
                    <a:pt x="2931" y="61"/>
                  </a:cubicBezTo>
                  <a:cubicBezTo>
                    <a:pt x="2875" y="20"/>
                    <a:pt x="2810" y="0"/>
                    <a:pt x="27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1868057" y="2909636"/>
              <a:ext cx="127173" cy="70998"/>
            </a:xfrm>
            <a:custGeom>
              <a:avLst/>
              <a:gdLst/>
              <a:ahLst/>
              <a:cxnLst/>
              <a:rect l="l" t="t" r="r" b="b"/>
              <a:pathLst>
                <a:path w="3346" h="1868" extrusionOk="0">
                  <a:moveTo>
                    <a:pt x="2991" y="1"/>
                  </a:moveTo>
                  <a:cubicBezTo>
                    <a:pt x="2949" y="1"/>
                    <a:pt x="2906" y="9"/>
                    <a:pt x="2865" y="27"/>
                  </a:cubicBezTo>
                  <a:cubicBezTo>
                    <a:pt x="2791" y="60"/>
                    <a:pt x="1067" y="832"/>
                    <a:pt x="212" y="1281"/>
                  </a:cubicBezTo>
                  <a:cubicBezTo>
                    <a:pt x="59" y="1362"/>
                    <a:pt x="0" y="1549"/>
                    <a:pt x="80" y="1701"/>
                  </a:cubicBezTo>
                  <a:cubicBezTo>
                    <a:pt x="136" y="1806"/>
                    <a:pt x="243" y="1868"/>
                    <a:pt x="356" y="1868"/>
                  </a:cubicBezTo>
                  <a:cubicBezTo>
                    <a:pt x="406" y="1868"/>
                    <a:pt x="455" y="1856"/>
                    <a:pt x="501" y="1832"/>
                  </a:cubicBezTo>
                  <a:cubicBezTo>
                    <a:pt x="1339" y="1393"/>
                    <a:pt x="3101" y="604"/>
                    <a:pt x="3118" y="596"/>
                  </a:cubicBezTo>
                  <a:cubicBezTo>
                    <a:pt x="3275" y="526"/>
                    <a:pt x="3345" y="342"/>
                    <a:pt x="3275" y="185"/>
                  </a:cubicBezTo>
                  <a:cubicBezTo>
                    <a:pt x="3224" y="68"/>
                    <a:pt x="3110" y="1"/>
                    <a:pt x="2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7"/>
            <p:cNvSpPr/>
            <p:nvPr/>
          </p:nvSpPr>
          <p:spPr>
            <a:xfrm>
              <a:off x="2747029" y="2817352"/>
              <a:ext cx="111628" cy="189923"/>
            </a:xfrm>
            <a:custGeom>
              <a:avLst/>
              <a:gdLst/>
              <a:ahLst/>
              <a:cxnLst/>
              <a:rect l="l" t="t" r="r" b="b"/>
              <a:pathLst>
                <a:path w="2937" h="4997" extrusionOk="0">
                  <a:moveTo>
                    <a:pt x="353" y="1"/>
                  </a:moveTo>
                  <a:cubicBezTo>
                    <a:pt x="289" y="1"/>
                    <a:pt x="224" y="20"/>
                    <a:pt x="168" y="61"/>
                  </a:cubicBezTo>
                  <a:cubicBezTo>
                    <a:pt x="29" y="163"/>
                    <a:pt x="0" y="359"/>
                    <a:pt x="102" y="496"/>
                  </a:cubicBezTo>
                  <a:cubicBezTo>
                    <a:pt x="657" y="1248"/>
                    <a:pt x="1154" y="2003"/>
                    <a:pt x="1594" y="2713"/>
                  </a:cubicBezTo>
                  <a:cubicBezTo>
                    <a:pt x="1802" y="3052"/>
                    <a:pt x="1997" y="3381"/>
                    <a:pt x="2176" y="3692"/>
                  </a:cubicBezTo>
                  <a:cubicBezTo>
                    <a:pt x="2447" y="4167"/>
                    <a:pt x="2688" y="4606"/>
                    <a:pt x="2891" y="4997"/>
                  </a:cubicBezTo>
                  <a:cubicBezTo>
                    <a:pt x="2905" y="4590"/>
                    <a:pt x="2921" y="4181"/>
                    <a:pt x="2936" y="3774"/>
                  </a:cubicBezTo>
                  <a:cubicBezTo>
                    <a:pt x="2854" y="3625"/>
                    <a:pt x="2766" y="3474"/>
                    <a:pt x="2678" y="3319"/>
                  </a:cubicBezTo>
                  <a:cubicBezTo>
                    <a:pt x="2669" y="3306"/>
                    <a:pt x="2662" y="3293"/>
                    <a:pt x="2655" y="3279"/>
                  </a:cubicBezTo>
                  <a:cubicBezTo>
                    <a:pt x="2097" y="2314"/>
                    <a:pt x="1408" y="1218"/>
                    <a:pt x="604" y="128"/>
                  </a:cubicBezTo>
                  <a:cubicBezTo>
                    <a:pt x="543" y="44"/>
                    <a:pt x="449" y="1"/>
                    <a:pt x="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2724680" y="2889605"/>
              <a:ext cx="127173" cy="70998"/>
            </a:xfrm>
            <a:custGeom>
              <a:avLst/>
              <a:gdLst/>
              <a:ahLst/>
              <a:cxnLst/>
              <a:rect l="l" t="t" r="r" b="b"/>
              <a:pathLst>
                <a:path w="3346" h="1868" extrusionOk="0">
                  <a:moveTo>
                    <a:pt x="354" y="1"/>
                  </a:moveTo>
                  <a:cubicBezTo>
                    <a:pt x="235" y="1"/>
                    <a:pt x="121" y="69"/>
                    <a:pt x="71" y="185"/>
                  </a:cubicBezTo>
                  <a:cubicBezTo>
                    <a:pt x="0" y="343"/>
                    <a:pt x="71" y="526"/>
                    <a:pt x="228" y="596"/>
                  </a:cubicBezTo>
                  <a:cubicBezTo>
                    <a:pt x="245" y="603"/>
                    <a:pt x="2006" y="1394"/>
                    <a:pt x="2845" y="1831"/>
                  </a:cubicBezTo>
                  <a:cubicBezTo>
                    <a:pt x="2891" y="1856"/>
                    <a:pt x="2940" y="1867"/>
                    <a:pt x="2990" y="1867"/>
                  </a:cubicBezTo>
                  <a:cubicBezTo>
                    <a:pt x="3103" y="1867"/>
                    <a:pt x="3210" y="1806"/>
                    <a:pt x="3264" y="1701"/>
                  </a:cubicBezTo>
                  <a:cubicBezTo>
                    <a:pt x="3346" y="1548"/>
                    <a:pt x="3286" y="1361"/>
                    <a:pt x="3134" y="1281"/>
                  </a:cubicBezTo>
                  <a:cubicBezTo>
                    <a:pt x="2277" y="832"/>
                    <a:pt x="554" y="59"/>
                    <a:pt x="481" y="28"/>
                  </a:cubicBezTo>
                  <a:cubicBezTo>
                    <a:pt x="440" y="9"/>
                    <a:pt x="396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2178202" y="3394731"/>
              <a:ext cx="567642" cy="568820"/>
            </a:xfrm>
            <a:custGeom>
              <a:avLst/>
              <a:gdLst/>
              <a:ahLst/>
              <a:cxnLst/>
              <a:rect l="l" t="t" r="r" b="b"/>
              <a:pathLst>
                <a:path w="14935" h="14966" extrusionOk="0">
                  <a:moveTo>
                    <a:pt x="356" y="0"/>
                  </a:moveTo>
                  <a:cubicBezTo>
                    <a:pt x="313" y="0"/>
                    <a:pt x="269" y="9"/>
                    <a:pt x="227" y="29"/>
                  </a:cubicBezTo>
                  <a:cubicBezTo>
                    <a:pt x="71" y="100"/>
                    <a:pt x="1" y="285"/>
                    <a:pt x="72" y="442"/>
                  </a:cubicBezTo>
                  <a:cubicBezTo>
                    <a:pt x="87" y="475"/>
                    <a:pt x="1580" y="3736"/>
                    <a:pt x="4084" y="7126"/>
                  </a:cubicBezTo>
                  <a:cubicBezTo>
                    <a:pt x="6412" y="10279"/>
                    <a:pt x="10117" y="14197"/>
                    <a:pt x="14546" y="14960"/>
                  </a:cubicBezTo>
                  <a:cubicBezTo>
                    <a:pt x="14564" y="14964"/>
                    <a:pt x="14582" y="14965"/>
                    <a:pt x="14600" y="14965"/>
                  </a:cubicBezTo>
                  <a:cubicBezTo>
                    <a:pt x="14749" y="14965"/>
                    <a:pt x="14880" y="14859"/>
                    <a:pt x="14906" y="14706"/>
                  </a:cubicBezTo>
                  <a:cubicBezTo>
                    <a:pt x="14935" y="14536"/>
                    <a:pt x="14822" y="14376"/>
                    <a:pt x="14652" y="14347"/>
                  </a:cubicBezTo>
                  <a:cubicBezTo>
                    <a:pt x="10427" y="13618"/>
                    <a:pt x="6850" y="9822"/>
                    <a:pt x="4592" y="6765"/>
                  </a:cubicBezTo>
                  <a:cubicBezTo>
                    <a:pt x="2125" y="3424"/>
                    <a:pt x="654" y="214"/>
                    <a:pt x="640" y="183"/>
                  </a:cubicBezTo>
                  <a:cubicBezTo>
                    <a:pt x="588" y="69"/>
                    <a:pt x="474" y="0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2145173" y="2430963"/>
              <a:ext cx="402423" cy="124323"/>
            </a:xfrm>
            <a:custGeom>
              <a:avLst/>
              <a:gdLst/>
              <a:ahLst/>
              <a:cxnLst/>
              <a:rect l="l" t="t" r="r" b="b"/>
              <a:pathLst>
                <a:path w="10588" h="3271" extrusionOk="0">
                  <a:moveTo>
                    <a:pt x="322" y="1"/>
                  </a:moveTo>
                  <a:cubicBezTo>
                    <a:pt x="243" y="1"/>
                    <a:pt x="165" y="33"/>
                    <a:pt x="108" y="97"/>
                  </a:cubicBezTo>
                  <a:cubicBezTo>
                    <a:pt x="0" y="214"/>
                    <a:pt x="10" y="398"/>
                    <a:pt x="128" y="505"/>
                  </a:cubicBezTo>
                  <a:cubicBezTo>
                    <a:pt x="176" y="548"/>
                    <a:pt x="1329" y="1576"/>
                    <a:pt x="3167" y="2371"/>
                  </a:cubicBezTo>
                  <a:cubicBezTo>
                    <a:pt x="4550" y="2970"/>
                    <a:pt x="5946" y="3271"/>
                    <a:pt x="7306" y="3271"/>
                  </a:cubicBezTo>
                  <a:cubicBezTo>
                    <a:pt x="8351" y="3271"/>
                    <a:pt x="9378" y="3093"/>
                    <a:pt x="10359" y="2737"/>
                  </a:cubicBezTo>
                  <a:cubicBezTo>
                    <a:pt x="10509" y="2683"/>
                    <a:pt x="10588" y="2517"/>
                    <a:pt x="10532" y="2367"/>
                  </a:cubicBezTo>
                  <a:cubicBezTo>
                    <a:pt x="10491" y="2250"/>
                    <a:pt x="10381" y="2176"/>
                    <a:pt x="10263" y="2176"/>
                  </a:cubicBezTo>
                  <a:cubicBezTo>
                    <a:pt x="10230" y="2176"/>
                    <a:pt x="10196" y="2182"/>
                    <a:pt x="10163" y="2194"/>
                  </a:cubicBezTo>
                  <a:cubicBezTo>
                    <a:pt x="9185" y="2549"/>
                    <a:pt x="8230" y="2693"/>
                    <a:pt x="7326" y="2693"/>
                  </a:cubicBezTo>
                  <a:cubicBezTo>
                    <a:pt x="3490" y="2693"/>
                    <a:pt x="551" y="107"/>
                    <a:pt x="515" y="76"/>
                  </a:cubicBezTo>
                  <a:cubicBezTo>
                    <a:pt x="460" y="26"/>
                    <a:pt x="391" y="1"/>
                    <a:pt x="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2072996" y="4026804"/>
              <a:ext cx="702759" cy="253814"/>
            </a:xfrm>
            <a:custGeom>
              <a:avLst/>
              <a:gdLst/>
              <a:ahLst/>
              <a:cxnLst/>
              <a:rect l="l" t="t" r="r" b="b"/>
              <a:pathLst>
                <a:path w="18490" h="6678" extrusionOk="0">
                  <a:moveTo>
                    <a:pt x="324" y="0"/>
                  </a:moveTo>
                  <a:cubicBezTo>
                    <a:pt x="242" y="0"/>
                    <a:pt x="161" y="35"/>
                    <a:pt x="104" y="101"/>
                  </a:cubicBezTo>
                  <a:cubicBezTo>
                    <a:pt x="0" y="223"/>
                    <a:pt x="14" y="406"/>
                    <a:pt x="136" y="509"/>
                  </a:cubicBezTo>
                  <a:cubicBezTo>
                    <a:pt x="157" y="529"/>
                    <a:pt x="2466" y="2488"/>
                    <a:pt x="5821" y="4176"/>
                  </a:cubicBezTo>
                  <a:cubicBezTo>
                    <a:pt x="8258" y="5400"/>
                    <a:pt x="11655" y="6677"/>
                    <a:pt x="15233" y="6677"/>
                  </a:cubicBezTo>
                  <a:cubicBezTo>
                    <a:pt x="16225" y="6677"/>
                    <a:pt x="17232" y="6579"/>
                    <a:pt x="18235" y="6353"/>
                  </a:cubicBezTo>
                  <a:cubicBezTo>
                    <a:pt x="18391" y="6320"/>
                    <a:pt x="18489" y="6164"/>
                    <a:pt x="18454" y="6008"/>
                  </a:cubicBezTo>
                  <a:cubicBezTo>
                    <a:pt x="18424" y="5872"/>
                    <a:pt x="18304" y="5781"/>
                    <a:pt x="18170" y="5781"/>
                  </a:cubicBezTo>
                  <a:cubicBezTo>
                    <a:pt x="18149" y="5781"/>
                    <a:pt x="18128" y="5784"/>
                    <a:pt x="18108" y="5788"/>
                  </a:cubicBezTo>
                  <a:cubicBezTo>
                    <a:pt x="17147" y="6003"/>
                    <a:pt x="16182" y="6097"/>
                    <a:pt x="15229" y="6097"/>
                  </a:cubicBezTo>
                  <a:cubicBezTo>
                    <a:pt x="11767" y="6097"/>
                    <a:pt x="8463" y="4855"/>
                    <a:pt x="6093" y="3664"/>
                  </a:cubicBezTo>
                  <a:cubicBezTo>
                    <a:pt x="2796" y="2009"/>
                    <a:pt x="535" y="89"/>
                    <a:pt x="512" y="70"/>
                  </a:cubicBezTo>
                  <a:cubicBezTo>
                    <a:pt x="457" y="23"/>
                    <a:pt x="390" y="0"/>
                    <a:pt x="3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2260033" y="4279253"/>
              <a:ext cx="350733" cy="69364"/>
            </a:xfrm>
            <a:custGeom>
              <a:avLst/>
              <a:gdLst/>
              <a:ahLst/>
              <a:cxnLst/>
              <a:rect l="l" t="t" r="r" b="b"/>
              <a:pathLst>
                <a:path w="9228" h="1825" extrusionOk="0">
                  <a:moveTo>
                    <a:pt x="329" y="1"/>
                  </a:moveTo>
                  <a:cubicBezTo>
                    <a:pt x="223" y="1"/>
                    <a:pt x="120" y="61"/>
                    <a:pt x="70" y="163"/>
                  </a:cubicBezTo>
                  <a:cubicBezTo>
                    <a:pt x="0" y="306"/>
                    <a:pt x="60" y="480"/>
                    <a:pt x="203" y="549"/>
                  </a:cubicBezTo>
                  <a:cubicBezTo>
                    <a:pt x="335" y="615"/>
                    <a:pt x="2858" y="1825"/>
                    <a:pt x="6192" y="1825"/>
                  </a:cubicBezTo>
                  <a:cubicBezTo>
                    <a:pt x="7071" y="1825"/>
                    <a:pt x="8008" y="1740"/>
                    <a:pt x="8973" y="1530"/>
                  </a:cubicBezTo>
                  <a:cubicBezTo>
                    <a:pt x="9129" y="1496"/>
                    <a:pt x="9228" y="1340"/>
                    <a:pt x="9194" y="1184"/>
                  </a:cubicBezTo>
                  <a:cubicBezTo>
                    <a:pt x="9164" y="1050"/>
                    <a:pt x="9043" y="956"/>
                    <a:pt x="8912" y="956"/>
                  </a:cubicBezTo>
                  <a:cubicBezTo>
                    <a:pt x="8891" y="956"/>
                    <a:pt x="8870" y="959"/>
                    <a:pt x="8849" y="964"/>
                  </a:cubicBezTo>
                  <a:cubicBezTo>
                    <a:pt x="7945" y="1162"/>
                    <a:pt x="7061" y="1242"/>
                    <a:pt x="6226" y="1242"/>
                  </a:cubicBezTo>
                  <a:cubicBezTo>
                    <a:pt x="2984" y="1242"/>
                    <a:pt x="488" y="47"/>
                    <a:pt x="457" y="31"/>
                  </a:cubicBezTo>
                  <a:cubicBezTo>
                    <a:pt x="415" y="11"/>
                    <a:pt x="372" y="1"/>
                    <a:pt x="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1961480" y="1390875"/>
              <a:ext cx="746467" cy="351075"/>
            </a:xfrm>
            <a:custGeom>
              <a:avLst/>
              <a:gdLst/>
              <a:ahLst/>
              <a:cxnLst/>
              <a:rect l="l" t="t" r="r" b="b"/>
              <a:pathLst>
                <a:path w="19640" h="9237" extrusionOk="0">
                  <a:moveTo>
                    <a:pt x="8846" y="1"/>
                  </a:moveTo>
                  <a:cubicBezTo>
                    <a:pt x="8819" y="1"/>
                    <a:pt x="8792" y="2"/>
                    <a:pt x="8763" y="4"/>
                  </a:cubicBezTo>
                  <a:cubicBezTo>
                    <a:pt x="7496" y="112"/>
                    <a:pt x="6864" y="2540"/>
                    <a:pt x="6864" y="2540"/>
                  </a:cubicBezTo>
                  <a:cubicBezTo>
                    <a:pt x="6864" y="2540"/>
                    <a:pt x="6442" y="1271"/>
                    <a:pt x="4963" y="1061"/>
                  </a:cubicBezTo>
                  <a:cubicBezTo>
                    <a:pt x="4904" y="1053"/>
                    <a:pt x="4847" y="1049"/>
                    <a:pt x="4793" y="1049"/>
                  </a:cubicBezTo>
                  <a:cubicBezTo>
                    <a:pt x="3510" y="1049"/>
                    <a:pt x="3801" y="3384"/>
                    <a:pt x="3801" y="3384"/>
                  </a:cubicBezTo>
                  <a:cubicBezTo>
                    <a:pt x="3801" y="3384"/>
                    <a:pt x="2984" y="1584"/>
                    <a:pt x="1924" y="1584"/>
                  </a:cubicBezTo>
                  <a:cubicBezTo>
                    <a:pt x="1780" y="1584"/>
                    <a:pt x="1631" y="1618"/>
                    <a:pt x="1480" y="1693"/>
                  </a:cubicBezTo>
                  <a:cubicBezTo>
                    <a:pt x="609" y="2130"/>
                    <a:pt x="2112" y="5073"/>
                    <a:pt x="2112" y="5073"/>
                  </a:cubicBezTo>
                  <a:cubicBezTo>
                    <a:pt x="2112" y="5073"/>
                    <a:pt x="1616" y="4683"/>
                    <a:pt x="1137" y="4683"/>
                  </a:cubicBezTo>
                  <a:cubicBezTo>
                    <a:pt x="789" y="4683"/>
                    <a:pt x="450" y="4889"/>
                    <a:pt x="317" y="5601"/>
                  </a:cubicBezTo>
                  <a:cubicBezTo>
                    <a:pt x="1" y="7290"/>
                    <a:pt x="2761" y="8758"/>
                    <a:pt x="2761" y="8758"/>
                  </a:cubicBezTo>
                  <a:cubicBezTo>
                    <a:pt x="2761" y="8758"/>
                    <a:pt x="11786" y="9236"/>
                    <a:pt x="15605" y="9236"/>
                  </a:cubicBezTo>
                  <a:cubicBezTo>
                    <a:pt x="16213" y="9236"/>
                    <a:pt x="16689" y="9224"/>
                    <a:pt x="16976" y="9196"/>
                  </a:cubicBezTo>
                  <a:cubicBezTo>
                    <a:pt x="19061" y="8993"/>
                    <a:pt x="17951" y="7184"/>
                    <a:pt x="17951" y="7184"/>
                  </a:cubicBezTo>
                  <a:cubicBezTo>
                    <a:pt x="17951" y="7184"/>
                    <a:pt x="19640" y="6974"/>
                    <a:pt x="19430" y="5601"/>
                  </a:cubicBezTo>
                  <a:cubicBezTo>
                    <a:pt x="19310" y="4823"/>
                    <a:pt x="18345" y="4655"/>
                    <a:pt x="17530" y="4655"/>
                  </a:cubicBezTo>
                  <a:cubicBezTo>
                    <a:pt x="16905" y="4655"/>
                    <a:pt x="16368" y="4754"/>
                    <a:pt x="16368" y="4754"/>
                  </a:cubicBezTo>
                  <a:cubicBezTo>
                    <a:pt x="16368" y="4754"/>
                    <a:pt x="17528" y="4332"/>
                    <a:pt x="17000" y="2643"/>
                  </a:cubicBezTo>
                  <a:cubicBezTo>
                    <a:pt x="16831" y="2103"/>
                    <a:pt x="16392" y="1919"/>
                    <a:pt x="15873" y="1919"/>
                  </a:cubicBezTo>
                  <a:cubicBezTo>
                    <a:pt x="14769" y="1919"/>
                    <a:pt x="13304" y="2749"/>
                    <a:pt x="13304" y="2749"/>
                  </a:cubicBezTo>
                  <a:cubicBezTo>
                    <a:pt x="13304" y="2749"/>
                    <a:pt x="14995" y="1271"/>
                    <a:pt x="13304" y="320"/>
                  </a:cubicBezTo>
                  <a:cubicBezTo>
                    <a:pt x="13063" y="184"/>
                    <a:pt x="12815" y="126"/>
                    <a:pt x="12568" y="126"/>
                  </a:cubicBezTo>
                  <a:cubicBezTo>
                    <a:pt x="11083" y="126"/>
                    <a:pt x="9610" y="2221"/>
                    <a:pt x="9610" y="2221"/>
                  </a:cubicBezTo>
                  <a:cubicBezTo>
                    <a:pt x="9610" y="2221"/>
                    <a:pt x="10013" y="1"/>
                    <a:pt x="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2004657" y="1883952"/>
              <a:ext cx="145873" cy="194522"/>
            </a:xfrm>
            <a:custGeom>
              <a:avLst/>
              <a:gdLst/>
              <a:ahLst/>
              <a:cxnLst/>
              <a:rect l="l" t="t" r="r" b="b"/>
              <a:pathLst>
                <a:path w="3838" h="5118" extrusionOk="0">
                  <a:moveTo>
                    <a:pt x="3837" y="4981"/>
                  </a:moveTo>
                  <a:lnTo>
                    <a:pt x="3837" y="4981"/>
                  </a:lnTo>
                  <a:cubicBezTo>
                    <a:pt x="3837" y="4981"/>
                    <a:pt x="3837" y="4981"/>
                    <a:pt x="3837" y="4981"/>
                  </a:cubicBezTo>
                  <a:lnTo>
                    <a:pt x="3837" y="4981"/>
                  </a:lnTo>
                  <a:cubicBezTo>
                    <a:pt x="3837" y="4981"/>
                    <a:pt x="3837" y="4981"/>
                    <a:pt x="3837" y="4981"/>
                  </a:cubicBezTo>
                  <a:cubicBezTo>
                    <a:pt x="3837" y="4981"/>
                    <a:pt x="3837" y="4981"/>
                    <a:pt x="3837" y="4981"/>
                  </a:cubicBezTo>
                  <a:close/>
                  <a:moveTo>
                    <a:pt x="1889" y="1"/>
                  </a:moveTo>
                  <a:cubicBezTo>
                    <a:pt x="1347" y="1"/>
                    <a:pt x="631" y="249"/>
                    <a:pt x="375" y="1466"/>
                  </a:cubicBezTo>
                  <a:cubicBezTo>
                    <a:pt x="0" y="3250"/>
                    <a:pt x="1582" y="5117"/>
                    <a:pt x="3137" y="5117"/>
                  </a:cubicBezTo>
                  <a:cubicBezTo>
                    <a:pt x="3374" y="5117"/>
                    <a:pt x="3609" y="5074"/>
                    <a:pt x="3837" y="4981"/>
                  </a:cubicBezTo>
                  <a:lnTo>
                    <a:pt x="3837" y="4981"/>
                  </a:lnTo>
                  <a:cubicBezTo>
                    <a:pt x="3837" y="4979"/>
                    <a:pt x="3432" y="991"/>
                    <a:pt x="2553" y="119"/>
                  </a:cubicBezTo>
                  <a:cubicBezTo>
                    <a:pt x="2553" y="119"/>
                    <a:pt x="2262" y="1"/>
                    <a:pt x="1889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2065166" y="1932603"/>
              <a:ext cx="77687" cy="111438"/>
            </a:xfrm>
            <a:custGeom>
              <a:avLst/>
              <a:gdLst/>
              <a:ahLst/>
              <a:cxnLst/>
              <a:rect l="l" t="t" r="r" b="b"/>
              <a:pathLst>
                <a:path w="2044" h="2932" extrusionOk="0">
                  <a:moveTo>
                    <a:pt x="261" y="0"/>
                  </a:moveTo>
                  <a:cubicBezTo>
                    <a:pt x="187" y="0"/>
                    <a:pt x="114" y="36"/>
                    <a:pt x="70" y="102"/>
                  </a:cubicBezTo>
                  <a:cubicBezTo>
                    <a:pt x="0" y="205"/>
                    <a:pt x="29" y="348"/>
                    <a:pt x="133" y="418"/>
                  </a:cubicBezTo>
                  <a:cubicBezTo>
                    <a:pt x="146" y="425"/>
                    <a:pt x="1304" y="1223"/>
                    <a:pt x="1573" y="2743"/>
                  </a:cubicBezTo>
                  <a:cubicBezTo>
                    <a:pt x="1593" y="2850"/>
                    <a:pt x="1686" y="2929"/>
                    <a:pt x="1794" y="2932"/>
                  </a:cubicBezTo>
                  <a:cubicBezTo>
                    <a:pt x="1809" y="2932"/>
                    <a:pt x="1824" y="2932"/>
                    <a:pt x="1836" y="2929"/>
                  </a:cubicBezTo>
                  <a:cubicBezTo>
                    <a:pt x="1962" y="2908"/>
                    <a:pt x="2044" y="2790"/>
                    <a:pt x="2022" y="2665"/>
                  </a:cubicBezTo>
                  <a:cubicBezTo>
                    <a:pt x="1716" y="945"/>
                    <a:pt x="441" y="74"/>
                    <a:pt x="386" y="39"/>
                  </a:cubicBezTo>
                  <a:cubicBezTo>
                    <a:pt x="348" y="13"/>
                    <a:pt x="304" y="0"/>
                    <a:pt x="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2056842" y="1973575"/>
              <a:ext cx="65905" cy="28202"/>
            </a:xfrm>
            <a:custGeom>
              <a:avLst/>
              <a:gdLst/>
              <a:ahLst/>
              <a:cxnLst/>
              <a:rect l="l" t="t" r="r" b="b"/>
              <a:pathLst>
                <a:path w="1734" h="742" extrusionOk="0">
                  <a:moveTo>
                    <a:pt x="1296" y="1"/>
                  </a:moveTo>
                  <a:cubicBezTo>
                    <a:pt x="752" y="1"/>
                    <a:pt x="182" y="294"/>
                    <a:pt x="155" y="309"/>
                  </a:cubicBezTo>
                  <a:cubicBezTo>
                    <a:pt x="43" y="368"/>
                    <a:pt x="0" y="505"/>
                    <a:pt x="59" y="618"/>
                  </a:cubicBezTo>
                  <a:cubicBezTo>
                    <a:pt x="98" y="696"/>
                    <a:pt x="175" y="740"/>
                    <a:pt x="255" y="741"/>
                  </a:cubicBezTo>
                  <a:cubicBezTo>
                    <a:pt x="293" y="741"/>
                    <a:pt x="331" y="734"/>
                    <a:pt x="368" y="714"/>
                  </a:cubicBezTo>
                  <a:cubicBezTo>
                    <a:pt x="521" y="636"/>
                    <a:pt x="944" y="458"/>
                    <a:pt x="1296" y="458"/>
                  </a:cubicBezTo>
                  <a:cubicBezTo>
                    <a:pt x="1348" y="458"/>
                    <a:pt x="1398" y="462"/>
                    <a:pt x="1446" y="471"/>
                  </a:cubicBezTo>
                  <a:cubicBezTo>
                    <a:pt x="1460" y="473"/>
                    <a:pt x="1473" y="474"/>
                    <a:pt x="1486" y="474"/>
                  </a:cubicBezTo>
                  <a:cubicBezTo>
                    <a:pt x="1595" y="474"/>
                    <a:pt x="1692" y="398"/>
                    <a:pt x="1712" y="288"/>
                  </a:cubicBezTo>
                  <a:cubicBezTo>
                    <a:pt x="1734" y="164"/>
                    <a:pt x="1652" y="45"/>
                    <a:pt x="1528" y="20"/>
                  </a:cubicBezTo>
                  <a:cubicBezTo>
                    <a:pt x="1452" y="7"/>
                    <a:pt x="1375" y="1"/>
                    <a:pt x="1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2521641" y="1883952"/>
              <a:ext cx="145949" cy="194522"/>
            </a:xfrm>
            <a:custGeom>
              <a:avLst/>
              <a:gdLst/>
              <a:ahLst/>
              <a:cxnLst/>
              <a:rect l="l" t="t" r="r" b="b"/>
              <a:pathLst>
                <a:path w="3840" h="5118" extrusionOk="0">
                  <a:moveTo>
                    <a:pt x="1" y="4981"/>
                  </a:moveTo>
                  <a:lnTo>
                    <a:pt x="1" y="4981"/>
                  </a:lnTo>
                  <a:cubicBezTo>
                    <a:pt x="1" y="4981"/>
                    <a:pt x="1" y="4981"/>
                    <a:pt x="1" y="4981"/>
                  </a:cubicBezTo>
                  <a:cubicBezTo>
                    <a:pt x="1" y="4981"/>
                    <a:pt x="1" y="4981"/>
                    <a:pt x="1" y="4981"/>
                  </a:cubicBezTo>
                  <a:lnTo>
                    <a:pt x="1" y="4981"/>
                  </a:lnTo>
                  <a:cubicBezTo>
                    <a:pt x="1" y="4981"/>
                    <a:pt x="1" y="4981"/>
                    <a:pt x="1" y="4981"/>
                  </a:cubicBezTo>
                  <a:close/>
                  <a:moveTo>
                    <a:pt x="1951" y="1"/>
                  </a:moveTo>
                  <a:cubicBezTo>
                    <a:pt x="1577" y="1"/>
                    <a:pt x="1286" y="119"/>
                    <a:pt x="1286" y="119"/>
                  </a:cubicBezTo>
                  <a:cubicBezTo>
                    <a:pt x="408" y="991"/>
                    <a:pt x="1" y="4979"/>
                    <a:pt x="1" y="4981"/>
                  </a:cubicBezTo>
                  <a:lnTo>
                    <a:pt x="1" y="4981"/>
                  </a:lnTo>
                  <a:cubicBezTo>
                    <a:pt x="229" y="5074"/>
                    <a:pt x="465" y="5117"/>
                    <a:pt x="701" y="5117"/>
                  </a:cubicBezTo>
                  <a:cubicBezTo>
                    <a:pt x="2257" y="5117"/>
                    <a:pt x="3839" y="3250"/>
                    <a:pt x="3463" y="1466"/>
                  </a:cubicBezTo>
                  <a:cubicBezTo>
                    <a:pt x="3208" y="249"/>
                    <a:pt x="2492" y="1"/>
                    <a:pt x="1951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2529319" y="1932603"/>
              <a:ext cx="77725" cy="111438"/>
            </a:xfrm>
            <a:custGeom>
              <a:avLst/>
              <a:gdLst/>
              <a:ahLst/>
              <a:cxnLst/>
              <a:rect l="l" t="t" r="r" b="b"/>
              <a:pathLst>
                <a:path w="2045" h="2932" extrusionOk="0">
                  <a:moveTo>
                    <a:pt x="1783" y="0"/>
                  </a:moveTo>
                  <a:cubicBezTo>
                    <a:pt x="1740" y="0"/>
                    <a:pt x="1696" y="13"/>
                    <a:pt x="1658" y="39"/>
                  </a:cubicBezTo>
                  <a:cubicBezTo>
                    <a:pt x="1604" y="74"/>
                    <a:pt x="328" y="945"/>
                    <a:pt x="22" y="2665"/>
                  </a:cubicBezTo>
                  <a:cubicBezTo>
                    <a:pt x="0" y="2790"/>
                    <a:pt x="83" y="2908"/>
                    <a:pt x="208" y="2929"/>
                  </a:cubicBezTo>
                  <a:cubicBezTo>
                    <a:pt x="221" y="2932"/>
                    <a:pt x="236" y="2932"/>
                    <a:pt x="251" y="2932"/>
                  </a:cubicBezTo>
                  <a:cubicBezTo>
                    <a:pt x="358" y="2929"/>
                    <a:pt x="451" y="2850"/>
                    <a:pt x="471" y="2743"/>
                  </a:cubicBezTo>
                  <a:cubicBezTo>
                    <a:pt x="741" y="1223"/>
                    <a:pt x="1900" y="425"/>
                    <a:pt x="1911" y="418"/>
                  </a:cubicBezTo>
                  <a:cubicBezTo>
                    <a:pt x="2016" y="348"/>
                    <a:pt x="2044" y="205"/>
                    <a:pt x="1974" y="102"/>
                  </a:cubicBezTo>
                  <a:cubicBezTo>
                    <a:pt x="1930" y="36"/>
                    <a:pt x="1857" y="0"/>
                    <a:pt x="17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2549425" y="1973575"/>
              <a:ext cx="65981" cy="28202"/>
            </a:xfrm>
            <a:custGeom>
              <a:avLst/>
              <a:gdLst/>
              <a:ahLst/>
              <a:cxnLst/>
              <a:rect l="l" t="t" r="r" b="b"/>
              <a:pathLst>
                <a:path w="1736" h="742" extrusionOk="0">
                  <a:moveTo>
                    <a:pt x="438" y="1"/>
                  </a:moveTo>
                  <a:cubicBezTo>
                    <a:pt x="360" y="1"/>
                    <a:pt x="282" y="7"/>
                    <a:pt x="207" y="20"/>
                  </a:cubicBezTo>
                  <a:cubicBezTo>
                    <a:pt x="84" y="45"/>
                    <a:pt x="1" y="164"/>
                    <a:pt x="22" y="288"/>
                  </a:cubicBezTo>
                  <a:cubicBezTo>
                    <a:pt x="42" y="398"/>
                    <a:pt x="139" y="474"/>
                    <a:pt x="248" y="474"/>
                  </a:cubicBezTo>
                  <a:cubicBezTo>
                    <a:pt x="261" y="474"/>
                    <a:pt x="275" y="473"/>
                    <a:pt x="288" y="471"/>
                  </a:cubicBezTo>
                  <a:cubicBezTo>
                    <a:pt x="336" y="462"/>
                    <a:pt x="386" y="458"/>
                    <a:pt x="438" y="458"/>
                  </a:cubicBezTo>
                  <a:cubicBezTo>
                    <a:pt x="790" y="458"/>
                    <a:pt x="1213" y="636"/>
                    <a:pt x="1366" y="714"/>
                  </a:cubicBezTo>
                  <a:cubicBezTo>
                    <a:pt x="1404" y="734"/>
                    <a:pt x="1444" y="741"/>
                    <a:pt x="1479" y="741"/>
                  </a:cubicBezTo>
                  <a:cubicBezTo>
                    <a:pt x="1559" y="740"/>
                    <a:pt x="1637" y="696"/>
                    <a:pt x="1675" y="618"/>
                  </a:cubicBezTo>
                  <a:cubicBezTo>
                    <a:pt x="1735" y="505"/>
                    <a:pt x="1691" y="368"/>
                    <a:pt x="1580" y="309"/>
                  </a:cubicBezTo>
                  <a:cubicBezTo>
                    <a:pt x="1553" y="294"/>
                    <a:pt x="983" y="1"/>
                    <a:pt x="4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2205301" y="2127394"/>
              <a:ext cx="287299" cy="284068"/>
            </a:xfrm>
            <a:custGeom>
              <a:avLst/>
              <a:gdLst/>
              <a:ahLst/>
              <a:cxnLst/>
              <a:rect l="l" t="t" r="r" b="b"/>
              <a:pathLst>
                <a:path w="7559" h="7474" extrusionOk="0">
                  <a:moveTo>
                    <a:pt x="532" y="1"/>
                  </a:moveTo>
                  <a:lnTo>
                    <a:pt x="89" y="5097"/>
                  </a:lnTo>
                  <a:lnTo>
                    <a:pt x="0" y="6112"/>
                  </a:lnTo>
                  <a:cubicBezTo>
                    <a:pt x="0" y="6112"/>
                    <a:pt x="1437" y="7474"/>
                    <a:pt x="3779" y="7474"/>
                  </a:cubicBezTo>
                  <a:cubicBezTo>
                    <a:pt x="6121" y="7474"/>
                    <a:pt x="7559" y="6112"/>
                    <a:pt x="7559" y="6112"/>
                  </a:cubicBezTo>
                  <a:lnTo>
                    <a:pt x="7233" y="2951"/>
                  </a:lnTo>
                  <a:lnTo>
                    <a:pt x="6929" y="1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2208646" y="2127470"/>
              <a:ext cx="271564" cy="198019"/>
            </a:xfrm>
            <a:custGeom>
              <a:avLst/>
              <a:gdLst/>
              <a:ahLst/>
              <a:cxnLst/>
              <a:rect l="l" t="t" r="r" b="b"/>
              <a:pathLst>
                <a:path w="7145" h="5210" extrusionOk="0">
                  <a:moveTo>
                    <a:pt x="444" y="0"/>
                  </a:moveTo>
                  <a:lnTo>
                    <a:pt x="1" y="5095"/>
                  </a:lnTo>
                  <a:cubicBezTo>
                    <a:pt x="586" y="5174"/>
                    <a:pt x="1130" y="5210"/>
                    <a:pt x="1635" y="5210"/>
                  </a:cubicBezTo>
                  <a:cubicBezTo>
                    <a:pt x="4885" y="5210"/>
                    <a:pt x="6512" y="3729"/>
                    <a:pt x="7145" y="2949"/>
                  </a:cubicBezTo>
                  <a:lnTo>
                    <a:pt x="6841" y="0"/>
                  </a:lnTo>
                  <a:close/>
                </a:path>
              </a:pathLst>
            </a:custGeom>
            <a:solidFill>
              <a:srgbClr val="1C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2074326" y="1666699"/>
              <a:ext cx="516332" cy="610362"/>
            </a:xfrm>
            <a:custGeom>
              <a:avLst/>
              <a:gdLst/>
              <a:ahLst/>
              <a:cxnLst/>
              <a:rect l="l" t="t" r="r" b="b"/>
              <a:pathLst>
                <a:path w="13585" h="16059" extrusionOk="0">
                  <a:moveTo>
                    <a:pt x="7087" y="0"/>
                  </a:moveTo>
                  <a:cubicBezTo>
                    <a:pt x="5103" y="0"/>
                    <a:pt x="2931" y="514"/>
                    <a:pt x="1003" y="1878"/>
                  </a:cubicBezTo>
                  <a:cubicBezTo>
                    <a:pt x="350" y="2338"/>
                    <a:pt x="1" y="3123"/>
                    <a:pt x="87" y="3921"/>
                  </a:cubicBezTo>
                  <a:cubicBezTo>
                    <a:pt x="160" y="4605"/>
                    <a:pt x="280" y="5527"/>
                    <a:pt x="474" y="6561"/>
                  </a:cubicBezTo>
                  <a:cubicBezTo>
                    <a:pt x="554" y="6985"/>
                    <a:pt x="646" y="7428"/>
                    <a:pt x="752" y="7883"/>
                  </a:cubicBezTo>
                  <a:cubicBezTo>
                    <a:pt x="916" y="8586"/>
                    <a:pt x="1116" y="9317"/>
                    <a:pt x="1357" y="10037"/>
                  </a:cubicBezTo>
                  <a:cubicBezTo>
                    <a:pt x="2286" y="12827"/>
                    <a:pt x="3831" y="15467"/>
                    <a:pt x="6381" y="15980"/>
                  </a:cubicBezTo>
                  <a:cubicBezTo>
                    <a:pt x="6642" y="16033"/>
                    <a:pt x="6896" y="16058"/>
                    <a:pt x="7141" y="16058"/>
                  </a:cubicBezTo>
                  <a:cubicBezTo>
                    <a:pt x="9764" y="16058"/>
                    <a:pt x="11470" y="13177"/>
                    <a:pt x="12453" y="10054"/>
                  </a:cubicBezTo>
                  <a:cubicBezTo>
                    <a:pt x="12681" y="9334"/>
                    <a:pt x="12871" y="8598"/>
                    <a:pt x="13023" y="7883"/>
                  </a:cubicBezTo>
                  <a:cubicBezTo>
                    <a:pt x="13144" y="7315"/>
                    <a:pt x="13243" y="6760"/>
                    <a:pt x="13320" y="6234"/>
                  </a:cubicBezTo>
                  <a:cubicBezTo>
                    <a:pt x="13552" y="4631"/>
                    <a:pt x="13585" y="3299"/>
                    <a:pt x="13449" y="2703"/>
                  </a:cubicBezTo>
                  <a:cubicBezTo>
                    <a:pt x="13157" y="1413"/>
                    <a:pt x="10380" y="0"/>
                    <a:pt x="7087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2403817" y="1826560"/>
              <a:ext cx="114859" cy="54579"/>
            </a:xfrm>
            <a:custGeom>
              <a:avLst/>
              <a:gdLst/>
              <a:ahLst/>
              <a:cxnLst/>
              <a:rect l="l" t="t" r="r" b="b"/>
              <a:pathLst>
                <a:path w="3022" h="1436" extrusionOk="0">
                  <a:moveTo>
                    <a:pt x="1097" y="1"/>
                  </a:moveTo>
                  <a:cubicBezTo>
                    <a:pt x="1046" y="1"/>
                    <a:pt x="997" y="2"/>
                    <a:pt x="948" y="6"/>
                  </a:cubicBezTo>
                  <a:cubicBezTo>
                    <a:pt x="115" y="61"/>
                    <a:pt x="0" y="1120"/>
                    <a:pt x="0" y="1120"/>
                  </a:cubicBezTo>
                  <a:lnTo>
                    <a:pt x="2971" y="1436"/>
                  </a:lnTo>
                  <a:cubicBezTo>
                    <a:pt x="3022" y="421"/>
                    <a:pt x="1921" y="1"/>
                    <a:pt x="1097" y="1"/>
                  </a:cubicBezTo>
                  <a:close/>
                </a:path>
              </a:pathLst>
            </a:custGeom>
            <a:solidFill>
              <a:srgbClr val="1C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2178050" y="1826560"/>
              <a:ext cx="114897" cy="54579"/>
            </a:xfrm>
            <a:custGeom>
              <a:avLst/>
              <a:gdLst/>
              <a:ahLst/>
              <a:cxnLst/>
              <a:rect l="l" t="t" r="r" b="b"/>
              <a:pathLst>
                <a:path w="3023" h="1436" extrusionOk="0">
                  <a:moveTo>
                    <a:pt x="1927" y="1"/>
                  </a:moveTo>
                  <a:cubicBezTo>
                    <a:pt x="1102" y="1"/>
                    <a:pt x="1" y="421"/>
                    <a:pt x="54" y="1436"/>
                  </a:cubicBezTo>
                  <a:lnTo>
                    <a:pt x="3023" y="1120"/>
                  </a:lnTo>
                  <a:cubicBezTo>
                    <a:pt x="3023" y="1120"/>
                    <a:pt x="2908" y="61"/>
                    <a:pt x="2076" y="6"/>
                  </a:cubicBezTo>
                  <a:cubicBezTo>
                    <a:pt x="2027" y="2"/>
                    <a:pt x="1978" y="1"/>
                    <a:pt x="1927" y="1"/>
                  </a:cubicBezTo>
                  <a:close/>
                </a:path>
              </a:pathLst>
            </a:custGeom>
            <a:solidFill>
              <a:srgbClr val="1C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2057374" y="1520444"/>
              <a:ext cx="549436" cy="457724"/>
            </a:xfrm>
            <a:custGeom>
              <a:avLst/>
              <a:gdLst/>
              <a:ahLst/>
              <a:cxnLst/>
              <a:rect l="l" t="t" r="r" b="b"/>
              <a:pathLst>
                <a:path w="14456" h="12043" extrusionOk="0">
                  <a:moveTo>
                    <a:pt x="7553" y="1"/>
                  </a:moveTo>
                  <a:cubicBezTo>
                    <a:pt x="6286" y="1"/>
                    <a:pt x="5031" y="257"/>
                    <a:pt x="3969" y="736"/>
                  </a:cubicBezTo>
                  <a:cubicBezTo>
                    <a:pt x="902" y="2117"/>
                    <a:pt x="138" y="4152"/>
                    <a:pt x="51" y="5614"/>
                  </a:cubicBezTo>
                  <a:cubicBezTo>
                    <a:pt x="1" y="6443"/>
                    <a:pt x="168" y="7091"/>
                    <a:pt x="254" y="7330"/>
                  </a:cubicBezTo>
                  <a:cubicBezTo>
                    <a:pt x="491" y="7992"/>
                    <a:pt x="1017" y="11768"/>
                    <a:pt x="1359" y="11878"/>
                  </a:cubicBezTo>
                  <a:cubicBezTo>
                    <a:pt x="1362" y="11879"/>
                    <a:pt x="1364" y="11879"/>
                    <a:pt x="1366" y="11879"/>
                  </a:cubicBezTo>
                  <a:cubicBezTo>
                    <a:pt x="1538" y="11879"/>
                    <a:pt x="1653" y="9852"/>
                    <a:pt x="1703" y="9567"/>
                  </a:cubicBezTo>
                  <a:cubicBezTo>
                    <a:pt x="1703" y="9567"/>
                    <a:pt x="2267" y="7064"/>
                    <a:pt x="2329" y="6421"/>
                  </a:cubicBezTo>
                  <a:lnTo>
                    <a:pt x="1920" y="5614"/>
                  </a:lnTo>
                  <a:cubicBezTo>
                    <a:pt x="1920" y="5614"/>
                    <a:pt x="3924" y="4391"/>
                    <a:pt x="7480" y="4200"/>
                  </a:cubicBezTo>
                  <a:cubicBezTo>
                    <a:pt x="7668" y="4190"/>
                    <a:pt x="7853" y="4185"/>
                    <a:pt x="8034" y="4185"/>
                  </a:cubicBezTo>
                  <a:cubicBezTo>
                    <a:pt x="11159" y="4185"/>
                    <a:pt x="13274" y="5595"/>
                    <a:pt x="13274" y="5595"/>
                  </a:cubicBezTo>
                  <a:lnTo>
                    <a:pt x="12884" y="6421"/>
                  </a:lnTo>
                  <a:lnTo>
                    <a:pt x="13141" y="8527"/>
                  </a:lnTo>
                  <a:cubicBezTo>
                    <a:pt x="13145" y="9301"/>
                    <a:pt x="12789" y="11860"/>
                    <a:pt x="13155" y="12038"/>
                  </a:cubicBezTo>
                  <a:cubicBezTo>
                    <a:pt x="13162" y="12041"/>
                    <a:pt x="13168" y="12043"/>
                    <a:pt x="13175" y="12043"/>
                  </a:cubicBezTo>
                  <a:cubicBezTo>
                    <a:pt x="13516" y="12043"/>
                    <a:pt x="14398" y="8103"/>
                    <a:pt x="14450" y="6067"/>
                  </a:cubicBezTo>
                  <a:cubicBezTo>
                    <a:pt x="14455" y="5813"/>
                    <a:pt x="14450" y="5591"/>
                    <a:pt x="14431" y="5408"/>
                  </a:cubicBezTo>
                  <a:cubicBezTo>
                    <a:pt x="13987" y="1620"/>
                    <a:pt x="10734" y="1"/>
                    <a:pt x="7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2050799" y="1504405"/>
              <a:ext cx="556012" cy="260085"/>
            </a:xfrm>
            <a:custGeom>
              <a:avLst/>
              <a:gdLst/>
              <a:ahLst/>
              <a:cxnLst/>
              <a:rect l="l" t="t" r="r" b="b"/>
              <a:pathLst>
                <a:path w="14629" h="6843" extrusionOk="0">
                  <a:moveTo>
                    <a:pt x="7528" y="0"/>
                  </a:moveTo>
                  <a:cubicBezTo>
                    <a:pt x="6238" y="0"/>
                    <a:pt x="4971" y="259"/>
                    <a:pt x="3922" y="731"/>
                  </a:cubicBezTo>
                  <a:cubicBezTo>
                    <a:pt x="854" y="2114"/>
                    <a:pt x="1" y="4689"/>
                    <a:pt x="224" y="6037"/>
                  </a:cubicBezTo>
                  <a:lnTo>
                    <a:pt x="2502" y="6843"/>
                  </a:lnTo>
                  <a:lnTo>
                    <a:pt x="2502" y="6843"/>
                  </a:lnTo>
                  <a:lnTo>
                    <a:pt x="2093" y="6036"/>
                  </a:lnTo>
                  <a:cubicBezTo>
                    <a:pt x="2093" y="6036"/>
                    <a:pt x="4097" y="4813"/>
                    <a:pt x="7652" y="4622"/>
                  </a:cubicBezTo>
                  <a:cubicBezTo>
                    <a:pt x="7840" y="4612"/>
                    <a:pt x="8025" y="4607"/>
                    <a:pt x="8206" y="4607"/>
                  </a:cubicBezTo>
                  <a:cubicBezTo>
                    <a:pt x="11332" y="4607"/>
                    <a:pt x="13447" y="6017"/>
                    <a:pt x="13447" y="6017"/>
                  </a:cubicBezTo>
                  <a:lnTo>
                    <a:pt x="13057" y="6843"/>
                  </a:lnTo>
                  <a:lnTo>
                    <a:pt x="14623" y="6489"/>
                  </a:lnTo>
                  <a:cubicBezTo>
                    <a:pt x="14628" y="6235"/>
                    <a:pt x="14616" y="6013"/>
                    <a:pt x="14604" y="5833"/>
                  </a:cubicBezTo>
                  <a:cubicBezTo>
                    <a:pt x="14277" y="1693"/>
                    <a:pt x="10828" y="0"/>
                    <a:pt x="7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2139015" y="1962857"/>
              <a:ext cx="97679" cy="49752"/>
            </a:xfrm>
            <a:custGeom>
              <a:avLst/>
              <a:gdLst/>
              <a:ahLst/>
              <a:cxnLst/>
              <a:rect l="l" t="t" r="r" b="b"/>
              <a:pathLst>
                <a:path w="2570" h="1309" extrusionOk="0">
                  <a:moveTo>
                    <a:pt x="1309" y="1"/>
                  </a:moveTo>
                  <a:cubicBezTo>
                    <a:pt x="1299" y="1"/>
                    <a:pt x="1288" y="1"/>
                    <a:pt x="1278" y="1"/>
                  </a:cubicBezTo>
                  <a:cubicBezTo>
                    <a:pt x="571" y="9"/>
                    <a:pt x="1" y="310"/>
                    <a:pt x="6" y="671"/>
                  </a:cubicBezTo>
                  <a:cubicBezTo>
                    <a:pt x="9" y="1027"/>
                    <a:pt x="570" y="1308"/>
                    <a:pt x="1263" y="1308"/>
                  </a:cubicBezTo>
                  <a:cubicBezTo>
                    <a:pt x="1273" y="1308"/>
                    <a:pt x="1283" y="1308"/>
                    <a:pt x="1294" y="1308"/>
                  </a:cubicBezTo>
                  <a:cubicBezTo>
                    <a:pt x="2000" y="1299"/>
                    <a:pt x="2569" y="999"/>
                    <a:pt x="2565" y="637"/>
                  </a:cubicBezTo>
                  <a:cubicBezTo>
                    <a:pt x="2559" y="282"/>
                    <a:pt x="2000" y="1"/>
                    <a:pt x="1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2442395" y="1962857"/>
              <a:ext cx="97717" cy="49752"/>
            </a:xfrm>
            <a:custGeom>
              <a:avLst/>
              <a:gdLst/>
              <a:ahLst/>
              <a:cxnLst/>
              <a:rect l="l" t="t" r="r" b="b"/>
              <a:pathLst>
                <a:path w="2571" h="1309" extrusionOk="0">
                  <a:moveTo>
                    <a:pt x="1309" y="1"/>
                  </a:moveTo>
                  <a:cubicBezTo>
                    <a:pt x="1298" y="1"/>
                    <a:pt x="1288" y="1"/>
                    <a:pt x="1278" y="1"/>
                  </a:cubicBezTo>
                  <a:cubicBezTo>
                    <a:pt x="571" y="9"/>
                    <a:pt x="1" y="310"/>
                    <a:pt x="6" y="671"/>
                  </a:cubicBezTo>
                  <a:cubicBezTo>
                    <a:pt x="11" y="1027"/>
                    <a:pt x="570" y="1308"/>
                    <a:pt x="1262" y="1308"/>
                  </a:cubicBezTo>
                  <a:cubicBezTo>
                    <a:pt x="1273" y="1308"/>
                    <a:pt x="1283" y="1308"/>
                    <a:pt x="1293" y="1308"/>
                  </a:cubicBezTo>
                  <a:cubicBezTo>
                    <a:pt x="2000" y="1299"/>
                    <a:pt x="2571" y="999"/>
                    <a:pt x="2565" y="637"/>
                  </a:cubicBezTo>
                  <a:cubicBezTo>
                    <a:pt x="2561" y="282"/>
                    <a:pt x="2001" y="1"/>
                    <a:pt x="1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2263111" y="2098774"/>
              <a:ext cx="171604" cy="70048"/>
            </a:xfrm>
            <a:custGeom>
              <a:avLst/>
              <a:gdLst/>
              <a:ahLst/>
              <a:cxnLst/>
              <a:rect l="l" t="t" r="r" b="b"/>
              <a:pathLst>
                <a:path w="4515" h="184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05" y="1842"/>
                    <a:pt x="2199" y="1842"/>
                  </a:cubicBezTo>
                  <a:cubicBezTo>
                    <a:pt x="3960" y="1842"/>
                    <a:pt x="4514" y="0"/>
                    <a:pt x="4514" y="0"/>
                  </a:cubicBezTo>
                  <a:lnTo>
                    <a:pt x="4514" y="0"/>
                  </a:lnTo>
                  <a:cubicBezTo>
                    <a:pt x="3926" y="143"/>
                    <a:pt x="3229" y="191"/>
                    <a:pt x="2560" y="191"/>
                  </a:cubicBezTo>
                  <a:cubicBezTo>
                    <a:pt x="1223" y="19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2238178" y="1907974"/>
              <a:ext cx="27631" cy="49182"/>
            </a:xfrm>
            <a:custGeom>
              <a:avLst/>
              <a:gdLst/>
              <a:ahLst/>
              <a:cxnLst/>
              <a:rect l="l" t="t" r="r" b="b"/>
              <a:pathLst>
                <a:path w="727" h="1294" extrusionOk="0">
                  <a:moveTo>
                    <a:pt x="355" y="0"/>
                  </a:moveTo>
                  <a:cubicBezTo>
                    <a:pt x="354" y="0"/>
                    <a:pt x="353" y="0"/>
                    <a:pt x="352" y="0"/>
                  </a:cubicBezTo>
                  <a:cubicBezTo>
                    <a:pt x="155" y="5"/>
                    <a:pt x="0" y="295"/>
                    <a:pt x="8" y="652"/>
                  </a:cubicBezTo>
                  <a:cubicBezTo>
                    <a:pt x="15" y="1008"/>
                    <a:pt x="178" y="1293"/>
                    <a:pt x="372" y="1293"/>
                  </a:cubicBezTo>
                  <a:cubicBezTo>
                    <a:pt x="373" y="1293"/>
                    <a:pt x="374" y="1293"/>
                    <a:pt x="375" y="1293"/>
                  </a:cubicBezTo>
                  <a:cubicBezTo>
                    <a:pt x="572" y="1289"/>
                    <a:pt x="727" y="999"/>
                    <a:pt x="720" y="641"/>
                  </a:cubicBezTo>
                  <a:cubicBezTo>
                    <a:pt x="714" y="287"/>
                    <a:pt x="551" y="0"/>
                    <a:pt x="355" y="0"/>
                  </a:cubicBezTo>
                  <a:close/>
                </a:path>
              </a:pathLst>
            </a:custGeom>
            <a:solidFill>
              <a:srgbClr val="1C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2426051" y="1907974"/>
              <a:ext cx="27631" cy="49182"/>
            </a:xfrm>
            <a:custGeom>
              <a:avLst/>
              <a:gdLst/>
              <a:ahLst/>
              <a:cxnLst/>
              <a:rect l="l" t="t" r="r" b="b"/>
              <a:pathLst>
                <a:path w="727" h="1294" extrusionOk="0">
                  <a:moveTo>
                    <a:pt x="373" y="0"/>
                  </a:moveTo>
                  <a:cubicBezTo>
                    <a:pt x="177" y="0"/>
                    <a:pt x="13" y="287"/>
                    <a:pt x="7" y="641"/>
                  </a:cubicBezTo>
                  <a:cubicBezTo>
                    <a:pt x="0" y="999"/>
                    <a:pt x="156" y="1289"/>
                    <a:pt x="352" y="1293"/>
                  </a:cubicBezTo>
                  <a:cubicBezTo>
                    <a:pt x="353" y="1293"/>
                    <a:pt x="354" y="1293"/>
                    <a:pt x="355" y="1293"/>
                  </a:cubicBezTo>
                  <a:cubicBezTo>
                    <a:pt x="551" y="1293"/>
                    <a:pt x="714" y="1008"/>
                    <a:pt x="721" y="652"/>
                  </a:cubicBezTo>
                  <a:cubicBezTo>
                    <a:pt x="727" y="295"/>
                    <a:pt x="572" y="5"/>
                    <a:pt x="376" y="0"/>
                  </a:cubicBezTo>
                  <a:cubicBezTo>
                    <a:pt x="375" y="0"/>
                    <a:pt x="374" y="0"/>
                    <a:pt x="373" y="0"/>
                  </a:cubicBezTo>
                  <a:close/>
                </a:path>
              </a:pathLst>
            </a:custGeom>
            <a:solidFill>
              <a:srgbClr val="1C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1342825" y="2573531"/>
              <a:ext cx="563461" cy="1486929"/>
            </a:xfrm>
            <a:custGeom>
              <a:avLst/>
              <a:gdLst/>
              <a:ahLst/>
              <a:cxnLst/>
              <a:rect l="l" t="t" r="r" b="b"/>
              <a:pathLst>
                <a:path w="14825" h="39122" extrusionOk="0">
                  <a:moveTo>
                    <a:pt x="12253" y="0"/>
                  </a:moveTo>
                  <a:cubicBezTo>
                    <a:pt x="11188" y="79"/>
                    <a:pt x="10174" y="658"/>
                    <a:pt x="9585" y="1645"/>
                  </a:cubicBezTo>
                  <a:cubicBezTo>
                    <a:pt x="8676" y="3167"/>
                    <a:pt x="7764" y="4698"/>
                    <a:pt x="6867" y="6259"/>
                  </a:cubicBezTo>
                  <a:cubicBezTo>
                    <a:pt x="5969" y="7822"/>
                    <a:pt x="5089" y="9412"/>
                    <a:pt x="4251" y="11054"/>
                  </a:cubicBezTo>
                  <a:cubicBezTo>
                    <a:pt x="4183" y="11186"/>
                    <a:pt x="4117" y="11319"/>
                    <a:pt x="4051" y="11450"/>
                  </a:cubicBezTo>
                  <a:cubicBezTo>
                    <a:pt x="3287" y="12968"/>
                    <a:pt x="2565" y="14534"/>
                    <a:pt x="1922" y="16156"/>
                  </a:cubicBezTo>
                  <a:cubicBezTo>
                    <a:pt x="1221" y="17917"/>
                    <a:pt x="616" y="19748"/>
                    <a:pt x="152" y="21632"/>
                  </a:cubicBezTo>
                  <a:lnTo>
                    <a:pt x="151" y="21639"/>
                  </a:lnTo>
                  <a:cubicBezTo>
                    <a:pt x="1" y="22248"/>
                    <a:pt x="31" y="22874"/>
                    <a:pt x="203" y="23435"/>
                  </a:cubicBezTo>
                  <a:lnTo>
                    <a:pt x="227" y="23508"/>
                  </a:lnTo>
                  <a:lnTo>
                    <a:pt x="245" y="23561"/>
                  </a:lnTo>
                  <a:lnTo>
                    <a:pt x="280" y="23648"/>
                  </a:lnTo>
                  <a:lnTo>
                    <a:pt x="344" y="23811"/>
                  </a:lnTo>
                  <a:cubicBezTo>
                    <a:pt x="387" y="23914"/>
                    <a:pt x="427" y="24016"/>
                    <a:pt x="469" y="24113"/>
                  </a:cubicBezTo>
                  <a:cubicBezTo>
                    <a:pt x="553" y="24308"/>
                    <a:pt x="637" y="24493"/>
                    <a:pt x="725" y="24678"/>
                  </a:cubicBezTo>
                  <a:cubicBezTo>
                    <a:pt x="896" y="25045"/>
                    <a:pt x="1069" y="25402"/>
                    <a:pt x="1249" y="25752"/>
                  </a:cubicBezTo>
                  <a:cubicBezTo>
                    <a:pt x="1610" y="26451"/>
                    <a:pt x="1986" y="27125"/>
                    <a:pt x="2378" y="27786"/>
                  </a:cubicBezTo>
                  <a:cubicBezTo>
                    <a:pt x="3159" y="29106"/>
                    <a:pt x="3995" y="30367"/>
                    <a:pt x="4878" y="31589"/>
                  </a:cubicBezTo>
                  <a:cubicBezTo>
                    <a:pt x="5315" y="32201"/>
                    <a:pt x="5769" y="32796"/>
                    <a:pt x="6229" y="33385"/>
                  </a:cubicBezTo>
                  <a:cubicBezTo>
                    <a:pt x="6691" y="33971"/>
                    <a:pt x="7160" y="34553"/>
                    <a:pt x="7641" y="35120"/>
                  </a:cubicBezTo>
                  <a:cubicBezTo>
                    <a:pt x="8601" y="36255"/>
                    <a:pt x="9597" y="37356"/>
                    <a:pt x="10623" y="38416"/>
                  </a:cubicBezTo>
                  <a:cubicBezTo>
                    <a:pt x="11076" y="38886"/>
                    <a:pt x="11681" y="39122"/>
                    <a:pt x="12286" y="39122"/>
                  </a:cubicBezTo>
                  <a:cubicBezTo>
                    <a:pt x="12864" y="39122"/>
                    <a:pt x="13443" y="38906"/>
                    <a:pt x="13891" y="38472"/>
                  </a:cubicBezTo>
                  <a:cubicBezTo>
                    <a:pt x="14736" y="37652"/>
                    <a:pt x="14825" y="36345"/>
                    <a:pt x="14138" y="35429"/>
                  </a:cubicBezTo>
                  <a:lnTo>
                    <a:pt x="14131" y="35419"/>
                  </a:lnTo>
                  <a:cubicBezTo>
                    <a:pt x="13306" y="34313"/>
                    <a:pt x="12522" y="33185"/>
                    <a:pt x="11780" y="32038"/>
                  </a:cubicBezTo>
                  <a:cubicBezTo>
                    <a:pt x="11407" y="31464"/>
                    <a:pt x="11050" y="30882"/>
                    <a:pt x="10700" y="30300"/>
                  </a:cubicBezTo>
                  <a:cubicBezTo>
                    <a:pt x="10355" y="29714"/>
                    <a:pt x="10016" y="29126"/>
                    <a:pt x="9695" y="28532"/>
                  </a:cubicBezTo>
                  <a:cubicBezTo>
                    <a:pt x="9051" y="27345"/>
                    <a:pt x="8460" y="26140"/>
                    <a:pt x="7938" y="24925"/>
                  </a:cubicBezTo>
                  <a:cubicBezTo>
                    <a:pt x="7678" y="24320"/>
                    <a:pt x="7434" y="23710"/>
                    <a:pt x="7216" y="23108"/>
                  </a:cubicBezTo>
                  <a:cubicBezTo>
                    <a:pt x="7153" y="22937"/>
                    <a:pt x="7095" y="22769"/>
                    <a:pt x="7039" y="22600"/>
                  </a:cubicBezTo>
                  <a:cubicBezTo>
                    <a:pt x="7017" y="22534"/>
                    <a:pt x="6994" y="22465"/>
                    <a:pt x="6973" y="22400"/>
                  </a:cubicBezTo>
                  <a:cubicBezTo>
                    <a:pt x="6999" y="22304"/>
                    <a:pt x="7026" y="22207"/>
                    <a:pt x="7055" y="22108"/>
                  </a:cubicBezTo>
                  <a:cubicBezTo>
                    <a:pt x="7391" y="20958"/>
                    <a:pt x="7788" y="19810"/>
                    <a:pt x="8240" y="18667"/>
                  </a:cubicBezTo>
                  <a:cubicBezTo>
                    <a:pt x="8582" y="17805"/>
                    <a:pt x="8994" y="16871"/>
                    <a:pt x="9421" y="15948"/>
                  </a:cubicBezTo>
                  <a:cubicBezTo>
                    <a:pt x="9745" y="15249"/>
                    <a:pt x="10074" y="14555"/>
                    <a:pt x="10387" y="13902"/>
                  </a:cubicBezTo>
                  <a:cubicBezTo>
                    <a:pt x="11281" y="12034"/>
                    <a:pt x="12232" y="10107"/>
                    <a:pt x="13276" y="8330"/>
                  </a:cubicBezTo>
                  <a:cubicBezTo>
                    <a:pt x="13445" y="5694"/>
                    <a:pt x="13466" y="1682"/>
                    <a:pt x="12253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1459813" y="2486569"/>
              <a:ext cx="478894" cy="704583"/>
            </a:xfrm>
            <a:custGeom>
              <a:avLst/>
              <a:gdLst/>
              <a:ahLst/>
              <a:cxnLst/>
              <a:rect l="l" t="t" r="r" b="b"/>
              <a:pathLst>
                <a:path w="12600" h="18538" extrusionOk="0">
                  <a:moveTo>
                    <a:pt x="9926" y="0"/>
                  </a:moveTo>
                  <a:cubicBezTo>
                    <a:pt x="6245" y="1979"/>
                    <a:pt x="620" y="11168"/>
                    <a:pt x="1" y="12987"/>
                  </a:cubicBezTo>
                  <a:cubicBezTo>
                    <a:pt x="1" y="12987"/>
                    <a:pt x="2904" y="16939"/>
                    <a:pt x="7596" y="18538"/>
                  </a:cubicBezTo>
                  <a:lnTo>
                    <a:pt x="10791" y="12580"/>
                  </a:lnTo>
                  <a:cubicBezTo>
                    <a:pt x="10791" y="12580"/>
                    <a:pt x="12240" y="10200"/>
                    <a:pt x="12330" y="8751"/>
                  </a:cubicBezTo>
                  <a:cubicBezTo>
                    <a:pt x="12499" y="6115"/>
                    <a:pt x="12599" y="4956"/>
                    <a:pt x="11772" y="2288"/>
                  </a:cubicBezTo>
                  <a:cubicBezTo>
                    <a:pt x="11634" y="1839"/>
                    <a:pt x="10339" y="99"/>
                    <a:pt x="9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1497821" y="3393173"/>
              <a:ext cx="113376" cy="39566"/>
            </a:xfrm>
            <a:custGeom>
              <a:avLst/>
              <a:gdLst/>
              <a:ahLst/>
              <a:cxnLst/>
              <a:rect l="l" t="t" r="r" b="b"/>
              <a:pathLst>
                <a:path w="2983" h="1041" extrusionOk="0">
                  <a:moveTo>
                    <a:pt x="259" y="1"/>
                  </a:moveTo>
                  <a:cubicBezTo>
                    <a:pt x="251" y="1"/>
                    <a:pt x="244" y="1"/>
                    <a:pt x="236" y="1"/>
                  </a:cubicBezTo>
                  <a:cubicBezTo>
                    <a:pt x="108" y="4"/>
                    <a:pt x="0" y="110"/>
                    <a:pt x="2" y="240"/>
                  </a:cubicBezTo>
                  <a:cubicBezTo>
                    <a:pt x="3" y="369"/>
                    <a:pt x="108" y="474"/>
                    <a:pt x="237" y="474"/>
                  </a:cubicBezTo>
                  <a:cubicBezTo>
                    <a:pt x="237" y="474"/>
                    <a:pt x="238" y="474"/>
                    <a:pt x="239" y="474"/>
                  </a:cubicBezTo>
                  <a:cubicBezTo>
                    <a:pt x="246" y="474"/>
                    <a:pt x="253" y="474"/>
                    <a:pt x="259" y="474"/>
                  </a:cubicBezTo>
                  <a:cubicBezTo>
                    <a:pt x="1169" y="474"/>
                    <a:pt x="2414" y="856"/>
                    <a:pt x="2967" y="1041"/>
                  </a:cubicBezTo>
                  <a:cubicBezTo>
                    <a:pt x="2945" y="975"/>
                    <a:pt x="2921" y="906"/>
                    <a:pt x="2899" y="840"/>
                  </a:cubicBezTo>
                  <a:cubicBezTo>
                    <a:pt x="2926" y="745"/>
                    <a:pt x="2954" y="646"/>
                    <a:pt x="2982" y="549"/>
                  </a:cubicBezTo>
                  <a:cubicBezTo>
                    <a:pt x="2357" y="343"/>
                    <a:pt x="1174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1520094" y="3348552"/>
              <a:ext cx="75673" cy="76053"/>
            </a:xfrm>
            <a:custGeom>
              <a:avLst/>
              <a:gdLst/>
              <a:ahLst/>
              <a:cxnLst/>
              <a:rect l="l" t="t" r="r" b="b"/>
              <a:pathLst>
                <a:path w="1991" h="2001" extrusionOk="0">
                  <a:moveTo>
                    <a:pt x="263" y="0"/>
                  </a:moveTo>
                  <a:cubicBezTo>
                    <a:pt x="198" y="0"/>
                    <a:pt x="133" y="27"/>
                    <a:pt x="87" y="81"/>
                  </a:cubicBezTo>
                  <a:cubicBezTo>
                    <a:pt x="1" y="178"/>
                    <a:pt x="9" y="327"/>
                    <a:pt x="108" y="413"/>
                  </a:cubicBezTo>
                  <a:cubicBezTo>
                    <a:pt x="118" y="421"/>
                    <a:pt x="1191" y="1365"/>
                    <a:pt x="1520" y="1890"/>
                  </a:cubicBezTo>
                  <a:cubicBezTo>
                    <a:pt x="1565" y="1961"/>
                    <a:pt x="1642" y="2001"/>
                    <a:pt x="1721" y="2001"/>
                  </a:cubicBezTo>
                  <a:cubicBezTo>
                    <a:pt x="1726" y="2001"/>
                    <a:pt x="1732" y="2000"/>
                    <a:pt x="1737" y="2000"/>
                  </a:cubicBezTo>
                  <a:cubicBezTo>
                    <a:pt x="1774" y="1999"/>
                    <a:pt x="1813" y="1986"/>
                    <a:pt x="1847" y="1964"/>
                  </a:cubicBezTo>
                  <a:cubicBezTo>
                    <a:pt x="1959" y="1894"/>
                    <a:pt x="1990" y="1750"/>
                    <a:pt x="1920" y="1640"/>
                  </a:cubicBezTo>
                  <a:cubicBezTo>
                    <a:pt x="1554" y="1056"/>
                    <a:pt x="466" y="99"/>
                    <a:pt x="418" y="59"/>
                  </a:cubicBezTo>
                  <a:cubicBezTo>
                    <a:pt x="374" y="20"/>
                    <a:pt x="318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1737195" y="3894916"/>
              <a:ext cx="207217" cy="213488"/>
            </a:xfrm>
            <a:custGeom>
              <a:avLst/>
              <a:gdLst/>
              <a:ahLst/>
              <a:cxnLst/>
              <a:rect l="l" t="t" r="r" b="b"/>
              <a:pathLst>
                <a:path w="5452" h="5617" extrusionOk="0">
                  <a:moveTo>
                    <a:pt x="2362" y="0"/>
                  </a:moveTo>
                  <a:cubicBezTo>
                    <a:pt x="889" y="704"/>
                    <a:pt x="244" y="1900"/>
                    <a:pt x="1" y="3334"/>
                  </a:cubicBezTo>
                  <a:cubicBezTo>
                    <a:pt x="1" y="3334"/>
                    <a:pt x="1739" y="5616"/>
                    <a:pt x="3327" y="5616"/>
                  </a:cubicBezTo>
                  <a:cubicBezTo>
                    <a:pt x="3436" y="5616"/>
                    <a:pt x="3544" y="5605"/>
                    <a:pt x="3651" y="5582"/>
                  </a:cubicBezTo>
                  <a:lnTo>
                    <a:pt x="5181" y="2086"/>
                  </a:lnTo>
                  <a:cubicBezTo>
                    <a:pt x="5185" y="2078"/>
                    <a:pt x="5190" y="2071"/>
                    <a:pt x="5190" y="2063"/>
                  </a:cubicBezTo>
                  <a:cubicBezTo>
                    <a:pt x="5451" y="1578"/>
                    <a:pt x="5208" y="977"/>
                    <a:pt x="4689" y="797"/>
                  </a:cubicBezTo>
                  <a:cubicBezTo>
                    <a:pt x="3829" y="498"/>
                    <a:pt x="2362" y="0"/>
                    <a:pt x="2362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1739476" y="3879143"/>
              <a:ext cx="157047" cy="205126"/>
            </a:xfrm>
            <a:custGeom>
              <a:avLst/>
              <a:gdLst/>
              <a:ahLst/>
              <a:cxnLst/>
              <a:rect l="l" t="t" r="r" b="b"/>
              <a:pathLst>
                <a:path w="4132" h="5397" extrusionOk="0">
                  <a:moveTo>
                    <a:pt x="2623" y="1"/>
                  </a:moveTo>
                  <a:cubicBezTo>
                    <a:pt x="2560" y="1"/>
                    <a:pt x="2498" y="5"/>
                    <a:pt x="2435" y="12"/>
                  </a:cubicBezTo>
                  <a:cubicBezTo>
                    <a:pt x="793" y="1103"/>
                    <a:pt x="1" y="3966"/>
                    <a:pt x="1" y="3966"/>
                  </a:cubicBezTo>
                  <a:cubicBezTo>
                    <a:pt x="351" y="5144"/>
                    <a:pt x="1636" y="5395"/>
                    <a:pt x="1636" y="5397"/>
                  </a:cubicBezTo>
                  <a:cubicBezTo>
                    <a:pt x="1947" y="4414"/>
                    <a:pt x="4131" y="960"/>
                    <a:pt x="4131" y="960"/>
                  </a:cubicBezTo>
                  <a:cubicBezTo>
                    <a:pt x="3857" y="361"/>
                    <a:pt x="3244" y="1"/>
                    <a:pt x="2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1735181" y="3932164"/>
              <a:ext cx="142642" cy="118963"/>
            </a:xfrm>
            <a:custGeom>
              <a:avLst/>
              <a:gdLst/>
              <a:ahLst/>
              <a:cxnLst/>
              <a:rect l="l" t="t" r="r" b="b"/>
              <a:pathLst>
                <a:path w="3753" h="3130" extrusionOk="0">
                  <a:moveTo>
                    <a:pt x="1745" y="0"/>
                  </a:moveTo>
                  <a:cubicBezTo>
                    <a:pt x="1202" y="0"/>
                    <a:pt x="693" y="258"/>
                    <a:pt x="421" y="728"/>
                  </a:cubicBezTo>
                  <a:cubicBezTo>
                    <a:pt x="1" y="1457"/>
                    <a:pt x="313" y="2426"/>
                    <a:pt x="1116" y="2886"/>
                  </a:cubicBezTo>
                  <a:cubicBezTo>
                    <a:pt x="1403" y="3051"/>
                    <a:pt x="1712" y="3129"/>
                    <a:pt x="2011" y="3129"/>
                  </a:cubicBezTo>
                  <a:cubicBezTo>
                    <a:pt x="2553" y="3129"/>
                    <a:pt x="3061" y="2871"/>
                    <a:pt x="3332" y="2400"/>
                  </a:cubicBezTo>
                  <a:cubicBezTo>
                    <a:pt x="3752" y="1670"/>
                    <a:pt x="3441" y="704"/>
                    <a:pt x="2637" y="242"/>
                  </a:cubicBezTo>
                  <a:cubicBezTo>
                    <a:pt x="2352" y="78"/>
                    <a:pt x="2044" y="0"/>
                    <a:pt x="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1752057" y="3950180"/>
              <a:ext cx="104217" cy="87037"/>
            </a:xfrm>
            <a:custGeom>
              <a:avLst/>
              <a:gdLst/>
              <a:ahLst/>
              <a:cxnLst/>
              <a:rect l="l" t="t" r="r" b="b"/>
              <a:pathLst>
                <a:path w="2742" h="2290" extrusionOk="0">
                  <a:moveTo>
                    <a:pt x="1275" y="1"/>
                  </a:moveTo>
                  <a:cubicBezTo>
                    <a:pt x="878" y="1"/>
                    <a:pt x="505" y="190"/>
                    <a:pt x="306" y="534"/>
                  </a:cubicBezTo>
                  <a:cubicBezTo>
                    <a:pt x="0" y="1068"/>
                    <a:pt x="228" y="1774"/>
                    <a:pt x="815" y="2112"/>
                  </a:cubicBezTo>
                  <a:cubicBezTo>
                    <a:pt x="1025" y="2232"/>
                    <a:pt x="1251" y="2290"/>
                    <a:pt x="1470" y="2290"/>
                  </a:cubicBezTo>
                  <a:cubicBezTo>
                    <a:pt x="1867" y="2290"/>
                    <a:pt x="2238" y="2101"/>
                    <a:pt x="2436" y="1757"/>
                  </a:cubicBezTo>
                  <a:cubicBezTo>
                    <a:pt x="2742" y="1222"/>
                    <a:pt x="2515" y="516"/>
                    <a:pt x="1927" y="178"/>
                  </a:cubicBezTo>
                  <a:cubicBezTo>
                    <a:pt x="1719" y="58"/>
                    <a:pt x="1493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1814922" y="3865916"/>
              <a:ext cx="247543" cy="302198"/>
            </a:xfrm>
            <a:custGeom>
              <a:avLst/>
              <a:gdLst/>
              <a:ahLst/>
              <a:cxnLst/>
              <a:rect l="l" t="t" r="r" b="b"/>
              <a:pathLst>
                <a:path w="6513" h="7951" extrusionOk="0">
                  <a:moveTo>
                    <a:pt x="2239" y="1"/>
                  </a:moveTo>
                  <a:cubicBezTo>
                    <a:pt x="1608" y="1"/>
                    <a:pt x="1361" y="1528"/>
                    <a:pt x="1361" y="1528"/>
                  </a:cubicBezTo>
                  <a:cubicBezTo>
                    <a:pt x="363" y="1793"/>
                    <a:pt x="1059" y="3156"/>
                    <a:pt x="1059" y="3156"/>
                  </a:cubicBezTo>
                  <a:cubicBezTo>
                    <a:pt x="268" y="4096"/>
                    <a:pt x="939" y="4815"/>
                    <a:pt x="939" y="4815"/>
                  </a:cubicBezTo>
                  <a:cubicBezTo>
                    <a:pt x="296" y="5457"/>
                    <a:pt x="790" y="6527"/>
                    <a:pt x="790" y="6527"/>
                  </a:cubicBezTo>
                  <a:cubicBezTo>
                    <a:pt x="366" y="6550"/>
                    <a:pt x="1" y="7461"/>
                    <a:pt x="1002" y="7733"/>
                  </a:cubicBezTo>
                  <a:cubicBezTo>
                    <a:pt x="1442" y="7851"/>
                    <a:pt x="2114" y="7950"/>
                    <a:pt x="2708" y="7950"/>
                  </a:cubicBezTo>
                  <a:cubicBezTo>
                    <a:pt x="3467" y="7950"/>
                    <a:pt x="4099" y="7789"/>
                    <a:pt x="3958" y="7299"/>
                  </a:cubicBezTo>
                  <a:cubicBezTo>
                    <a:pt x="3848" y="6915"/>
                    <a:pt x="2308" y="6636"/>
                    <a:pt x="2308" y="6636"/>
                  </a:cubicBezTo>
                  <a:lnTo>
                    <a:pt x="2308" y="6636"/>
                  </a:lnTo>
                  <a:cubicBezTo>
                    <a:pt x="2308" y="6636"/>
                    <a:pt x="2459" y="6641"/>
                    <a:pt x="2692" y="6641"/>
                  </a:cubicBezTo>
                  <a:cubicBezTo>
                    <a:pt x="3521" y="6641"/>
                    <a:pt x="5385" y="6575"/>
                    <a:pt x="5168" y="5981"/>
                  </a:cubicBezTo>
                  <a:cubicBezTo>
                    <a:pt x="4892" y="5220"/>
                    <a:pt x="2650" y="5014"/>
                    <a:pt x="2650" y="5014"/>
                  </a:cubicBezTo>
                  <a:lnTo>
                    <a:pt x="2650" y="5014"/>
                  </a:lnTo>
                  <a:cubicBezTo>
                    <a:pt x="2743" y="5015"/>
                    <a:pt x="2838" y="5016"/>
                    <a:pt x="2934" y="5016"/>
                  </a:cubicBezTo>
                  <a:cubicBezTo>
                    <a:pt x="4576" y="5016"/>
                    <a:pt x="6512" y="4821"/>
                    <a:pt x="5969" y="4090"/>
                  </a:cubicBezTo>
                  <a:cubicBezTo>
                    <a:pt x="5396" y="3318"/>
                    <a:pt x="2786" y="3147"/>
                    <a:pt x="2786" y="3147"/>
                  </a:cubicBezTo>
                  <a:lnTo>
                    <a:pt x="2786" y="3147"/>
                  </a:lnTo>
                  <a:cubicBezTo>
                    <a:pt x="2881" y="3150"/>
                    <a:pt x="2974" y="3151"/>
                    <a:pt x="3064" y="3151"/>
                  </a:cubicBezTo>
                  <a:cubicBezTo>
                    <a:pt x="5939" y="3151"/>
                    <a:pt x="6033" y="1966"/>
                    <a:pt x="5244" y="1732"/>
                  </a:cubicBezTo>
                  <a:cubicBezTo>
                    <a:pt x="4586" y="1537"/>
                    <a:pt x="2909" y="1497"/>
                    <a:pt x="2229" y="1488"/>
                  </a:cubicBezTo>
                  <a:lnTo>
                    <a:pt x="2258" y="1"/>
                  </a:lnTo>
                  <a:cubicBezTo>
                    <a:pt x="2252" y="1"/>
                    <a:pt x="2246" y="1"/>
                    <a:pt x="2239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2865917" y="2557606"/>
              <a:ext cx="511847" cy="1487157"/>
            </a:xfrm>
            <a:custGeom>
              <a:avLst/>
              <a:gdLst/>
              <a:ahLst/>
              <a:cxnLst/>
              <a:rect l="l" t="t" r="r" b="b"/>
              <a:pathLst>
                <a:path w="13467" h="39128" extrusionOk="0">
                  <a:moveTo>
                    <a:pt x="1213" y="0"/>
                  </a:moveTo>
                  <a:cubicBezTo>
                    <a:pt x="0" y="1681"/>
                    <a:pt x="22" y="5692"/>
                    <a:pt x="190" y="8330"/>
                  </a:cubicBezTo>
                  <a:cubicBezTo>
                    <a:pt x="1234" y="10107"/>
                    <a:pt x="2185" y="12032"/>
                    <a:pt x="3079" y="13902"/>
                  </a:cubicBezTo>
                  <a:cubicBezTo>
                    <a:pt x="3392" y="14557"/>
                    <a:pt x="3723" y="15250"/>
                    <a:pt x="4045" y="15950"/>
                  </a:cubicBezTo>
                  <a:cubicBezTo>
                    <a:pt x="4472" y="16872"/>
                    <a:pt x="4886" y="17804"/>
                    <a:pt x="5226" y="18668"/>
                  </a:cubicBezTo>
                  <a:cubicBezTo>
                    <a:pt x="5679" y="19808"/>
                    <a:pt x="6076" y="20958"/>
                    <a:pt x="6406" y="22115"/>
                  </a:cubicBezTo>
                  <a:cubicBezTo>
                    <a:pt x="6434" y="22214"/>
                    <a:pt x="6462" y="22310"/>
                    <a:pt x="6489" y="22407"/>
                  </a:cubicBezTo>
                  <a:cubicBezTo>
                    <a:pt x="6467" y="22473"/>
                    <a:pt x="6446" y="22540"/>
                    <a:pt x="6423" y="22607"/>
                  </a:cubicBezTo>
                  <a:cubicBezTo>
                    <a:pt x="6367" y="22774"/>
                    <a:pt x="6309" y="22945"/>
                    <a:pt x="6246" y="23115"/>
                  </a:cubicBezTo>
                  <a:cubicBezTo>
                    <a:pt x="6027" y="23717"/>
                    <a:pt x="5782" y="24326"/>
                    <a:pt x="5523" y="24932"/>
                  </a:cubicBezTo>
                  <a:cubicBezTo>
                    <a:pt x="5001" y="26147"/>
                    <a:pt x="4409" y="27352"/>
                    <a:pt x="3766" y="28538"/>
                  </a:cubicBezTo>
                  <a:cubicBezTo>
                    <a:pt x="3444" y="29131"/>
                    <a:pt x="3106" y="29719"/>
                    <a:pt x="2762" y="30306"/>
                  </a:cubicBezTo>
                  <a:cubicBezTo>
                    <a:pt x="2411" y="30889"/>
                    <a:pt x="2055" y="31470"/>
                    <a:pt x="1682" y="32043"/>
                  </a:cubicBezTo>
                  <a:cubicBezTo>
                    <a:pt x="1350" y="32555"/>
                    <a:pt x="1011" y="33062"/>
                    <a:pt x="664" y="33565"/>
                  </a:cubicBezTo>
                  <a:lnTo>
                    <a:pt x="664" y="39070"/>
                  </a:lnTo>
                  <a:cubicBezTo>
                    <a:pt x="833" y="39108"/>
                    <a:pt x="1005" y="39127"/>
                    <a:pt x="1178" y="39127"/>
                  </a:cubicBezTo>
                  <a:cubicBezTo>
                    <a:pt x="1783" y="39127"/>
                    <a:pt x="2386" y="38891"/>
                    <a:pt x="2840" y="38422"/>
                  </a:cubicBezTo>
                  <a:cubicBezTo>
                    <a:pt x="3866" y="37362"/>
                    <a:pt x="4861" y="36261"/>
                    <a:pt x="5822" y="35125"/>
                  </a:cubicBezTo>
                  <a:cubicBezTo>
                    <a:pt x="6303" y="34559"/>
                    <a:pt x="6771" y="33977"/>
                    <a:pt x="7234" y="33392"/>
                  </a:cubicBezTo>
                  <a:cubicBezTo>
                    <a:pt x="7692" y="32801"/>
                    <a:pt x="8148" y="32205"/>
                    <a:pt x="8585" y="31596"/>
                  </a:cubicBezTo>
                  <a:cubicBezTo>
                    <a:pt x="9466" y="30374"/>
                    <a:pt x="10303" y="29111"/>
                    <a:pt x="11085" y="27793"/>
                  </a:cubicBezTo>
                  <a:cubicBezTo>
                    <a:pt x="11476" y="27133"/>
                    <a:pt x="11852" y="26457"/>
                    <a:pt x="12212" y="25758"/>
                  </a:cubicBezTo>
                  <a:cubicBezTo>
                    <a:pt x="12394" y="25407"/>
                    <a:pt x="12567" y="25053"/>
                    <a:pt x="12739" y="24684"/>
                  </a:cubicBezTo>
                  <a:cubicBezTo>
                    <a:pt x="12825" y="24499"/>
                    <a:pt x="12910" y="24313"/>
                    <a:pt x="12995" y="24119"/>
                  </a:cubicBezTo>
                  <a:cubicBezTo>
                    <a:pt x="13038" y="24023"/>
                    <a:pt x="13078" y="23920"/>
                    <a:pt x="13119" y="23817"/>
                  </a:cubicBezTo>
                  <a:lnTo>
                    <a:pt x="13183" y="23654"/>
                  </a:lnTo>
                  <a:lnTo>
                    <a:pt x="13218" y="23567"/>
                  </a:lnTo>
                  <a:lnTo>
                    <a:pt x="13235" y="23517"/>
                  </a:lnTo>
                  <a:lnTo>
                    <a:pt x="13261" y="23444"/>
                  </a:lnTo>
                  <a:cubicBezTo>
                    <a:pt x="13435" y="22874"/>
                    <a:pt x="13467" y="22249"/>
                    <a:pt x="13317" y="21639"/>
                  </a:cubicBezTo>
                  <a:lnTo>
                    <a:pt x="13314" y="21632"/>
                  </a:lnTo>
                  <a:cubicBezTo>
                    <a:pt x="12852" y="19750"/>
                    <a:pt x="12245" y="17919"/>
                    <a:pt x="11545" y="16157"/>
                  </a:cubicBezTo>
                  <a:cubicBezTo>
                    <a:pt x="10901" y="14534"/>
                    <a:pt x="10179" y="12969"/>
                    <a:pt x="9415" y="11452"/>
                  </a:cubicBezTo>
                  <a:cubicBezTo>
                    <a:pt x="9349" y="11319"/>
                    <a:pt x="9283" y="11187"/>
                    <a:pt x="9215" y="11054"/>
                  </a:cubicBezTo>
                  <a:cubicBezTo>
                    <a:pt x="8377" y="9414"/>
                    <a:pt x="7497" y="7822"/>
                    <a:pt x="6599" y="6260"/>
                  </a:cubicBezTo>
                  <a:cubicBezTo>
                    <a:pt x="5702" y="4698"/>
                    <a:pt x="4790" y="3165"/>
                    <a:pt x="3882" y="1645"/>
                  </a:cubicBezTo>
                  <a:cubicBezTo>
                    <a:pt x="3292" y="657"/>
                    <a:pt x="2278" y="77"/>
                    <a:pt x="1213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2749195" y="2438337"/>
              <a:ext cx="486876" cy="736737"/>
            </a:xfrm>
            <a:custGeom>
              <a:avLst/>
              <a:gdLst/>
              <a:ahLst/>
              <a:cxnLst/>
              <a:rect l="l" t="t" r="r" b="b"/>
              <a:pathLst>
                <a:path w="12810" h="19384" extrusionOk="0">
                  <a:moveTo>
                    <a:pt x="1978" y="0"/>
                  </a:moveTo>
                  <a:cubicBezTo>
                    <a:pt x="1565" y="99"/>
                    <a:pt x="605" y="1585"/>
                    <a:pt x="394" y="3064"/>
                  </a:cubicBezTo>
                  <a:cubicBezTo>
                    <a:pt x="1" y="5813"/>
                    <a:pt x="500" y="7499"/>
                    <a:pt x="1027" y="9610"/>
                  </a:cubicBezTo>
                  <a:cubicBezTo>
                    <a:pt x="1379" y="11019"/>
                    <a:pt x="2669" y="13425"/>
                    <a:pt x="2669" y="13425"/>
                  </a:cubicBezTo>
                  <a:lnTo>
                    <a:pt x="5864" y="19384"/>
                  </a:lnTo>
                  <a:cubicBezTo>
                    <a:pt x="10557" y="17786"/>
                    <a:pt x="12808" y="13131"/>
                    <a:pt x="12809" y="13131"/>
                  </a:cubicBezTo>
                  <a:cubicBezTo>
                    <a:pt x="12191" y="11310"/>
                    <a:pt x="5658" y="1980"/>
                    <a:pt x="1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3109472" y="3377134"/>
              <a:ext cx="113376" cy="39566"/>
            </a:xfrm>
            <a:custGeom>
              <a:avLst/>
              <a:gdLst/>
              <a:ahLst/>
              <a:cxnLst/>
              <a:rect l="l" t="t" r="r" b="b"/>
              <a:pathLst>
                <a:path w="2983" h="1041" extrusionOk="0">
                  <a:moveTo>
                    <a:pt x="2724" y="1"/>
                  </a:moveTo>
                  <a:cubicBezTo>
                    <a:pt x="1808" y="1"/>
                    <a:pt x="626" y="343"/>
                    <a:pt x="1" y="549"/>
                  </a:cubicBezTo>
                  <a:cubicBezTo>
                    <a:pt x="29" y="646"/>
                    <a:pt x="55" y="745"/>
                    <a:pt x="82" y="840"/>
                  </a:cubicBezTo>
                  <a:cubicBezTo>
                    <a:pt x="61" y="906"/>
                    <a:pt x="38" y="975"/>
                    <a:pt x="16" y="1041"/>
                  </a:cubicBezTo>
                  <a:cubicBezTo>
                    <a:pt x="569" y="856"/>
                    <a:pt x="1814" y="474"/>
                    <a:pt x="2722" y="474"/>
                  </a:cubicBezTo>
                  <a:cubicBezTo>
                    <a:pt x="2729" y="474"/>
                    <a:pt x="2736" y="474"/>
                    <a:pt x="2742" y="474"/>
                  </a:cubicBezTo>
                  <a:cubicBezTo>
                    <a:pt x="2743" y="474"/>
                    <a:pt x="2744" y="474"/>
                    <a:pt x="2745" y="474"/>
                  </a:cubicBezTo>
                  <a:cubicBezTo>
                    <a:pt x="2874" y="474"/>
                    <a:pt x="2978" y="369"/>
                    <a:pt x="2980" y="240"/>
                  </a:cubicBezTo>
                  <a:cubicBezTo>
                    <a:pt x="2983" y="110"/>
                    <a:pt x="2875" y="4"/>
                    <a:pt x="2747" y="1"/>
                  </a:cubicBezTo>
                  <a:cubicBezTo>
                    <a:pt x="2739" y="1"/>
                    <a:pt x="2732" y="1"/>
                    <a:pt x="2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3124866" y="3332512"/>
              <a:ext cx="75711" cy="76053"/>
            </a:xfrm>
            <a:custGeom>
              <a:avLst/>
              <a:gdLst/>
              <a:ahLst/>
              <a:cxnLst/>
              <a:rect l="l" t="t" r="r" b="b"/>
              <a:pathLst>
                <a:path w="1992" h="2001" extrusionOk="0">
                  <a:moveTo>
                    <a:pt x="1729" y="1"/>
                  </a:moveTo>
                  <a:cubicBezTo>
                    <a:pt x="1673" y="1"/>
                    <a:pt x="1618" y="20"/>
                    <a:pt x="1572" y="59"/>
                  </a:cubicBezTo>
                  <a:cubicBezTo>
                    <a:pt x="1526" y="99"/>
                    <a:pt x="437" y="1056"/>
                    <a:pt x="71" y="1640"/>
                  </a:cubicBezTo>
                  <a:cubicBezTo>
                    <a:pt x="0" y="1750"/>
                    <a:pt x="33" y="1894"/>
                    <a:pt x="143" y="1964"/>
                  </a:cubicBezTo>
                  <a:cubicBezTo>
                    <a:pt x="178" y="1986"/>
                    <a:pt x="218" y="1999"/>
                    <a:pt x="255" y="2000"/>
                  </a:cubicBezTo>
                  <a:cubicBezTo>
                    <a:pt x="260" y="2001"/>
                    <a:pt x="266" y="2001"/>
                    <a:pt x="271" y="2001"/>
                  </a:cubicBezTo>
                  <a:cubicBezTo>
                    <a:pt x="350" y="2001"/>
                    <a:pt x="425" y="1961"/>
                    <a:pt x="471" y="1889"/>
                  </a:cubicBezTo>
                  <a:cubicBezTo>
                    <a:pt x="800" y="1365"/>
                    <a:pt x="1873" y="421"/>
                    <a:pt x="1884" y="413"/>
                  </a:cubicBezTo>
                  <a:cubicBezTo>
                    <a:pt x="1981" y="327"/>
                    <a:pt x="1991" y="178"/>
                    <a:pt x="1905" y="81"/>
                  </a:cubicBezTo>
                  <a:cubicBezTo>
                    <a:pt x="1859" y="28"/>
                    <a:pt x="1794" y="1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2708222" y="3823157"/>
              <a:ext cx="247467" cy="311053"/>
            </a:xfrm>
            <a:custGeom>
              <a:avLst/>
              <a:gdLst/>
              <a:ahLst/>
              <a:cxnLst/>
              <a:rect l="l" t="t" r="r" b="b"/>
              <a:pathLst>
                <a:path w="6511" h="8184" extrusionOk="0">
                  <a:moveTo>
                    <a:pt x="4573" y="0"/>
                  </a:moveTo>
                  <a:cubicBezTo>
                    <a:pt x="4567" y="0"/>
                    <a:pt x="4561" y="0"/>
                    <a:pt x="4555" y="1"/>
                  </a:cubicBezTo>
                  <a:lnTo>
                    <a:pt x="4555" y="1690"/>
                  </a:lnTo>
                  <a:cubicBezTo>
                    <a:pt x="3876" y="1698"/>
                    <a:pt x="1924" y="1770"/>
                    <a:pt x="1266" y="1964"/>
                  </a:cubicBezTo>
                  <a:cubicBezTo>
                    <a:pt x="478" y="2199"/>
                    <a:pt x="571" y="3384"/>
                    <a:pt x="3446" y="3384"/>
                  </a:cubicBezTo>
                  <a:cubicBezTo>
                    <a:pt x="3536" y="3384"/>
                    <a:pt x="3629" y="3382"/>
                    <a:pt x="3724" y="3380"/>
                  </a:cubicBezTo>
                  <a:lnTo>
                    <a:pt x="3724" y="3380"/>
                  </a:lnTo>
                  <a:cubicBezTo>
                    <a:pt x="3724" y="3380"/>
                    <a:pt x="1114" y="3550"/>
                    <a:pt x="541" y="4323"/>
                  </a:cubicBezTo>
                  <a:cubicBezTo>
                    <a:pt x="0" y="5052"/>
                    <a:pt x="1924" y="5249"/>
                    <a:pt x="3563" y="5249"/>
                  </a:cubicBezTo>
                  <a:cubicBezTo>
                    <a:pt x="3663" y="5249"/>
                    <a:pt x="3763" y="5248"/>
                    <a:pt x="3860" y="5246"/>
                  </a:cubicBezTo>
                  <a:lnTo>
                    <a:pt x="3860" y="5246"/>
                  </a:lnTo>
                  <a:cubicBezTo>
                    <a:pt x="3860" y="5246"/>
                    <a:pt x="1619" y="5452"/>
                    <a:pt x="1342" y="6215"/>
                  </a:cubicBezTo>
                  <a:cubicBezTo>
                    <a:pt x="1125" y="6808"/>
                    <a:pt x="2987" y="6873"/>
                    <a:pt x="3816" y="6873"/>
                  </a:cubicBezTo>
                  <a:cubicBezTo>
                    <a:pt x="4050" y="6873"/>
                    <a:pt x="4202" y="6868"/>
                    <a:pt x="4202" y="6868"/>
                  </a:cubicBezTo>
                  <a:lnTo>
                    <a:pt x="4202" y="6868"/>
                  </a:lnTo>
                  <a:cubicBezTo>
                    <a:pt x="4202" y="6868"/>
                    <a:pt x="2663" y="7147"/>
                    <a:pt x="2552" y="7532"/>
                  </a:cubicBezTo>
                  <a:cubicBezTo>
                    <a:pt x="2410" y="8022"/>
                    <a:pt x="3044" y="8183"/>
                    <a:pt x="3805" y="8183"/>
                  </a:cubicBezTo>
                  <a:cubicBezTo>
                    <a:pt x="4399" y="8183"/>
                    <a:pt x="5070" y="8085"/>
                    <a:pt x="5509" y="7967"/>
                  </a:cubicBezTo>
                  <a:cubicBezTo>
                    <a:pt x="6510" y="7695"/>
                    <a:pt x="6146" y="6782"/>
                    <a:pt x="5719" y="6760"/>
                  </a:cubicBezTo>
                  <a:cubicBezTo>
                    <a:pt x="5719" y="6760"/>
                    <a:pt x="6214" y="5690"/>
                    <a:pt x="5571" y="5049"/>
                  </a:cubicBezTo>
                  <a:cubicBezTo>
                    <a:pt x="5571" y="5049"/>
                    <a:pt x="6241" y="4328"/>
                    <a:pt x="5452" y="3390"/>
                  </a:cubicBezTo>
                  <a:cubicBezTo>
                    <a:pt x="5452" y="3390"/>
                    <a:pt x="6147" y="2026"/>
                    <a:pt x="5149" y="1761"/>
                  </a:cubicBezTo>
                  <a:cubicBezTo>
                    <a:pt x="5149" y="1761"/>
                    <a:pt x="5201" y="0"/>
                    <a:pt x="4573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2319751" y="1940467"/>
              <a:ext cx="52345" cy="124297"/>
            </a:xfrm>
            <a:custGeom>
              <a:avLst/>
              <a:gdLst/>
              <a:ahLst/>
              <a:cxnLst/>
              <a:rect l="l" t="t" r="r" b="b"/>
              <a:pathLst>
                <a:path w="1181" h="2805" extrusionOk="0">
                  <a:moveTo>
                    <a:pt x="590" y="1"/>
                  </a:moveTo>
                  <a:cubicBezTo>
                    <a:pt x="265" y="1"/>
                    <a:pt x="1" y="1220"/>
                    <a:pt x="1" y="1993"/>
                  </a:cubicBezTo>
                  <a:cubicBezTo>
                    <a:pt x="1" y="2767"/>
                    <a:pt x="265" y="2804"/>
                    <a:pt x="590" y="2804"/>
                  </a:cubicBezTo>
                  <a:cubicBezTo>
                    <a:pt x="916" y="2804"/>
                    <a:pt x="1181" y="2767"/>
                    <a:pt x="1181" y="1993"/>
                  </a:cubicBezTo>
                  <a:cubicBezTo>
                    <a:pt x="1181" y="1220"/>
                    <a:pt x="916" y="1"/>
                    <a:pt x="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7" name="Google Shape;2577;p47"/>
          <p:cNvSpPr txBox="1">
            <a:spLocks noGrp="1"/>
          </p:cNvSpPr>
          <p:nvPr>
            <p:ph type="subTitle" idx="4"/>
          </p:nvPr>
        </p:nvSpPr>
        <p:spPr>
          <a:xfrm>
            <a:off x="3257217" y="3710101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8" name="Google Shape;2578;p47"/>
          <p:cNvSpPr txBox="1">
            <a:spLocks noGrp="1"/>
          </p:cNvSpPr>
          <p:nvPr>
            <p:ph type="subTitle" idx="5"/>
          </p:nvPr>
        </p:nvSpPr>
        <p:spPr>
          <a:xfrm>
            <a:off x="2786323" y="4079101"/>
            <a:ext cx="5925427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Perkalian terhadap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               b. Perkalian terhadap pengurangan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x (b + c ) = (a x b ) + ( a x c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x (b – c ) = (a x b ) – ( a x c )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Contoh: 2 x ( 3 + 4 ) = (2 x 3 ) + ( 2 x 4 ) =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 x ( 7 – 6 ) = (5 x 7 ) – ( 5 x 6 ) = 5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9" name="Google Shape;2579;p47"/>
          <p:cNvSpPr txBox="1">
            <a:spLocks noGrp="1"/>
          </p:cNvSpPr>
          <p:nvPr>
            <p:ph type="subTitle" idx="6"/>
          </p:nvPr>
        </p:nvSpPr>
        <p:spPr>
          <a:xfrm>
            <a:off x="3228974" y="2518609"/>
            <a:ext cx="3267661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Asosiatif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pengelompokan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" name="Google Shape;2580;p47"/>
          <p:cNvSpPr txBox="1">
            <a:spLocks noGrp="1"/>
          </p:cNvSpPr>
          <p:nvPr>
            <p:ph type="subTitle" idx="7"/>
          </p:nvPr>
        </p:nvSpPr>
        <p:spPr>
          <a:xfrm>
            <a:off x="3155889" y="2958356"/>
            <a:ext cx="5419846" cy="762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Pada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                               b. Pada perkalian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(b + c) = (a + b) +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                  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x (b x c ) = (a x b) x c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Contoh: 4 + ( 5 + 6) = ( 4 + 5 ) + 6 =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4 x (5 x 6) = ( 4 x 5) x 6 = 120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06" name="Google Shape;2606;p47"/>
          <p:cNvGrpSpPr/>
          <p:nvPr/>
        </p:nvGrpSpPr>
        <p:grpSpPr>
          <a:xfrm rot="1118566">
            <a:off x="6752538" y="657765"/>
            <a:ext cx="1474776" cy="547781"/>
            <a:chOff x="5661100" y="615625"/>
            <a:chExt cx="2337250" cy="814200"/>
          </a:xfrm>
        </p:grpSpPr>
        <p:sp>
          <p:nvSpPr>
            <p:cNvPr id="2607" name="Google Shape;2607;p47"/>
            <p:cNvSpPr/>
            <p:nvPr/>
          </p:nvSpPr>
          <p:spPr>
            <a:xfrm>
              <a:off x="5671250" y="696600"/>
              <a:ext cx="111000" cy="129500"/>
            </a:xfrm>
            <a:custGeom>
              <a:avLst/>
              <a:gdLst/>
              <a:ahLst/>
              <a:cxnLst/>
              <a:rect l="l" t="t" r="r" b="b"/>
              <a:pathLst>
                <a:path w="4440" h="5180" extrusionOk="0">
                  <a:moveTo>
                    <a:pt x="277" y="1"/>
                  </a:moveTo>
                  <a:cubicBezTo>
                    <a:pt x="137" y="1"/>
                    <a:pt x="0" y="142"/>
                    <a:pt x="98" y="290"/>
                  </a:cubicBezTo>
                  <a:cubicBezTo>
                    <a:pt x="1242" y="2035"/>
                    <a:pt x="2548" y="3645"/>
                    <a:pt x="4022" y="5121"/>
                  </a:cubicBezTo>
                  <a:cubicBezTo>
                    <a:pt x="4063" y="5162"/>
                    <a:pt x="4109" y="5179"/>
                    <a:pt x="4153" y="5179"/>
                  </a:cubicBezTo>
                  <a:cubicBezTo>
                    <a:pt x="4304" y="5179"/>
                    <a:pt x="4439" y="4982"/>
                    <a:pt x="4301" y="4842"/>
                  </a:cubicBezTo>
                  <a:cubicBezTo>
                    <a:pt x="2853" y="3392"/>
                    <a:pt x="1564" y="1806"/>
                    <a:pt x="440" y="89"/>
                  </a:cubicBezTo>
                  <a:cubicBezTo>
                    <a:pt x="398" y="27"/>
                    <a:pt x="337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5661100" y="692625"/>
              <a:ext cx="123250" cy="137075"/>
            </a:xfrm>
            <a:custGeom>
              <a:avLst/>
              <a:gdLst/>
              <a:ahLst/>
              <a:cxnLst/>
              <a:rect l="l" t="t" r="r" b="b"/>
              <a:pathLst>
                <a:path w="4930" h="5483" extrusionOk="0">
                  <a:moveTo>
                    <a:pt x="4648" y="0"/>
                  </a:moveTo>
                  <a:cubicBezTo>
                    <a:pt x="4603" y="0"/>
                    <a:pt x="4556" y="18"/>
                    <a:pt x="4515" y="61"/>
                  </a:cubicBezTo>
                  <a:cubicBezTo>
                    <a:pt x="2948" y="1690"/>
                    <a:pt x="1481" y="3404"/>
                    <a:pt x="109" y="5200"/>
                  </a:cubicBezTo>
                  <a:cubicBezTo>
                    <a:pt x="0" y="5342"/>
                    <a:pt x="138" y="5482"/>
                    <a:pt x="282" y="5482"/>
                  </a:cubicBezTo>
                  <a:cubicBezTo>
                    <a:pt x="342" y="5482"/>
                    <a:pt x="404" y="5458"/>
                    <a:pt x="448" y="5399"/>
                  </a:cubicBezTo>
                  <a:cubicBezTo>
                    <a:pt x="1800" y="3628"/>
                    <a:pt x="3251" y="1943"/>
                    <a:pt x="4795" y="339"/>
                  </a:cubicBezTo>
                  <a:cubicBezTo>
                    <a:pt x="4930" y="198"/>
                    <a:pt x="4797" y="0"/>
                    <a:pt x="4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5813250" y="785325"/>
              <a:ext cx="17600" cy="90200"/>
            </a:xfrm>
            <a:custGeom>
              <a:avLst/>
              <a:gdLst/>
              <a:ahLst/>
              <a:cxnLst/>
              <a:rect l="l" t="t" r="r" b="b"/>
              <a:pathLst>
                <a:path w="704" h="3608" extrusionOk="0">
                  <a:moveTo>
                    <a:pt x="192" y="1"/>
                  </a:moveTo>
                  <a:cubicBezTo>
                    <a:pt x="93" y="1"/>
                    <a:pt x="1" y="64"/>
                    <a:pt x="11" y="189"/>
                  </a:cubicBezTo>
                  <a:cubicBezTo>
                    <a:pt x="107" y="1267"/>
                    <a:pt x="203" y="2342"/>
                    <a:pt x="298" y="3419"/>
                  </a:cubicBezTo>
                  <a:cubicBezTo>
                    <a:pt x="308" y="3544"/>
                    <a:pt x="413" y="3607"/>
                    <a:pt x="512" y="3607"/>
                  </a:cubicBezTo>
                  <a:cubicBezTo>
                    <a:pt x="611" y="3607"/>
                    <a:pt x="703" y="3545"/>
                    <a:pt x="691" y="3419"/>
                  </a:cubicBezTo>
                  <a:cubicBezTo>
                    <a:pt x="597" y="2342"/>
                    <a:pt x="501" y="1267"/>
                    <a:pt x="405" y="189"/>
                  </a:cubicBezTo>
                  <a:cubicBezTo>
                    <a:pt x="394" y="64"/>
                    <a:pt x="290" y="1"/>
                    <a:pt x="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5938500" y="711350"/>
              <a:ext cx="10525" cy="115250"/>
            </a:xfrm>
            <a:custGeom>
              <a:avLst/>
              <a:gdLst/>
              <a:ahLst/>
              <a:cxnLst/>
              <a:rect l="l" t="t" r="r" b="b"/>
              <a:pathLst>
                <a:path w="421" h="4610" extrusionOk="0">
                  <a:moveTo>
                    <a:pt x="223" y="1"/>
                  </a:moveTo>
                  <a:cubicBezTo>
                    <a:pt x="125" y="1"/>
                    <a:pt x="27" y="64"/>
                    <a:pt x="26" y="191"/>
                  </a:cubicBezTo>
                  <a:cubicBezTo>
                    <a:pt x="17" y="1601"/>
                    <a:pt x="10" y="3010"/>
                    <a:pt x="2" y="4420"/>
                  </a:cubicBezTo>
                  <a:cubicBezTo>
                    <a:pt x="1" y="4546"/>
                    <a:pt x="99" y="4610"/>
                    <a:pt x="197" y="4610"/>
                  </a:cubicBezTo>
                  <a:cubicBezTo>
                    <a:pt x="296" y="4610"/>
                    <a:pt x="395" y="4546"/>
                    <a:pt x="395" y="4420"/>
                  </a:cubicBezTo>
                  <a:cubicBezTo>
                    <a:pt x="404" y="3010"/>
                    <a:pt x="411" y="1601"/>
                    <a:pt x="420" y="191"/>
                  </a:cubicBezTo>
                  <a:cubicBezTo>
                    <a:pt x="420" y="65"/>
                    <a:pt x="322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5906275" y="773200"/>
              <a:ext cx="106000" cy="10400"/>
            </a:xfrm>
            <a:custGeom>
              <a:avLst/>
              <a:gdLst/>
              <a:ahLst/>
              <a:cxnLst/>
              <a:rect l="l" t="t" r="r" b="b"/>
              <a:pathLst>
                <a:path w="4240" h="416" extrusionOk="0">
                  <a:moveTo>
                    <a:pt x="253" y="0"/>
                  </a:moveTo>
                  <a:cubicBezTo>
                    <a:pt x="1" y="0"/>
                    <a:pt x="1" y="392"/>
                    <a:pt x="254" y="394"/>
                  </a:cubicBezTo>
                  <a:lnTo>
                    <a:pt x="3985" y="415"/>
                  </a:lnTo>
                  <a:cubicBezTo>
                    <a:pt x="3985" y="415"/>
                    <a:pt x="3986" y="415"/>
                    <a:pt x="3986" y="415"/>
                  </a:cubicBezTo>
                  <a:cubicBezTo>
                    <a:pt x="4240" y="415"/>
                    <a:pt x="4239" y="23"/>
                    <a:pt x="3985" y="22"/>
                  </a:cubicBezTo>
                  <a:lnTo>
                    <a:pt x="254" y="0"/>
                  </a:lnTo>
                  <a:cubicBezTo>
                    <a:pt x="254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6062350" y="710750"/>
              <a:ext cx="106050" cy="104550"/>
            </a:xfrm>
            <a:custGeom>
              <a:avLst/>
              <a:gdLst/>
              <a:ahLst/>
              <a:cxnLst/>
              <a:rect l="l" t="t" r="r" b="b"/>
              <a:pathLst>
                <a:path w="4242" h="4182" extrusionOk="0">
                  <a:moveTo>
                    <a:pt x="301" y="1"/>
                  </a:moveTo>
                  <a:cubicBezTo>
                    <a:pt x="141" y="1"/>
                    <a:pt x="0" y="200"/>
                    <a:pt x="151" y="329"/>
                  </a:cubicBezTo>
                  <a:cubicBezTo>
                    <a:pt x="1497" y="1477"/>
                    <a:pt x="2728" y="2740"/>
                    <a:pt x="3843" y="4114"/>
                  </a:cubicBezTo>
                  <a:cubicBezTo>
                    <a:pt x="3881" y="4161"/>
                    <a:pt x="3926" y="4181"/>
                    <a:pt x="3970" y="4181"/>
                  </a:cubicBezTo>
                  <a:cubicBezTo>
                    <a:pt x="4110" y="4181"/>
                    <a:pt x="4241" y="3984"/>
                    <a:pt x="4121" y="3835"/>
                  </a:cubicBezTo>
                  <a:cubicBezTo>
                    <a:pt x="3007" y="2461"/>
                    <a:pt x="1777" y="1197"/>
                    <a:pt x="430" y="50"/>
                  </a:cubicBezTo>
                  <a:cubicBezTo>
                    <a:pt x="389" y="15"/>
                    <a:pt x="344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6027075" y="701025"/>
              <a:ext cx="136525" cy="142475"/>
            </a:xfrm>
            <a:custGeom>
              <a:avLst/>
              <a:gdLst/>
              <a:ahLst/>
              <a:cxnLst/>
              <a:rect l="l" t="t" r="r" b="b"/>
              <a:pathLst>
                <a:path w="5461" h="5699" extrusionOk="0">
                  <a:moveTo>
                    <a:pt x="5181" y="1"/>
                  </a:moveTo>
                  <a:cubicBezTo>
                    <a:pt x="5136" y="1"/>
                    <a:pt x="5090" y="19"/>
                    <a:pt x="5049" y="63"/>
                  </a:cubicBezTo>
                  <a:cubicBezTo>
                    <a:pt x="3410" y="1828"/>
                    <a:pt x="1771" y="3593"/>
                    <a:pt x="132" y="5358"/>
                  </a:cubicBezTo>
                  <a:cubicBezTo>
                    <a:pt x="0" y="5501"/>
                    <a:pt x="133" y="5699"/>
                    <a:pt x="280" y="5699"/>
                  </a:cubicBezTo>
                  <a:cubicBezTo>
                    <a:pt x="325" y="5699"/>
                    <a:pt x="371" y="5680"/>
                    <a:pt x="411" y="5637"/>
                  </a:cubicBezTo>
                  <a:cubicBezTo>
                    <a:pt x="2050" y="3873"/>
                    <a:pt x="3689" y="2107"/>
                    <a:pt x="5328" y="342"/>
                  </a:cubicBezTo>
                  <a:cubicBezTo>
                    <a:pt x="5460" y="198"/>
                    <a:pt x="5328" y="1"/>
                    <a:pt x="5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6204300" y="793000"/>
              <a:ext cx="68300" cy="104025"/>
            </a:xfrm>
            <a:custGeom>
              <a:avLst/>
              <a:gdLst/>
              <a:ahLst/>
              <a:cxnLst/>
              <a:rect l="l" t="t" r="r" b="b"/>
              <a:pathLst>
                <a:path w="2732" h="4161" extrusionOk="0">
                  <a:moveTo>
                    <a:pt x="785" y="1"/>
                  </a:moveTo>
                  <a:cubicBezTo>
                    <a:pt x="564" y="1"/>
                    <a:pt x="483" y="343"/>
                    <a:pt x="717" y="388"/>
                  </a:cubicBezTo>
                  <a:cubicBezTo>
                    <a:pt x="999" y="439"/>
                    <a:pt x="1210" y="529"/>
                    <a:pt x="1413" y="702"/>
                  </a:cubicBezTo>
                  <a:lnTo>
                    <a:pt x="1413" y="702"/>
                  </a:lnTo>
                  <a:cubicBezTo>
                    <a:pt x="1064" y="1097"/>
                    <a:pt x="716" y="1492"/>
                    <a:pt x="367" y="1885"/>
                  </a:cubicBezTo>
                  <a:cubicBezTo>
                    <a:pt x="262" y="2005"/>
                    <a:pt x="315" y="2157"/>
                    <a:pt x="455" y="2214"/>
                  </a:cubicBezTo>
                  <a:cubicBezTo>
                    <a:pt x="1034" y="2458"/>
                    <a:pt x="1614" y="2699"/>
                    <a:pt x="2195" y="2943"/>
                  </a:cubicBezTo>
                  <a:lnTo>
                    <a:pt x="2195" y="2943"/>
                  </a:lnTo>
                  <a:cubicBezTo>
                    <a:pt x="1800" y="3478"/>
                    <a:pt x="1211" y="3765"/>
                    <a:pt x="555" y="3765"/>
                  </a:cubicBezTo>
                  <a:cubicBezTo>
                    <a:pt x="455" y="3765"/>
                    <a:pt x="353" y="3758"/>
                    <a:pt x="251" y="3745"/>
                  </a:cubicBezTo>
                  <a:cubicBezTo>
                    <a:pt x="240" y="3743"/>
                    <a:pt x="230" y="3743"/>
                    <a:pt x="221" y="3743"/>
                  </a:cubicBezTo>
                  <a:cubicBezTo>
                    <a:pt x="1" y="3743"/>
                    <a:pt x="12" y="4107"/>
                    <a:pt x="251" y="4138"/>
                  </a:cubicBezTo>
                  <a:cubicBezTo>
                    <a:pt x="362" y="4153"/>
                    <a:pt x="473" y="4160"/>
                    <a:pt x="582" y="4160"/>
                  </a:cubicBezTo>
                  <a:cubicBezTo>
                    <a:pt x="1443" y="4160"/>
                    <a:pt x="2210" y="3713"/>
                    <a:pt x="2660" y="2953"/>
                  </a:cubicBezTo>
                  <a:cubicBezTo>
                    <a:pt x="2732" y="2831"/>
                    <a:pt x="2656" y="2711"/>
                    <a:pt x="2541" y="2664"/>
                  </a:cubicBezTo>
                  <a:cubicBezTo>
                    <a:pt x="1973" y="2425"/>
                    <a:pt x="1403" y="2187"/>
                    <a:pt x="834" y="1949"/>
                  </a:cubicBezTo>
                  <a:lnTo>
                    <a:pt x="834" y="1949"/>
                  </a:lnTo>
                  <a:cubicBezTo>
                    <a:pt x="1165" y="1574"/>
                    <a:pt x="1496" y="1200"/>
                    <a:pt x="1827" y="827"/>
                  </a:cubicBezTo>
                  <a:cubicBezTo>
                    <a:pt x="1898" y="747"/>
                    <a:pt x="1904" y="628"/>
                    <a:pt x="1827" y="548"/>
                  </a:cubicBezTo>
                  <a:cubicBezTo>
                    <a:pt x="1536" y="246"/>
                    <a:pt x="1238" y="81"/>
                    <a:pt x="823" y="4"/>
                  </a:cubicBezTo>
                  <a:cubicBezTo>
                    <a:pt x="810" y="2"/>
                    <a:pt x="797" y="1"/>
                    <a:pt x="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6341825" y="732250"/>
              <a:ext cx="56250" cy="10150"/>
            </a:xfrm>
            <a:custGeom>
              <a:avLst/>
              <a:gdLst/>
              <a:ahLst/>
              <a:cxnLst/>
              <a:rect l="l" t="t" r="r" b="b"/>
              <a:pathLst>
                <a:path w="2250" h="406" extrusionOk="0">
                  <a:moveTo>
                    <a:pt x="253" y="0"/>
                  </a:moveTo>
                  <a:cubicBezTo>
                    <a:pt x="1" y="0"/>
                    <a:pt x="1" y="393"/>
                    <a:pt x="254" y="394"/>
                  </a:cubicBezTo>
                  <a:cubicBezTo>
                    <a:pt x="834" y="398"/>
                    <a:pt x="1415" y="401"/>
                    <a:pt x="1995" y="406"/>
                  </a:cubicBezTo>
                  <a:cubicBezTo>
                    <a:pt x="1995" y="406"/>
                    <a:pt x="1996" y="406"/>
                    <a:pt x="1996" y="406"/>
                  </a:cubicBezTo>
                  <a:cubicBezTo>
                    <a:pt x="2249" y="406"/>
                    <a:pt x="2249" y="13"/>
                    <a:pt x="1995" y="12"/>
                  </a:cubicBezTo>
                  <a:cubicBezTo>
                    <a:pt x="1415" y="8"/>
                    <a:pt x="834" y="3"/>
                    <a:pt x="254" y="0"/>
                  </a:cubicBezTo>
                  <a:cubicBezTo>
                    <a:pt x="253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6341575" y="769575"/>
              <a:ext cx="62475" cy="10150"/>
            </a:xfrm>
            <a:custGeom>
              <a:avLst/>
              <a:gdLst/>
              <a:ahLst/>
              <a:cxnLst/>
              <a:rect l="l" t="t" r="r" b="b"/>
              <a:pathLst>
                <a:path w="2499" h="406" extrusionOk="0">
                  <a:moveTo>
                    <a:pt x="253" y="1"/>
                  </a:moveTo>
                  <a:cubicBezTo>
                    <a:pt x="1" y="1"/>
                    <a:pt x="1" y="391"/>
                    <a:pt x="255" y="394"/>
                  </a:cubicBezTo>
                  <a:cubicBezTo>
                    <a:pt x="920" y="397"/>
                    <a:pt x="1581" y="401"/>
                    <a:pt x="2245" y="406"/>
                  </a:cubicBezTo>
                  <a:cubicBezTo>
                    <a:pt x="2246" y="406"/>
                    <a:pt x="2246" y="406"/>
                    <a:pt x="2247" y="406"/>
                  </a:cubicBezTo>
                  <a:cubicBezTo>
                    <a:pt x="2499" y="406"/>
                    <a:pt x="2498" y="13"/>
                    <a:pt x="2245" y="12"/>
                  </a:cubicBezTo>
                  <a:cubicBezTo>
                    <a:pt x="1581" y="9"/>
                    <a:pt x="920" y="5"/>
                    <a:pt x="255" y="1"/>
                  </a:cubicBezTo>
                  <a:cubicBezTo>
                    <a:pt x="254" y="1"/>
                    <a:pt x="254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7"/>
            <p:cNvSpPr/>
            <p:nvPr/>
          </p:nvSpPr>
          <p:spPr>
            <a:xfrm>
              <a:off x="6559175" y="726175"/>
              <a:ext cx="87300" cy="16750"/>
            </a:xfrm>
            <a:custGeom>
              <a:avLst/>
              <a:gdLst/>
              <a:ahLst/>
              <a:cxnLst/>
              <a:rect l="l" t="t" r="r" b="b"/>
              <a:pathLst>
                <a:path w="3492" h="670" extrusionOk="0">
                  <a:moveTo>
                    <a:pt x="276" y="0"/>
                  </a:moveTo>
                  <a:cubicBezTo>
                    <a:pt x="72" y="0"/>
                    <a:pt x="0" y="329"/>
                    <a:pt x="226" y="388"/>
                  </a:cubicBezTo>
                  <a:cubicBezTo>
                    <a:pt x="936" y="575"/>
                    <a:pt x="1648" y="670"/>
                    <a:pt x="2370" y="670"/>
                  </a:cubicBezTo>
                  <a:cubicBezTo>
                    <a:pt x="2658" y="670"/>
                    <a:pt x="2948" y="655"/>
                    <a:pt x="3240" y="624"/>
                  </a:cubicBezTo>
                  <a:cubicBezTo>
                    <a:pt x="3482" y="601"/>
                    <a:pt x="3491" y="229"/>
                    <a:pt x="3263" y="229"/>
                  </a:cubicBezTo>
                  <a:cubicBezTo>
                    <a:pt x="3255" y="229"/>
                    <a:pt x="3248" y="230"/>
                    <a:pt x="3240" y="231"/>
                  </a:cubicBezTo>
                  <a:cubicBezTo>
                    <a:pt x="2951" y="261"/>
                    <a:pt x="2664" y="276"/>
                    <a:pt x="2378" y="276"/>
                  </a:cubicBezTo>
                  <a:cubicBezTo>
                    <a:pt x="1689" y="276"/>
                    <a:pt x="1008" y="187"/>
                    <a:pt x="330" y="7"/>
                  </a:cubicBezTo>
                  <a:cubicBezTo>
                    <a:pt x="311" y="2"/>
                    <a:pt x="293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6706675" y="680050"/>
              <a:ext cx="77500" cy="105300"/>
            </a:xfrm>
            <a:custGeom>
              <a:avLst/>
              <a:gdLst/>
              <a:ahLst/>
              <a:cxnLst/>
              <a:rect l="l" t="t" r="r" b="b"/>
              <a:pathLst>
                <a:path w="3100" h="4212" extrusionOk="0">
                  <a:moveTo>
                    <a:pt x="2432" y="0"/>
                  </a:moveTo>
                  <a:cubicBezTo>
                    <a:pt x="1403" y="0"/>
                    <a:pt x="409" y="701"/>
                    <a:pt x="226" y="1766"/>
                  </a:cubicBezTo>
                  <a:cubicBezTo>
                    <a:pt x="1" y="3079"/>
                    <a:pt x="1178" y="4212"/>
                    <a:pt x="2437" y="4212"/>
                  </a:cubicBezTo>
                  <a:cubicBezTo>
                    <a:pt x="2474" y="4212"/>
                    <a:pt x="2512" y="4211"/>
                    <a:pt x="2549" y="4209"/>
                  </a:cubicBezTo>
                  <a:cubicBezTo>
                    <a:pt x="2797" y="4195"/>
                    <a:pt x="2802" y="3815"/>
                    <a:pt x="2563" y="3815"/>
                  </a:cubicBezTo>
                  <a:cubicBezTo>
                    <a:pt x="2558" y="3815"/>
                    <a:pt x="2554" y="3815"/>
                    <a:pt x="2549" y="3815"/>
                  </a:cubicBezTo>
                  <a:cubicBezTo>
                    <a:pt x="2517" y="3817"/>
                    <a:pt x="2484" y="3818"/>
                    <a:pt x="2452" y="3818"/>
                  </a:cubicBezTo>
                  <a:cubicBezTo>
                    <a:pt x="1466" y="3818"/>
                    <a:pt x="526" y="3006"/>
                    <a:pt x="595" y="1963"/>
                  </a:cubicBezTo>
                  <a:cubicBezTo>
                    <a:pt x="656" y="1036"/>
                    <a:pt x="1551" y="390"/>
                    <a:pt x="2426" y="390"/>
                  </a:cubicBezTo>
                  <a:cubicBezTo>
                    <a:pt x="2538" y="390"/>
                    <a:pt x="2650" y="400"/>
                    <a:pt x="2760" y="422"/>
                  </a:cubicBezTo>
                  <a:cubicBezTo>
                    <a:pt x="2775" y="425"/>
                    <a:pt x="2789" y="426"/>
                    <a:pt x="2803" y="426"/>
                  </a:cubicBezTo>
                  <a:cubicBezTo>
                    <a:pt x="3020" y="426"/>
                    <a:pt x="3100" y="89"/>
                    <a:pt x="2866" y="43"/>
                  </a:cubicBezTo>
                  <a:cubicBezTo>
                    <a:pt x="2722" y="14"/>
                    <a:pt x="2577" y="0"/>
                    <a:pt x="24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6857000" y="692025"/>
              <a:ext cx="18275" cy="90525"/>
            </a:xfrm>
            <a:custGeom>
              <a:avLst/>
              <a:gdLst/>
              <a:ahLst/>
              <a:cxnLst/>
              <a:rect l="l" t="t" r="r" b="b"/>
              <a:pathLst>
                <a:path w="731" h="3621" extrusionOk="0">
                  <a:moveTo>
                    <a:pt x="342" y="1"/>
                  </a:moveTo>
                  <a:cubicBezTo>
                    <a:pt x="242" y="1"/>
                    <a:pt x="135" y="64"/>
                    <a:pt x="122" y="189"/>
                  </a:cubicBezTo>
                  <a:cubicBezTo>
                    <a:pt x="0" y="1300"/>
                    <a:pt x="66" y="2391"/>
                    <a:pt x="317" y="3479"/>
                  </a:cubicBezTo>
                  <a:cubicBezTo>
                    <a:pt x="340" y="3578"/>
                    <a:pt x="414" y="3621"/>
                    <a:pt x="491" y="3621"/>
                  </a:cubicBezTo>
                  <a:cubicBezTo>
                    <a:pt x="607" y="3621"/>
                    <a:pt x="731" y="3523"/>
                    <a:pt x="696" y="3375"/>
                  </a:cubicBezTo>
                  <a:cubicBezTo>
                    <a:pt x="454" y="2318"/>
                    <a:pt x="397" y="1263"/>
                    <a:pt x="516" y="187"/>
                  </a:cubicBezTo>
                  <a:cubicBezTo>
                    <a:pt x="530" y="62"/>
                    <a:pt x="440" y="1"/>
                    <a:pt x="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7"/>
            <p:cNvSpPr/>
            <p:nvPr/>
          </p:nvSpPr>
          <p:spPr>
            <a:xfrm>
              <a:off x="6833125" y="722725"/>
              <a:ext cx="81150" cy="10275"/>
            </a:xfrm>
            <a:custGeom>
              <a:avLst/>
              <a:gdLst/>
              <a:ahLst/>
              <a:cxnLst/>
              <a:rect l="l" t="t" r="r" b="b"/>
              <a:pathLst>
                <a:path w="3246" h="411" extrusionOk="0">
                  <a:moveTo>
                    <a:pt x="254" y="1"/>
                  </a:moveTo>
                  <a:cubicBezTo>
                    <a:pt x="1" y="1"/>
                    <a:pt x="1" y="393"/>
                    <a:pt x="255" y="394"/>
                  </a:cubicBezTo>
                  <a:cubicBezTo>
                    <a:pt x="1167" y="399"/>
                    <a:pt x="2079" y="404"/>
                    <a:pt x="2991" y="410"/>
                  </a:cubicBezTo>
                  <a:cubicBezTo>
                    <a:pt x="2992" y="410"/>
                    <a:pt x="2992" y="410"/>
                    <a:pt x="2993" y="410"/>
                  </a:cubicBezTo>
                  <a:cubicBezTo>
                    <a:pt x="3246" y="410"/>
                    <a:pt x="3245" y="18"/>
                    <a:pt x="2991" y="16"/>
                  </a:cubicBezTo>
                  <a:cubicBezTo>
                    <a:pt x="2079" y="11"/>
                    <a:pt x="1167" y="6"/>
                    <a:pt x="255" y="1"/>
                  </a:cubicBezTo>
                  <a:cubicBezTo>
                    <a:pt x="255" y="1"/>
                    <a:pt x="255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6997775" y="615625"/>
              <a:ext cx="995000" cy="227175"/>
            </a:xfrm>
            <a:custGeom>
              <a:avLst/>
              <a:gdLst/>
              <a:ahLst/>
              <a:cxnLst/>
              <a:rect l="l" t="t" r="r" b="b"/>
              <a:pathLst>
                <a:path w="39800" h="9087" extrusionOk="0">
                  <a:moveTo>
                    <a:pt x="39547" y="0"/>
                  </a:moveTo>
                  <a:cubicBezTo>
                    <a:pt x="39546" y="0"/>
                    <a:pt x="39545" y="0"/>
                    <a:pt x="39544" y="0"/>
                  </a:cubicBezTo>
                  <a:cubicBezTo>
                    <a:pt x="27760" y="130"/>
                    <a:pt x="15974" y="159"/>
                    <a:pt x="4191" y="291"/>
                  </a:cubicBezTo>
                  <a:cubicBezTo>
                    <a:pt x="4111" y="291"/>
                    <a:pt x="4015" y="351"/>
                    <a:pt x="4001" y="435"/>
                  </a:cubicBezTo>
                  <a:cubicBezTo>
                    <a:pt x="3533" y="3096"/>
                    <a:pt x="3288" y="5825"/>
                    <a:pt x="2597" y="8443"/>
                  </a:cubicBezTo>
                  <a:lnTo>
                    <a:pt x="2597" y="8443"/>
                  </a:lnTo>
                  <a:cubicBezTo>
                    <a:pt x="1413" y="6727"/>
                    <a:pt x="1037" y="4391"/>
                    <a:pt x="426" y="2447"/>
                  </a:cubicBezTo>
                  <a:cubicBezTo>
                    <a:pt x="396" y="2353"/>
                    <a:pt x="318" y="2312"/>
                    <a:pt x="240" y="2312"/>
                  </a:cubicBezTo>
                  <a:cubicBezTo>
                    <a:pt x="121" y="2312"/>
                    <a:pt x="0" y="2407"/>
                    <a:pt x="47" y="2554"/>
                  </a:cubicBezTo>
                  <a:cubicBezTo>
                    <a:pt x="718" y="4691"/>
                    <a:pt x="1128" y="7225"/>
                    <a:pt x="2541" y="9026"/>
                  </a:cubicBezTo>
                  <a:cubicBezTo>
                    <a:pt x="2574" y="9068"/>
                    <a:pt x="2620" y="9086"/>
                    <a:pt x="2667" y="9086"/>
                  </a:cubicBezTo>
                  <a:cubicBezTo>
                    <a:pt x="2754" y="9086"/>
                    <a:pt x="2846" y="9023"/>
                    <a:pt x="2870" y="8939"/>
                  </a:cubicBezTo>
                  <a:cubicBezTo>
                    <a:pt x="3599" y="6365"/>
                    <a:pt x="3707" y="3683"/>
                    <a:pt x="4287" y="1085"/>
                  </a:cubicBezTo>
                  <a:cubicBezTo>
                    <a:pt x="4385" y="651"/>
                    <a:pt x="4323" y="775"/>
                    <a:pt x="4679" y="680"/>
                  </a:cubicBezTo>
                  <a:cubicBezTo>
                    <a:pt x="4780" y="653"/>
                    <a:pt x="4901" y="645"/>
                    <a:pt x="5028" y="645"/>
                  </a:cubicBezTo>
                  <a:cubicBezTo>
                    <a:pt x="5246" y="645"/>
                    <a:pt x="5484" y="670"/>
                    <a:pt x="5669" y="670"/>
                  </a:cubicBezTo>
                  <a:cubicBezTo>
                    <a:pt x="5675" y="670"/>
                    <a:pt x="5681" y="670"/>
                    <a:pt x="5687" y="670"/>
                  </a:cubicBezTo>
                  <a:cubicBezTo>
                    <a:pt x="6347" y="663"/>
                    <a:pt x="7010" y="657"/>
                    <a:pt x="7670" y="650"/>
                  </a:cubicBezTo>
                  <a:cubicBezTo>
                    <a:pt x="9044" y="637"/>
                    <a:pt x="10420" y="624"/>
                    <a:pt x="11794" y="614"/>
                  </a:cubicBezTo>
                  <a:cubicBezTo>
                    <a:pt x="17963" y="564"/>
                    <a:pt x="24130" y="527"/>
                    <a:pt x="30297" y="478"/>
                  </a:cubicBezTo>
                  <a:cubicBezTo>
                    <a:pt x="33380" y="455"/>
                    <a:pt x="36461" y="428"/>
                    <a:pt x="39544" y="394"/>
                  </a:cubicBezTo>
                  <a:cubicBezTo>
                    <a:pt x="39798" y="391"/>
                    <a:pt x="39799" y="0"/>
                    <a:pt x="39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7166650" y="688975"/>
              <a:ext cx="64850" cy="95300"/>
            </a:xfrm>
            <a:custGeom>
              <a:avLst/>
              <a:gdLst/>
              <a:ahLst/>
              <a:cxnLst/>
              <a:rect l="l" t="t" r="r" b="b"/>
              <a:pathLst>
                <a:path w="2594" h="3812" extrusionOk="0">
                  <a:moveTo>
                    <a:pt x="803" y="385"/>
                  </a:moveTo>
                  <a:cubicBezTo>
                    <a:pt x="986" y="385"/>
                    <a:pt x="1167" y="402"/>
                    <a:pt x="1354" y="443"/>
                  </a:cubicBezTo>
                  <a:cubicBezTo>
                    <a:pt x="1652" y="508"/>
                    <a:pt x="1996" y="473"/>
                    <a:pt x="1873" y="840"/>
                  </a:cubicBezTo>
                  <a:cubicBezTo>
                    <a:pt x="1730" y="1263"/>
                    <a:pt x="1020" y="1508"/>
                    <a:pt x="626" y="1653"/>
                  </a:cubicBezTo>
                  <a:lnTo>
                    <a:pt x="626" y="1653"/>
                  </a:lnTo>
                  <a:cubicBezTo>
                    <a:pt x="630" y="1232"/>
                    <a:pt x="632" y="811"/>
                    <a:pt x="637" y="389"/>
                  </a:cubicBezTo>
                  <a:lnTo>
                    <a:pt x="637" y="389"/>
                  </a:lnTo>
                  <a:cubicBezTo>
                    <a:pt x="693" y="386"/>
                    <a:pt x="748" y="385"/>
                    <a:pt x="803" y="385"/>
                  </a:cubicBezTo>
                  <a:close/>
                  <a:moveTo>
                    <a:pt x="838" y="2049"/>
                  </a:moveTo>
                  <a:cubicBezTo>
                    <a:pt x="1294" y="2049"/>
                    <a:pt x="2038" y="2127"/>
                    <a:pt x="1904" y="2725"/>
                  </a:cubicBezTo>
                  <a:cubicBezTo>
                    <a:pt x="1839" y="3017"/>
                    <a:pt x="1286" y="3349"/>
                    <a:pt x="928" y="3349"/>
                  </a:cubicBezTo>
                  <a:cubicBezTo>
                    <a:pt x="861" y="3349"/>
                    <a:pt x="801" y="3337"/>
                    <a:pt x="752" y="3312"/>
                  </a:cubicBezTo>
                  <a:cubicBezTo>
                    <a:pt x="523" y="3192"/>
                    <a:pt x="614" y="2968"/>
                    <a:pt x="616" y="2728"/>
                  </a:cubicBezTo>
                  <a:cubicBezTo>
                    <a:pt x="617" y="2504"/>
                    <a:pt x="620" y="2278"/>
                    <a:pt x="622" y="2054"/>
                  </a:cubicBezTo>
                  <a:lnTo>
                    <a:pt x="622" y="2054"/>
                  </a:lnTo>
                  <a:cubicBezTo>
                    <a:pt x="625" y="2054"/>
                    <a:pt x="628" y="2054"/>
                    <a:pt x="631" y="2054"/>
                  </a:cubicBezTo>
                  <a:cubicBezTo>
                    <a:pt x="634" y="2054"/>
                    <a:pt x="638" y="2054"/>
                    <a:pt x="641" y="2054"/>
                  </a:cubicBezTo>
                  <a:cubicBezTo>
                    <a:pt x="696" y="2051"/>
                    <a:pt x="763" y="2049"/>
                    <a:pt x="838" y="2049"/>
                  </a:cubicBezTo>
                  <a:close/>
                  <a:moveTo>
                    <a:pt x="878" y="0"/>
                  </a:moveTo>
                  <a:cubicBezTo>
                    <a:pt x="614" y="0"/>
                    <a:pt x="376" y="20"/>
                    <a:pt x="221" y="41"/>
                  </a:cubicBezTo>
                  <a:cubicBezTo>
                    <a:pt x="1" y="70"/>
                    <a:pt x="57" y="365"/>
                    <a:pt x="242" y="415"/>
                  </a:cubicBezTo>
                  <a:lnTo>
                    <a:pt x="242" y="415"/>
                  </a:lnTo>
                  <a:cubicBezTo>
                    <a:pt x="236" y="1013"/>
                    <a:pt x="231" y="1612"/>
                    <a:pt x="226" y="2210"/>
                  </a:cubicBezTo>
                  <a:cubicBezTo>
                    <a:pt x="222" y="2598"/>
                    <a:pt x="99" y="3174"/>
                    <a:pt x="259" y="3538"/>
                  </a:cubicBezTo>
                  <a:cubicBezTo>
                    <a:pt x="348" y="3740"/>
                    <a:pt x="523" y="3811"/>
                    <a:pt x="726" y="3811"/>
                  </a:cubicBezTo>
                  <a:cubicBezTo>
                    <a:pt x="1059" y="3811"/>
                    <a:pt x="1467" y="3618"/>
                    <a:pt x="1686" y="3492"/>
                  </a:cubicBezTo>
                  <a:cubicBezTo>
                    <a:pt x="2127" y="3237"/>
                    <a:pt x="2482" y="2761"/>
                    <a:pt x="2225" y="2241"/>
                  </a:cubicBezTo>
                  <a:cubicBezTo>
                    <a:pt x="2078" y="1947"/>
                    <a:pt x="1798" y="1796"/>
                    <a:pt x="1487" y="1722"/>
                  </a:cubicBezTo>
                  <a:lnTo>
                    <a:pt x="1487" y="1722"/>
                  </a:lnTo>
                  <a:cubicBezTo>
                    <a:pt x="2032" y="1461"/>
                    <a:pt x="2593" y="1081"/>
                    <a:pt x="2467" y="629"/>
                  </a:cubicBezTo>
                  <a:cubicBezTo>
                    <a:pt x="2322" y="118"/>
                    <a:pt x="1522" y="0"/>
                    <a:pt x="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7"/>
            <p:cNvSpPr/>
            <p:nvPr/>
          </p:nvSpPr>
          <p:spPr>
            <a:xfrm>
              <a:off x="7254250" y="677275"/>
              <a:ext cx="42200" cy="39825"/>
            </a:xfrm>
            <a:custGeom>
              <a:avLst/>
              <a:gdLst/>
              <a:ahLst/>
              <a:cxnLst/>
              <a:rect l="l" t="t" r="r" b="b"/>
              <a:pathLst>
                <a:path w="1688" h="1593" extrusionOk="0">
                  <a:moveTo>
                    <a:pt x="237" y="0"/>
                  </a:moveTo>
                  <a:cubicBezTo>
                    <a:pt x="1" y="0"/>
                    <a:pt x="7" y="377"/>
                    <a:pt x="252" y="394"/>
                  </a:cubicBezTo>
                  <a:cubicBezTo>
                    <a:pt x="354" y="401"/>
                    <a:pt x="455" y="408"/>
                    <a:pt x="557" y="414"/>
                  </a:cubicBezTo>
                  <a:lnTo>
                    <a:pt x="557" y="414"/>
                  </a:lnTo>
                  <a:lnTo>
                    <a:pt x="116" y="1126"/>
                  </a:lnTo>
                  <a:cubicBezTo>
                    <a:pt x="65" y="1210"/>
                    <a:pt x="91" y="1352"/>
                    <a:pt x="187" y="1396"/>
                  </a:cubicBezTo>
                  <a:cubicBezTo>
                    <a:pt x="466" y="1527"/>
                    <a:pt x="753" y="1593"/>
                    <a:pt x="1050" y="1593"/>
                  </a:cubicBezTo>
                  <a:cubicBezTo>
                    <a:pt x="1183" y="1593"/>
                    <a:pt x="1318" y="1580"/>
                    <a:pt x="1455" y="1552"/>
                  </a:cubicBezTo>
                  <a:cubicBezTo>
                    <a:pt x="1688" y="1507"/>
                    <a:pt x="1609" y="1169"/>
                    <a:pt x="1392" y="1169"/>
                  </a:cubicBezTo>
                  <a:cubicBezTo>
                    <a:pt x="1378" y="1169"/>
                    <a:pt x="1364" y="1170"/>
                    <a:pt x="1349" y="1173"/>
                  </a:cubicBezTo>
                  <a:cubicBezTo>
                    <a:pt x="1247" y="1193"/>
                    <a:pt x="1145" y="1202"/>
                    <a:pt x="1044" y="1202"/>
                  </a:cubicBezTo>
                  <a:cubicBezTo>
                    <a:pt x="885" y="1202"/>
                    <a:pt x="728" y="1178"/>
                    <a:pt x="576" y="1130"/>
                  </a:cubicBezTo>
                  <a:lnTo>
                    <a:pt x="576" y="1130"/>
                  </a:lnTo>
                  <a:lnTo>
                    <a:pt x="1067" y="338"/>
                  </a:lnTo>
                  <a:cubicBezTo>
                    <a:pt x="1150" y="204"/>
                    <a:pt x="1040" y="52"/>
                    <a:pt x="897" y="41"/>
                  </a:cubicBezTo>
                  <a:cubicBezTo>
                    <a:pt x="682" y="26"/>
                    <a:pt x="466" y="15"/>
                    <a:pt x="251" y="1"/>
                  </a:cubicBezTo>
                  <a:cubicBezTo>
                    <a:pt x="246" y="0"/>
                    <a:pt x="241" y="0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7"/>
            <p:cNvSpPr/>
            <p:nvPr/>
          </p:nvSpPr>
          <p:spPr>
            <a:xfrm>
              <a:off x="7358850" y="682450"/>
              <a:ext cx="10275" cy="71725"/>
            </a:xfrm>
            <a:custGeom>
              <a:avLst/>
              <a:gdLst/>
              <a:ahLst/>
              <a:cxnLst/>
              <a:rect l="l" t="t" r="r" b="b"/>
              <a:pathLst>
                <a:path w="411" h="2869" extrusionOk="0">
                  <a:moveTo>
                    <a:pt x="214" y="0"/>
                  </a:moveTo>
                  <a:cubicBezTo>
                    <a:pt x="116" y="0"/>
                    <a:pt x="17" y="63"/>
                    <a:pt x="15" y="190"/>
                  </a:cubicBezTo>
                  <a:cubicBezTo>
                    <a:pt x="9" y="1019"/>
                    <a:pt x="7" y="1849"/>
                    <a:pt x="1" y="2678"/>
                  </a:cubicBezTo>
                  <a:cubicBezTo>
                    <a:pt x="0" y="2805"/>
                    <a:pt x="98" y="2868"/>
                    <a:pt x="197" y="2868"/>
                  </a:cubicBezTo>
                  <a:cubicBezTo>
                    <a:pt x="295" y="2868"/>
                    <a:pt x="394" y="2805"/>
                    <a:pt x="395" y="2678"/>
                  </a:cubicBezTo>
                  <a:cubicBezTo>
                    <a:pt x="400" y="1849"/>
                    <a:pt x="403" y="1019"/>
                    <a:pt x="409" y="190"/>
                  </a:cubicBezTo>
                  <a:cubicBezTo>
                    <a:pt x="410" y="63"/>
                    <a:pt x="313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7336950" y="707025"/>
              <a:ext cx="66625" cy="10175"/>
            </a:xfrm>
            <a:custGeom>
              <a:avLst/>
              <a:gdLst/>
              <a:ahLst/>
              <a:cxnLst/>
              <a:rect l="l" t="t" r="r" b="b"/>
              <a:pathLst>
                <a:path w="2665" h="407" extrusionOk="0">
                  <a:moveTo>
                    <a:pt x="253" y="0"/>
                  </a:moveTo>
                  <a:cubicBezTo>
                    <a:pt x="1" y="0"/>
                    <a:pt x="1" y="394"/>
                    <a:pt x="254" y="394"/>
                  </a:cubicBezTo>
                  <a:cubicBezTo>
                    <a:pt x="974" y="398"/>
                    <a:pt x="1691" y="403"/>
                    <a:pt x="2412" y="407"/>
                  </a:cubicBezTo>
                  <a:cubicBezTo>
                    <a:pt x="2412" y="407"/>
                    <a:pt x="2412" y="407"/>
                    <a:pt x="2413" y="407"/>
                  </a:cubicBezTo>
                  <a:cubicBezTo>
                    <a:pt x="2665" y="407"/>
                    <a:pt x="2664" y="15"/>
                    <a:pt x="2412" y="13"/>
                  </a:cubicBezTo>
                  <a:cubicBezTo>
                    <a:pt x="1691" y="9"/>
                    <a:pt x="974" y="5"/>
                    <a:pt x="254" y="0"/>
                  </a:cubicBezTo>
                  <a:cubicBezTo>
                    <a:pt x="254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7450375" y="678500"/>
              <a:ext cx="60700" cy="64675"/>
            </a:xfrm>
            <a:custGeom>
              <a:avLst/>
              <a:gdLst/>
              <a:ahLst/>
              <a:cxnLst/>
              <a:rect l="l" t="t" r="r" b="b"/>
              <a:pathLst>
                <a:path w="2428" h="2587" extrusionOk="0">
                  <a:moveTo>
                    <a:pt x="1145" y="1"/>
                  </a:moveTo>
                  <a:cubicBezTo>
                    <a:pt x="829" y="1"/>
                    <a:pt x="463" y="213"/>
                    <a:pt x="241" y="398"/>
                  </a:cubicBezTo>
                  <a:cubicBezTo>
                    <a:pt x="86" y="525"/>
                    <a:pt x="227" y="723"/>
                    <a:pt x="388" y="723"/>
                  </a:cubicBezTo>
                  <a:cubicBezTo>
                    <a:pt x="431" y="723"/>
                    <a:pt x="476" y="709"/>
                    <a:pt x="517" y="675"/>
                  </a:cubicBezTo>
                  <a:cubicBezTo>
                    <a:pt x="626" y="584"/>
                    <a:pt x="862" y="370"/>
                    <a:pt x="1058" y="370"/>
                  </a:cubicBezTo>
                  <a:cubicBezTo>
                    <a:pt x="1110" y="370"/>
                    <a:pt x="1160" y="385"/>
                    <a:pt x="1203" y="423"/>
                  </a:cubicBezTo>
                  <a:cubicBezTo>
                    <a:pt x="1420" y="609"/>
                    <a:pt x="1010" y="985"/>
                    <a:pt x="909" y="1105"/>
                  </a:cubicBezTo>
                  <a:cubicBezTo>
                    <a:pt x="637" y="1432"/>
                    <a:pt x="363" y="1757"/>
                    <a:pt x="91" y="2083"/>
                  </a:cubicBezTo>
                  <a:cubicBezTo>
                    <a:pt x="0" y="2192"/>
                    <a:pt x="25" y="2372"/>
                    <a:pt x="179" y="2412"/>
                  </a:cubicBezTo>
                  <a:cubicBezTo>
                    <a:pt x="632" y="2528"/>
                    <a:pt x="1086" y="2587"/>
                    <a:pt x="1546" y="2587"/>
                  </a:cubicBezTo>
                  <a:cubicBezTo>
                    <a:pt x="1755" y="2587"/>
                    <a:pt x="1965" y="2574"/>
                    <a:pt x="2176" y="2550"/>
                  </a:cubicBezTo>
                  <a:cubicBezTo>
                    <a:pt x="2415" y="2522"/>
                    <a:pt x="2428" y="2155"/>
                    <a:pt x="2203" y="2155"/>
                  </a:cubicBezTo>
                  <a:cubicBezTo>
                    <a:pt x="2194" y="2155"/>
                    <a:pt x="2185" y="2155"/>
                    <a:pt x="2176" y="2156"/>
                  </a:cubicBezTo>
                  <a:cubicBezTo>
                    <a:pt x="1966" y="2181"/>
                    <a:pt x="1757" y="2193"/>
                    <a:pt x="1550" y="2193"/>
                  </a:cubicBezTo>
                  <a:cubicBezTo>
                    <a:pt x="1228" y="2193"/>
                    <a:pt x="910" y="2163"/>
                    <a:pt x="591" y="2102"/>
                  </a:cubicBezTo>
                  <a:lnTo>
                    <a:pt x="591" y="2102"/>
                  </a:lnTo>
                  <a:cubicBezTo>
                    <a:pt x="864" y="1777"/>
                    <a:pt x="1139" y="1453"/>
                    <a:pt x="1408" y="1126"/>
                  </a:cubicBezTo>
                  <a:cubicBezTo>
                    <a:pt x="1585" y="911"/>
                    <a:pt x="1778" y="670"/>
                    <a:pt x="1664" y="377"/>
                  </a:cubicBezTo>
                  <a:cubicBezTo>
                    <a:pt x="1556" y="100"/>
                    <a:pt x="1362" y="1"/>
                    <a:pt x="11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7552550" y="704150"/>
              <a:ext cx="70750" cy="10225"/>
            </a:xfrm>
            <a:custGeom>
              <a:avLst/>
              <a:gdLst/>
              <a:ahLst/>
              <a:cxnLst/>
              <a:rect l="l" t="t" r="r" b="b"/>
              <a:pathLst>
                <a:path w="2830" h="409" extrusionOk="0">
                  <a:moveTo>
                    <a:pt x="252" y="1"/>
                  </a:moveTo>
                  <a:cubicBezTo>
                    <a:pt x="0" y="1"/>
                    <a:pt x="1" y="393"/>
                    <a:pt x="254" y="394"/>
                  </a:cubicBezTo>
                  <a:cubicBezTo>
                    <a:pt x="1027" y="400"/>
                    <a:pt x="1801" y="403"/>
                    <a:pt x="2574" y="409"/>
                  </a:cubicBezTo>
                  <a:cubicBezTo>
                    <a:pt x="2575" y="409"/>
                    <a:pt x="2575" y="409"/>
                    <a:pt x="2576" y="409"/>
                  </a:cubicBezTo>
                  <a:cubicBezTo>
                    <a:pt x="2829" y="409"/>
                    <a:pt x="2829" y="16"/>
                    <a:pt x="2574" y="15"/>
                  </a:cubicBezTo>
                  <a:cubicBezTo>
                    <a:pt x="1801" y="9"/>
                    <a:pt x="1027" y="6"/>
                    <a:pt x="254" y="1"/>
                  </a:cubicBezTo>
                  <a:cubicBezTo>
                    <a:pt x="253" y="1"/>
                    <a:pt x="253" y="1"/>
                    <a:pt x="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7694450" y="671650"/>
              <a:ext cx="78075" cy="76200"/>
            </a:xfrm>
            <a:custGeom>
              <a:avLst/>
              <a:gdLst/>
              <a:ahLst/>
              <a:cxnLst/>
              <a:rect l="l" t="t" r="r" b="b"/>
              <a:pathLst>
                <a:path w="3123" h="3048" extrusionOk="0">
                  <a:moveTo>
                    <a:pt x="1835" y="1"/>
                  </a:moveTo>
                  <a:cubicBezTo>
                    <a:pt x="1776" y="1"/>
                    <a:pt x="1718" y="30"/>
                    <a:pt x="1682" y="100"/>
                  </a:cubicBezTo>
                  <a:cubicBezTo>
                    <a:pt x="1237" y="963"/>
                    <a:pt x="709" y="1763"/>
                    <a:pt x="83" y="2503"/>
                  </a:cubicBezTo>
                  <a:cubicBezTo>
                    <a:pt x="0" y="2603"/>
                    <a:pt x="10" y="2805"/>
                    <a:pt x="171" y="2832"/>
                  </a:cubicBezTo>
                  <a:cubicBezTo>
                    <a:pt x="1032" y="2975"/>
                    <a:pt x="1895" y="3048"/>
                    <a:pt x="2769" y="3048"/>
                  </a:cubicBezTo>
                  <a:cubicBezTo>
                    <a:pt x="2802" y="3048"/>
                    <a:pt x="2835" y="3047"/>
                    <a:pt x="2868" y="3047"/>
                  </a:cubicBezTo>
                  <a:cubicBezTo>
                    <a:pt x="3122" y="3046"/>
                    <a:pt x="3123" y="2654"/>
                    <a:pt x="2869" y="2654"/>
                  </a:cubicBezTo>
                  <a:cubicBezTo>
                    <a:pt x="2869" y="2654"/>
                    <a:pt x="2868" y="2654"/>
                    <a:pt x="2868" y="2654"/>
                  </a:cubicBezTo>
                  <a:cubicBezTo>
                    <a:pt x="2832" y="2654"/>
                    <a:pt x="2797" y="2654"/>
                    <a:pt x="2762" y="2654"/>
                  </a:cubicBezTo>
                  <a:cubicBezTo>
                    <a:pt x="2036" y="2654"/>
                    <a:pt x="1313" y="2605"/>
                    <a:pt x="595" y="2502"/>
                  </a:cubicBezTo>
                  <a:lnTo>
                    <a:pt x="595" y="2502"/>
                  </a:lnTo>
                  <a:cubicBezTo>
                    <a:pt x="1144" y="1816"/>
                    <a:pt x="1620" y="1083"/>
                    <a:pt x="2023" y="299"/>
                  </a:cubicBezTo>
                  <a:cubicBezTo>
                    <a:pt x="2102" y="144"/>
                    <a:pt x="1965" y="1"/>
                    <a:pt x="1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7751375" y="684725"/>
              <a:ext cx="16325" cy="92475"/>
            </a:xfrm>
            <a:custGeom>
              <a:avLst/>
              <a:gdLst/>
              <a:ahLst/>
              <a:cxnLst/>
              <a:rect l="l" t="t" r="r" b="b"/>
              <a:pathLst>
                <a:path w="653" h="3699" extrusionOk="0">
                  <a:moveTo>
                    <a:pt x="411" y="1"/>
                  </a:moveTo>
                  <a:cubicBezTo>
                    <a:pt x="335" y="1"/>
                    <a:pt x="265" y="43"/>
                    <a:pt x="250" y="142"/>
                  </a:cubicBezTo>
                  <a:cubicBezTo>
                    <a:pt x="67" y="1259"/>
                    <a:pt x="1" y="2378"/>
                    <a:pt x="55" y="3508"/>
                  </a:cubicBezTo>
                  <a:cubicBezTo>
                    <a:pt x="62" y="3635"/>
                    <a:pt x="164" y="3698"/>
                    <a:pt x="262" y="3698"/>
                  </a:cubicBezTo>
                  <a:cubicBezTo>
                    <a:pt x="361" y="3698"/>
                    <a:pt x="456" y="3635"/>
                    <a:pt x="450" y="3508"/>
                  </a:cubicBezTo>
                  <a:cubicBezTo>
                    <a:pt x="396" y="2413"/>
                    <a:pt x="453" y="1330"/>
                    <a:pt x="629" y="247"/>
                  </a:cubicBezTo>
                  <a:cubicBezTo>
                    <a:pt x="653" y="98"/>
                    <a:pt x="525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7803425" y="689375"/>
              <a:ext cx="52400" cy="70875"/>
            </a:xfrm>
            <a:custGeom>
              <a:avLst/>
              <a:gdLst/>
              <a:ahLst/>
              <a:cxnLst/>
              <a:rect l="l" t="t" r="r" b="b"/>
              <a:pathLst>
                <a:path w="2096" h="2835" extrusionOk="0">
                  <a:moveTo>
                    <a:pt x="1812" y="1"/>
                  </a:moveTo>
                  <a:cubicBezTo>
                    <a:pt x="1752" y="1"/>
                    <a:pt x="1691" y="25"/>
                    <a:pt x="1647" y="84"/>
                  </a:cubicBezTo>
                  <a:cubicBezTo>
                    <a:pt x="1053" y="855"/>
                    <a:pt x="532" y="1673"/>
                    <a:pt x="81" y="2537"/>
                  </a:cubicBezTo>
                  <a:cubicBezTo>
                    <a:pt x="1" y="2691"/>
                    <a:pt x="137" y="2834"/>
                    <a:pt x="267" y="2834"/>
                  </a:cubicBezTo>
                  <a:cubicBezTo>
                    <a:pt x="326" y="2834"/>
                    <a:pt x="384" y="2805"/>
                    <a:pt x="420" y="2735"/>
                  </a:cubicBezTo>
                  <a:cubicBezTo>
                    <a:pt x="869" y="1872"/>
                    <a:pt x="1392" y="1056"/>
                    <a:pt x="1986" y="283"/>
                  </a:cubicBezTo>
                  <a:cubicBezTo>
                    <a:pt x="2095" y="141"/>
                    <a:pt x="1957" y="1"/>
                    <a:pt x="1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7842350" y="695925"/>
              <a:ext cx="36100" cy="82225"/>
            </a:xfrm>
            <a:custGeom>
              <a:avLst/>
              <a:gdLst/>
              <a:ahLst/>
              <a:cxnLst/>
              <a:rect l="l" t="t" r="r" b="b"/>
              <a:pathLst>
                <a:path w="1444" h="3289" extrusionOk="0">
                  <a:moveTo>
                    <a:pt x="265" y="0"/>
                  </a:moveTo>
                  <a:cubicBezTo>
                    <a:pt x="139" y="0"/>
                    <a:pt x="1" y="144"/>
                    <a:pt x="70" y="301"/>
                  </a:cubicBezTo>
                  <a:cubicBezTo>
                    <a:pt x="476" y="1222"/>
                    <a:pt x="793" y="2169"/>
                    <a:pt x="1029" y="3148"/>
                  </a:cubicBezTo>
                  <a:cubicBezTo>
                    <a:pt x="1052" y="3246"/>
                    <a:pt x="1126" y="3289"/>
                    <a:pt x="1203" y="3289"/>
                  </a:cubicBezTo>
                  <a:cubicBezTo>
                    <a:pt x="1320" y="3289"/>
                    <a:pt x="1443" y="3192"/>
                    <a:pt x="1408" y="3042"/>
                  </a:cubicBezTo>
                  <a:cubicBezTo>
                    <a:pt x="1165" y="2029"/>
                    <a:pt x="830" y="1054"/>
                    <a:pt x="409" y="102"/>
                  </a:cubicBezTo>
                  <a:cubicBezTo>
                    <a:pt x="377" y="30"/>
                    <a:pt x="322" y="0"/>
                    <a:pt x="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7805250" y="734675"/>
              <a:ext cx="66625" cy="10150"/>
            </a:xfrm>
            <a:custGeom>
              <a:avLst/>
              <a:gdLst/>
              <a:ahLst/>
              <a:cxnLst/>
              <a:rect l="l" t="t" r="r" b="b"/>
              <a:pathLst>
                <a:path w="2665" h="406" extrusionOk="0">
                  <a:moveTo>
                    <a:pt x="251" y="1"/>
                  </a:moveTo>
                  <a:cubicBezTo>
                    <a:pt x="0" y="1"/>
                    <a:pt x="1" y="395"/>
                    <a:pt x="254" y="395"/>
                  </a:cubicBezTo>
                  <a:cubicBezTo>
                    <a:pt x="974" y="397"/>
                    <a:pt x="1691" y="403"/>
                    <a:pt x="2411" y="406"/>
                  </a:cubicBezTo>
                  <a:cubicBezTo>
                    <a:pt x="2412" y="406"/>
                    <a:pt x="2412" y="406"/>
                    <a:pt x="2413" y="406"/>
                  </a:cubicBezTo>
                  <a:cubicBezTo>
                    <a:pt x="2665" y="406"/>
                    <a:pt x="2664" y="14"/>
                    <a:pt x="2411" y="12"/>
                  </a:cubicBezTo>
                  <a:cubicBezTo>
                    <a:pt x="1691" y="9"/>
                    <a:pt x="974" y="4"/>
                    <a:pt x="254" y="1"/>
                  </a:cubicBezTo>
                  <a:cubicBezTo>
                    <a:pt x="253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7899700" y="687400"/>
              <a:ext cx="68350" cy="75850"/>
            </a:xfrm>
            <a:custGeom>
              <a:avLst/>
              <a:gdLst/>
              <a:ahLst/>
              <a:cxnLst/>
              <a:rect l="l" t="t" r="r" b="b"/>
              <a:pathLst>
                <a:path w="2734" h="3034" extrusionOk="0">
                  <a:moveTo>
                    <a:pt x="1675" y="1"/>
                  </a:moveTo>
                  <a:cubicBezTo>
                    <a:pt x="836" y="1"/>
                    <a:pt x="49" y="506"/>
                    <a:pt x="23" y="1487"/>
                  </a:cubicBezTo>
                  <a:cubicBezTo>
                    <a:pt x="0" y="2412"/>
                    <a:pt x="752" y="3033"/>
                    <a:pt x="1569" y="3033"/>
                  </a:cubicBezTo>
                  <a:cubicBezTo>
                    <a:pt x="1818" y="3033"/>
                    <a:pt x="2074" y="2975"/>
                    <a:pt x="2315" y="2851"/>
                  </a:cubicBezTo>
                  <a:cubicBezTo>
                    <a:pt x="2509" y="2750"/>
                    <a:pt x="2390" y="2486"/>
                    <a:pt x="2210" y="2486"/>
                  </a:cubicBezTo>
                  <a:cubicBezTo>
                    <a:pt x="2180" y="2486"/>
                    <a:pt x="2148" y="2494"/>
                    <a:pt x="2116" y="2510"/>
                  </a:cubicBezTo>
                  <a:cubicBezTo>
                    <a:pt x="1937" y="2603"/>
                    <a:pt x="1747" y="2646"/>
                    <a:pt x="1562" y="2646"/>
                  </a:cubicBezTo>
                  <a:cubicBezTo>
                    <a:pt x="951" y="2646"/>
                    <a:pt x="390" y="2179"/>
                    <a:pt x="417" y="1487"/>
                  </a:cubicBezTo>
                  <a:cubicBezTo>
                    <a:pt x="444" y="751"/>
                    <a:pt x="1040" y="382"/>
                    <a:pt x="1673" y="382"/>
                  </a:cubicBezTo>
                  <a:cubicBezTo>
                    <a:pt x="1896" y="382"/>
                    <a:pt x="2124" y="428"/>
                    <a:pt x="2334" y="520"/>
                  </a:cubicBezTo>
                  <a:cubicBezTo>
                    <a:pt x="2363" y="533"/>
                    <a:pt x="2392" y="539"/>
                    <a:pt x="2419" y="539"/>
                  </a:cubicBezTo>
                  <a:cubicBezTo>
                    <a:pt x="2607" y="539"/>
                    <a:pt x="2733" y="270"/>
                    <a:pt x="2531" y="181"/>
                  </a:cubicBezTo>
                  <a:cubicBezTo>
                    <a:pt x="2259" y="61"/>
                    <a:pt x="1964" y="1"/>
                    <a:pt x="16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6352925" y="978375"/>
              <a:ext cx="59175" cy="13675"/>
            </a:xfrm>
            <a:custGeom>
              <a:avLst/>
              <a:gdLst/>
              <a:ahLst/>
              <a:cxnLst/>
              <a:rect l="l" t="t" r="r" b="b"/>
              <a:pathLst>
                <a:path w="2367" h="547" extrusionOk="0">
                  <a:moveTo>
                    <a:pt x="884" y="0"/>
                  </a:moveTo>
                  <a:cubicBezTo>
                    <a:pt x="675" y="0"/>
                    <a:pt x="465" y="14"/>
                    <a:pt x="254" y="40"/>
                  </a:cubicBezTo>
                  <a:cubicBezTo>
                    <a:pt x="13" y="72"/>
                    <a:pt x="1" y="436"/>
                    <a:pt x="223" y="436"/>
                  </a:cubicBezTo>
                  <a:cubicBezTo>
                    <a:pt x="233" y="436"/>
                    <a:pt x="242" y="435"/>
                    <a:pt x="252" y="434"/>
                  </a:cubicBezTo>
                  <a:cubicBezTo>
                    <a:pt x="461" y="407"/>
                    <a:pt x="669" y="394"/>
                    <a:pt x="875" y="394"/>
                  </a:cubicBezTo>
                  <a:cubicBezTo>
                    <a:pt x="1263" y="394"/>
                    <a:pt x="1648" y="442"/>
                    <a:pt x="2035" y="540"/>
                  </a:cubicBezTo>
                  <a:cubicBezTo>
                    <a:pt x="2053" y="545"/>
                    <a:pt x="2071" y="547"/>
                    <a:pt x="2088" y="547"/>
                  </a:cubicBezTo>
                  <a:cubicBezTo>
                    <a:pt x="2293" y="547"/>
                    <a:pt x="2367" y="219"/>
                    <a:pt x="2140" y="160"/>
                  </a:cubicBezTo>
                  <a:cubicBezTo>
                    <a:pt x="1723" y="54"/>
                    <a:pt x="130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6352600" y="1016275"/>
              <a:ext cx="49975" cy="10100"/>
            </a:xfrm>
            <a:custGeom>
              <a:avLst/>
              <a:gdLst/>
              <a:ahLst/>
              <a:cxnLst/>
              <a:rect l="l" t="t" r="r" b="b"/>
              <a:pathLst>
                <a:path w="1999" h="404" extrusionOk="0">
                  <a:moveTo>
                    <a:pt x="251" y="0"/>
                  </a:moveTo>
                  <a:cubicBezTo>
                    <a:pt x="0" y="0"/>
                    <a:pt x="1" y="392"/>
                    <a:pt x="252" y="394"/>
                  </a:cubicBezTo>
                  <a:cubicBezTo>
                    <a:pt x="751" y="398"/>
                    <a:pt x="1247" y="400"/>
                    <a:pt x="1745" y="404"/>
                  </a:cubicBezTo>
                  <a:cubicBezTo>
                    <a:pt x="1746" y="404"/>
                    <a:pt x="1746" y="404"/>
                    <a:pt x="1747" y="404"/>
                  </a:cubicBezTo>
                  <a:cubicBezTo>
                    <a:pt x="1999" y="404"/>
                    <a:pt x="1998" y="12"/>
                    <a:pt x="1745" y="10"/>
                  </a:cubicBezTo>
                  <a:cubicBezTo>
                    <a:pt x="1247" y="6"/>
                    <a:pt x="751" y="4"/>
                    <a:pt x="252" y="0"/>
                  </a:cubicBezTo>
                  <a:cubicBezTo>
                    <a:pt x="252" y="0"/>
                    <a:pt x="251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6570625" y="953800"/>
              <a:ext cx="68625" cy="13950"/>
            </a:xfrm>
            <a:custGeom>
              <a:avLst/>
              <a:gdLst/>
              <a:ahLst/>
              <a:cxnLst/>
              <a:rect l="l" t="t" r="r" b="b"/>
              <a:pathLst>
                <a:path w="2745" h="558" extrusionOk="0">
                  <a:moveTo>
                    <a:pt x="238" y="0"/>
                  </a:moveTo>
                  <a:cubicBezTo>
                    <a:pt x="1" y="0"/>
                    <a:pt x="8" y="378"/>
                    <a:pt x="255" y="395"/>
                  </a:cubicBezTo>
                  <a:cubicBezTo>
                    <a:pt x="1001" y="449"/>
                    <a:pt x="1745" y="502"/>
                    <a:pt x="2491" y="557"/>
                  </a:cubicBezTo>
                  <a:cubicBezTo>
                    <a:pt x="2497" y="557"/>
                    <a:pt x="2502" y="557"/>
                    <a:pt x="2507" y="557"/>
                  </a:cubicBezTo>
                  <a:cubicBezTo>
                    <a:pt x="2744" y="557"/>
                    <a:pt x="2739" y="180"/>
                    <a:pt x="2491" y="163"/>
                  </a:cubicBezTo>
                  <a:cubicBezTo>
                    <a:pt x="1745" y="108"/>
                    <a:pt x="1001" y="55"/>
                    <a:pt x="255" y="1"/>
                  </a:cubicBezTo>
                  <a:cubicBezTo>
                    <a:pt x="249" y="1"/>
                    <a:pt x="244" y="0"/>
                    <a:pt x="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7"/>
            <p:cNvSpPr/>
            <p:nvPr/>
          </p:nvSpPr>
          <p:spPr>
            <a:xfrm>
              <a:off x="6708525" y="923850"/>
              <a:ext cx="67725" cy="77450"/>
            </a:xfrm>
            <a:custGeom>
              <a:avLst/>
              <a:gdLst/>
              <a:ahLst/>
              <a:cxnLst/>
              <a:rect l="l" t="t" r="r" b="b"/>
              <a:pathLst>
                <a:path w="2709" h="3098" extrusionOk="0">
                  <a:moveTo>
                    <a:pt x="1239" y="0"/>
                  </a:moveTo>
                  <a:cubicBezTo>
                    <a:pt x="1163" y="0"/>
                    <a:pt x="1087" y="1"/>
                    <a:pt x="1011" y="2"/>
                  </a:cubicBezTo>
                  <a:cubicBezTo>
                    <a:pt x="787" y="8"/>
                    <a:pt x="573" y="14"/>
                    <a:pt x="388" y="160"/>
                  </a:cubicBezTo>
                  <a:cubicBezTo>
                    <a:pt x="0" y="469"/>
                    <a:pt x="86" y="1049"/>
                    <a:pt x="188" y="1470"/>
                  </a:cubicBezTo>
                  <a:cubicBezTo>
                    <a:pt x="203" y="1534"/>
                    <a:pt x="261" y="1591"/>
                    <a:pt x="325" y="1607"/>
                  </a:cubicBezTo>
                  <a:cubicBezTo>
                    <a:pt x="683" y="1692"/>
                    <a:pt x="1034" y="1646"/>
                    <a:pt x="1397" y="1672"/>
                  </a:cubicBezTo>
                  <a:cubicBezTo>
                    <a:pt x="1824" y="1704"/>
                    <a:pt x="2069" y="2078"/>
                    <a:pt x="1745" y="2416"/>
                  </a:cubicBezTo>
                  <a:cubicBezTo>
                    <a:pt x="1485" y="2688"/>
                    <a:pt x="1067" y="2689"/>
                    <a:pt x="714" y="2704"/>
                  </a:cubicBezTo>
                  <a:cubicBezTo>
                    <a:pt x="464" y="2714"/>
                    <a:pt x="460" y="3097"/>
                    <a:pt x="705" y="3097"/>
                  </a:cubicBezTo>
                  <a:cubicBezTo>
                    <a:pt x="708" y="3097"/>
                    <a:pt x="711" y="3097"/>
                    <a:pt x="714" y="3097"/>
                  </a:cubicBezTo>
                  <a:cubicBezTo>
                    <a:pt x="1254" y="3079"/>
                    <a:pt x="1880" y="3021"/>
                    <a:pt x="2190" y="2509"/>
                  </a:cubicBezTo>
                  <a:cubicBezTo>
                    <a:pt x="2398" y="2167"/>
                    <a:pt x="2368" y="1709"/>
                    <a:pt x="2033" y="1461"/>
                  </a:cubicBezTo>
                  <a:cubicBezTo>
                    <a:pt x="1865" y="1337"/>
                    <a:pt x="1664" y="1298"/>
                    <a:pt x="1463" y="1279"/>
                  </a:cubicBezTo>
                  <a:cubicBezTo>
                    <a:pt x="1446" y="1278"/>
                    <a:pt x="1427" y="1277"/>
                    <a:pt x="1407" y="1277"/>
                  </a:cubicBezTo>
                  <a:cubicBezTo>
                    <a:pt x="1265" y="1277"/>
                    <a:pt x="1063" y="1309"/>
                    <a:pt x="890" y="1309"/>
                  </a:cubicBezTo>
                  <a:cubicBezTo>
                    <a:pt x="792" y="1309"/>
                    <a:pt x="702" y="1299"/>
                    <a:pt x="639" y="1266"/>
                  </a:cubicBezTo>
                  <a:cubicBezTo>
                    <a:pt x="494" y="1192"/>
                    <a:pt x="482" y="1052"/>
                    <a:pt x="494" y="874"/>
                  </a:cubicBezTo>
                  <a:cubicBezTo>
                    <a:pt x="513" y="552"/>
                    <a:pt x="723" y="446"/>
                    <a:pt x="1009" y="392"/>
                  </a:cubicBezTo>
                  <a:cubicBezTo>
                    <a:pt x="1135" y="368"/>
                    <a:pt x="1271" y="360"/>
                    <a:pt x="1411" y="360"/>
                  </a:cubicBezTo>
                  <a:cubicBezTo>
                    <a:pt x="1761" y="360"/>
                    <a:pt x="2138" y="412"/>
                    <a:pt x="2455" y="417"/>
                  </a:cubicBezTo>
                  <a:cubicBezTo>
                    <a:pt x="2457" y="418"/>
                    <a:pt x="2460" y="418"/>
                    <a:pt x="2462" y="418"/>
                  </a:cubicBezTo>
                  <a:cubicBezTo>
                    <a:pt x="2709" y="418"/>
                    <a:pt x="2706" y="31"/>
                    <a:pt x="2457" y="28"/>
                  </a:cubicBezTo>
                  <a:cubicBezTo>
                    <a:pt x="2053" y="20"/>
                    <a:pt x="1645" y="0"/>
                    <a:pt x="1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7"/>
            <p:cNvSpPr/>
            <p:nvPr/>
          </p:nvSpPr>
          <p:spPr>
            <a:xfrm>
              <a:off x="6854875" y="928050"/>
              <a:ext cx="14100" cy="71825"/>
            </a:xfrm>
            <a:custGeom>
              <a:avLst/>
              <a:gdLst/>
              <a:ahLst/>
              <a:cxnLst/>
              <a:rect l="l" t="t" r="r" b="b"/>
              <a:pathLst>
                <a:path w="564" h="2873" extrusionOk="0">
                  <a:moveTo>
                    <a:pt x="244" y="0"/>
                  </a:moveTo>
                  <a:cubicBezTo>
                    <a:pt x="130" y="0"/>
                    <a:pt x="1" y="99"/>
                    <a:pt x="23" y="248"/>
                  </a:cubicBezTo>
                  <a:cubicBezTo>
                    <a:pt x="140" y="1057"/>
                    <a:pt x="167" y="1867"/>
                    <a:pt x="116" y="2683"/>
                  </a:cubicBezTo>
                  <a:cubicBezTo>
                    <a:pt x="107" y="2809"/>
                    <a:pt x="201" y="2872"/>
                    <a:pt x="300" y="2872"/>
                  </a:cubicBezTo>
                  <a:cubicBezTo>
                    <a:pt x="398" y="2872"/>
                    <a:pt x="501" y="2809"/>
                    <a:pt x="509" y="2683"/>
                  </a:cubicBezTo>
                  <a:cubicBezTo>
                    <a:pt x="564" y="1830"/>
                    <a:pt x="525" y="988"/>
                    <a:pt x="403" y="142"/>
                  </a:cubicBezTo>
                  <a:cubicBezTo>
                    <a:pt x="389" y="43"/>
                    <a:pt x="320" y="0"/>
                    <a:pt x="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7"/>
            <p:cNvSpPr/>
            <p:nvPr/>
          </p:nvSpPr>
          <p:spPr>
            <a:xfrm>
              <a:off x="6841075" y="962200"/>
              <a:ext cx="62475" cy="10175"/>
            </a:xfrm>
            <a:custGeom>
              <a:avLst/>
              <a:gdLst/>
              <a:ahLst/>
              <a:cxnLst/>
              <a:rect l="l" t="t" r="r" b="b"/>
              <a:pathLst>
                <a:path w="2499" h="407" extrusionOk="0">
                  <a:moveTo>
                    <a:pt x="252" y="0"/>
                  </a:moveTo>
                  <a:cubicBezTo>
                    <a:pt x="0" y="0"/>
                    <a:pt x="1" y="392"/>
                    <a:pt x="254" y="394"/>
                  </a:cubicBezTo>
                  <a:cubicBezTo>
                    <a:pt x="918" y="398"/>
                    <a:pt x="1579" y="401"/>
                    <a:pt x="2244" y="407"/>
                  </a:cubicBezTo>
                  <a:cubicBezTo>
                    <a:pt x="2244" y="407"/>
                    <a:pt x="2245" y="407"/>
                    <a:pt x="2245" y="407"/>
                  </a:cubicBezTo>
                  <a:cubicBezTo>
                    <a:pt x="2498" y="407"/>
                    <a:pt x="2498" y="14"/>
                    <a:pt x="2244" y="13"/>
                  </a:cubicBezTo>
                  <a:cubicBezTo>
                    <a:pt x="1579" y="9"/>
                    <a:pt x="918" y="6"/>
                    <a:pt x="254" y="0"/>
                  </a:cubicBezTo>
                  <a:cubicBezTo>
                    <a:pt x="253" y="0"/>
                    <a:pt x="253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7012150" y="879300"/>
              <a:ext cx="986200" cy="176925"/>
            </a:xfrm>
            <a:custGeom>
              <a:avLst/>
              <a:gdLst/>
              <a:ahLst/>
              <a:cxnLst/>
              <a:rect l="l" t="t" r="r" b="b"/>
              <a:pathLst>
                <a:path w="39448" h="7077" extrusionOk="0">
                  <a:moveTo>
                    <a:pt x="39205" y="0"/>
                  </a:moveTo>
                  <a:cubicBezTo>
                    <a:pt x="39201" y="0"/>
                    <a:pt x="39197" y="0"/>
                    <a:pt x="39193" y="1"/>
                  </a:cubicBezTo>
                  <a:cubicBezTo>
                    <a:pt x="29294" y="450"/>
                    <a:pt x="19386" y="674"/>
                    <a:pt x="9476" y="674"/>
                  </a:cubicBezTo>
                  <a:cubicBezTo>
                    <a:pt x="7411" y="674"/>
                    <a:pt x="5345" y="664"/>
                    <a:pt x="3280" y="645"/>
                  </a:cubicBezTo>
                  <a:cubicBezTo>
                    <a:pt x="3279" y="645"/>
                    <a:pt x="3278" y="645"/>
                    <a:pt x="3277" y="645"/>
                  </a:cubicBezTo>
                  <a:cubicBezTo>
                    <a:pt x="3168" y="645"/>
                    <a:pt x="3087" y="737"/>
                    <a:pt x="3082" y="841"/>
                  </a:cubicBezTo>
                  <a:cubicBezTo>
                    <a:pt x="3028" y="2666"/>
                    <a:pt x="2972" y="4492"/>
                    <a:pt x="2915" y="6316"/>
                  </a:cubicBezTo>
                  <a:lnTo>
                    <a:pt x="2915" y="6316"/>
                  </a:lnTo>
                  <a:cubicBezTo>
                    <a:pt x="2010" y="5078"/>
                    <a:pt x="1181" y="3794"/>
                    <a:pt x="425" y="2457"/>
                  </a:cubicBezTo>
                  <a:cubicBezTo>
                    <a:pt x="387" y="2389"/>
                    <a:pt x="329" y="2361"/>
                    <a:pt x="270" y="2361"/>
                  </a:cubicBezTo>
                  <a:cubicBezTo>
                    <a:pt x="137" y="2361"/>
                    <a:pt x="0" y="2504"/>
                    <a:pt x="88" y="2656"/>
                  </a:cubicBezTo>
                  <a:cubicBezTo>
                    <a:pt x="941" y="4162"/>
                    <a:pt x="1886" y="5604"/>
                    <a:pt x="2928" y="6987"/>
                  </a:cubicBezTo>
                  <a:cubicBezTo>
                    <a:pt x="2973" y="7047"/>
                    <a:pt x="3040" y="7076"/>
                    <a:pt x="3104" y="7076"/>
                  </a:cubicBezTo>
                  <a:cubicBezTo>
                    <a:pt x="3200" y="7076"/>
                    <a:pt x="3291" y="7011"/>
                    <a:pt x="3294" y="6886"/>
                  </a:cubicBezTo>
                  <a:cubicBezTo>
                    <a:pt x="3321" y="6004"/>
                    <a:pt x="3347" y="5121"/>
                    <a:pt x="3374" y="4241"/>
                  </a:cubicBezTo>
                  <a:cubicBezTo>
                    <a:pt x="3400" y="3408"/>
                    <a:pt x="3280" y="2404"/>
                    <a:pt x="3454" y="1597"/>
                  </a:cubicBezTo>
                  <a:cubicBezTo>
                    <a:pt x="3566" y="1087"/>
                    <a:pt x="3459" y="1117"/>
                    <a:pt x="4061" y="1046"/>
                  </a:cubicBezTo>
                  <a:cubicBezTo>
                    <a:pt x="4171" y="1033"/>
                    <a:pt x="4287" y="1028"/>
                    <a:pt x="4405" y="1028"/>
                  </a:cubicBezTo>
                  <a:cubicBezTo>
                    <a:pt x="4682" y="1028"/>
                    <a:pt x="4974" y="1053"/>
                    <a:pt x="5234" y="1054"/>
                  </a:cubicBezTo>
                  <a:cubicBezTo>
                    <a:pt x="6144" y="1060"/>
                    <a:pt x="7055" y="1066"/>
                    <a:pt x="7967" y="1067"/>
                  </a:cubicBezTo>
                  <a:cubicBezTo>
                    <a:pt x="8490" y="1068"/>
                    <a:pt x="9014" y="1069"/>
                    <a:pt x="9537" y="1069"/>
                  </a:cubicBezTo>
                  <a:cubicBezTo>
                    <a:pt x="12463" y="1069"/>
                    <a:pt x="15387" y="1049"/>
                    <a:pt x="18312" y="1011"/>
                  </a:cubicBezTo>
                  <a:cubicBezTo>
                    <a:pt x="25275" y="918"/>
                    <a:pt x="32235" y="711"/>
                    <a:pt x="39193" y="394"/>
                  </a:cubicBezTo>
                  <a:cubicBezTo>
                    <a:pt x="39442" y="383"/>
                    <a:pt x="39447" y="0"/>
                    <a:pt x="39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7183300" y="942250"/>
              <a:ext cx="46350" cy="75600"/>
            </a:xfrm>
            <a:custGeom>
              <a:avLst/>
              <a:gdLst/>
              <a:ahLst/>
              <a:cxnLst/>
              <a:rect l="l" t="t" r="r" b="b"/>
              <a:pathLst>
                <a:path w="1854" h="3024" extrusionOk="0">
                  <a:moveTo>
                    <a:pt x="491" y="1"/>
                  </a:moveTo>
                  <a:cubicBezTo>
                    <a:pt x="412" y="1"/>
                    <a:pt x="333" y="6"/>
                    <a:pt x="252" y="16"/>
                  </a:cubicBezTo>
                  <a:cubicBezTo>
                    <a:pt x="14" y="47"/>
                    <a:pt x="0" y="412"/>
                    <a:pt x="224" y="412"/>
                  </a:cubicBezTo>
                  <a:cubicBezTo>
                    <a:pt x="233" y="412"/>
                    <a:pt x="242" y="411"/>
                    <a:pt x="252" y="410"/>
                  </a:cubicBezTo>
                  <a:cubicBezTo>
                    <a:pt x="329" y="400"/>
                    <a:pt x="403" y="395"/>
                    <a:pt x="476" y="395"/>
                  </a:cubicBezTo>
                  <a:cubicBezTo>
                    <a:pt x="805" y="395"/>
                    <a:pt x="1090" y="499"/>
                    <a:pt x="1343" y="718"/>
                  </a:cubicBezTo>
                  <a:lnTo>
                    <a:pt x="1343" y="718"/>
                  </a:lnTo>
                  <a:cubicBezTo>
                    <a:pt x="1053" y="1057"/>
                    <a:pt x="740" y="1367"/>
                    <a:pt x="393" y="1650"/>
                  </a:cubicBezTo>
                  <a:cubicBezTo>
                    <a:pt x="261" y="1760"/>
                    <a:pt x="374" y="1990"/>
                    <a:pt x="528" y="1990"/>
                  </a:cubicBezTo>
                  <a:cubicBezTo>
                    <a:pt x="546" y="1990"/>
                    <a:pt x="566" y="1987"/>
                    <a:pt x="585" y="1979"/>
                  </a:cubicBezTo>
                  <a:cubicBezTo>
                    <a:pt x="673" y="1943"/>
                    <a:pt x="763" y="1913"/>
                    <a:pt x="853" y="1887"/>
                  </a:cubicBezTo>
                  <a:cubicBezTo>
                    <a:pt x="922" y="1859"/>
                    <a:pt x="983" y="1844"/>
                    <a:pt x="1036" y="1844"/>
                  </a:cubicBezTo>
                  <a:cubicBezTo>
                    <a:pt x="1221" y="1844"/>
                    <a:pt x="1309" y="2022"/>
                    <a:pt x="1301" y="2378"/>
                  </a:cubicBezTo>
                  <a:cubicBezTo>
                    <a:pt x="1164" y="2596"/>
                    <a:pt x="717" y="2609"/>
                    <a:pt x="499" y="2629"/>
                  </a:cubicBezTo>
                  <a:cubicBezTo>
                    <a:pt x="256" y="2650"/>
                    <a:pt x="246" y="3024"/>
                    <a:pt x="479" y="3024"/>
                  </a:cubicBezTo>
                  <a:cubicBezTo>
                    <a:pt x="485" y="3024"/>
                    <a:pt x="492" y="3023"/>
                    <a:pt x="499" y="3023"/>
                  </a:cubicBezTo>
                  <a:cubicBezTo>
                    <a:pt x="1058" y="2973"/>
                    <a:pt x="1854" y="2781"/>
                    <a:pt x="1816" y="2058"/>
                  </a:cubicBezTo>
                  <a:cubicBezTo>
                    <a:pt x="1794" y="1640"/>
                    <a:pt x="1504" y="1493"/>
                    <a:pt x="1172" y="1478"/>
                  </a:cubicBezTo>
                  <a:lnTo>
                    <a:pt x="1172" y="1478"/>
                  </a:lnTo>
                  <a:cubicBezTo>
                    <a:pt x="1376" y="1278"/>
                    <a:pt x="1568" y="1067"/>
                    <a:pt x="1749" y="842"/>
                  </a:cubicBezTo>
                  <a:cubicBezTo>
                    <a:pt x="1818" y="757"/>
                    <a:pt x="1828" y="649"/>
                    <a:pt x="1749" y="563"/>
                  </a:cubicBezTo>
                  <a:cubicBezTo>
                    <a:pt x="1410" y="199"/>
                    <a:pt x="974" y="1"/>
                    <a:pt x="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7255125" y="924825"/>
              <a:ext cx="46250" cy="50425"/>
            </a:xfrm>
            <a:custGeom>
              <a:avLst/>
              <a:gdLst/>
              <a:ahLst/>
              <a:cxnLst/>
              <a:rect l="l" t="t" r="r" b="b"/>
              <a:pathLst>
                <a:path w="1850" h="2017" extrusionOk="0">
                  <a:moveTo>
                    <a:pt x="953" y="0"/>
                  </a:moveTo>
                  <a:cubicBezTo>
                    <a:pt x="682" y="0"/>
                    <a:pt x="373" y="141"/>
                    <a:pt x="170" y="283"/>
                  </a:cubicBezTo>
                  <a:cubicBezTo>
                    <a:pt x="0" y="401"/>
                    <a:pt x="106" y="656"/>
                    <a:pt x="266" y="656"/>
                  </a:cubicBezTo>
                  <a:cubicBezTo>
                    <a:pt x="299" y="656"/>
                    <a:pt x="334" y="645"/>
                    <a:pt x="369" y="620"/>
                  </a:cubicBezTo>
                  <a:cubicBezTo>
                    <a:pt x="504" y="526"/>
                    <a:pt x="676" y="401"/>
                    <a:pt x="846" y="386"/>
                  </a:cubicBezTo>
                  <a:cubicBezTo>
                    <a:pt x="860" y="384"/>
                    <a:pt x="874" y="384"/>
                    <a:pt x="887" y="384"/>
                  </a:cubicBezTo>
                  <a:cubicBezTo>
                    <a:pt x="1167" y="384"/>
                    <a:pt x="1121" y="688"/>
                    <a:pt x="991" y="871"/>
                  </a:cubicBezTo>
                  <a:cubicBezTo>
                    <a:pt x="783" y="1166"/>
                    <a:pt x="438" y="1308"/>
                    <a:pt x="262" y="1638"/>
                  </a:cubicBezTo>
                  <a:cubicBezTo>
                    <a:pt x="189" y="1776"/>
                    <a:pt x="282" y="1925"/>
                    <a:pt x="432" y="1936"/>
                  </a:cubicBezTo>
                  <a:lnTo>
                    <a:pt x="1597" y="2016"/>
                  </a:lnTo>
                  <a:cubicBezTo>
                    <a:pt x="1603" y="2017"/>
                    <a:pt x="1608" y="2017"/>
                    <a:pt x="1613" y="2017"/>
                  </a:cubicBezTo>
                  <a:cubicBezTo>
                    <a:pt x="1849" y="2017"/>
                    <a:pt x="1844" y="1639"/>
                    <a:pt x="1597" y="1622"/>
                  </a:cubicBezTo>
                  <a:lnTo>
                    <a:pt x="811" y="1568"/>
                  </a:lnTo>
                  <a:lnTo>
                    <a:pt x="811" y="1568"/>
                  </a:lnTo>
                  <a:cubicBezTo>
                    <a:pt x="1147" y="1225"/>
                    <a:pt x="1644" y="937"/>
                    <a:pt x="1473" y="386"/>
                  </a:cubicBezTo>
                  <a:cubicBezTo>
                    <a:pt x="1384" y="101"/>
                    <a:pt x="1182" y="0"/>
                    <a:pt x="9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7358650" y="943675"/>
              <a:ext cx="16925" cy="74725"/>
            </a:xfrm>
            <a:custGeom>
              <a:avLst/>
              <a:gdLst/>
              <a:ahLst/>
              <a:cxnLst/>
              <a:rect l="l" t="t" r="r" b="b"/>
              <a:pathLst>
                <a:path w="677" h="2989" extrusionOk="0">
                  <a:moveTo>
                    <a:pt x="190" y="0"/>
                  </a:moveTo>
                  <a:cubicBezTo>
                    <a:pt x="92" y="0"/>
                    <a:pt x="0" y="63"/>
                    <a:pt x="13" y="189"/>
                  </a:cubicBezTo>
                  <a:cubicBezTo>
                    <a:pt x="99" y="1057"/>
                    <a:pt x="185" y="1929"/>
                    <a:pt x="271" y="2800"/>
                  </a:cubicBezTo>
                  <a:cubicBezTo>
                    <a:pt x="283" y="2925"/>
                    <a:pt x="388" y="2988"/>
                    <a:pt x="486" y="2988"/>
                  </a:cubicBezTo>
                  <a:cubicBezTo>
                    <a:pt x="585" y="2988"/>
                    <a:pt x="677" y="2925"/>
                    <a:pt x="665" y="2800"/>
                  </a:cubicBezTo>
                  <a:cubicBezTo>
                    <a:pt x="579" y="1929"/>
                    <a:pt x="493" y="1057"/>
                    <a:pt x="407" y="189"/>
                  </a:cubicBezTo>
                  <a:cubicBezTo>
                    <a:pt x="394" y="63"/>
                    <a:pt x="289" y="0"/>
                    <a:pt x="1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7341850" y="978875"/>
              <a:ext cx="56950" cy="15900"/>
            </a:xfrm>
            <a:custGeom>
              <a:avLst/>
              <a:gdLst/>
              <a:ahLst/>
              <a:cxnLst/>
              <a:rect l="l" t="t" r="r" b="b"/>
              <a:pathLst>
                <a:path w="2278" h="636" extrusionOk="0">
                  <a:moveTo>
                    <a:pt x="1412" y="0"/>
                  </a:moveTo>
                  <a:cubicBezTo>
                    <a:pt x="1001" y="0"/>
                    <a:pt x="596" y="78"/>
                    <a:pt x="206" y="241"/>
                  </a:cubicBezTo>
                  <a:cubicBezTo>
                    <a:pt x="1" y="325"/>
                    <a:pt x="57" y="635"/>
                    <a:pt x="237" y="635"/>
                  </a:cubicBezTo>
                  <a:cubicBezTo>
                    <a:pt x="259" y="635"/>
                    <a:pt x="283" y="631"/>
                    <a:pt x="309" y="620"/>
                  </a:cubicBezTo>
                  <a:cubicBezTo>
                    <a:pt x="672" y="471"/>
                    <a:pt x="1044" y="392"/>
                    <a:pt x="1424" y="392"/>
                  </a:cubicBezTo>
                  <a:cubicBezTo>
                    <a:pt x="1594" y="392"/>
                    <a:pt x="1765" y="407"/>
                    <a:pt x="1938" y="440"/>
                  </a:cubicBezTo>
                  <a:cubicBezTo>
                    <a:pt x="1952" y="442"/>
                    <a:pt x="1965" y="443"/>
                    <a:pt x="1978" y="443"/>
                  </a:cubicBezTo>
                  <a:cubicBezTo>
                    <a:pt x="2195" y="443"/>
                    <a:pt x="2277" y="104"/>
                    <a:pt x="2044" y="60"/>
                  </a:cubicBezTo>
                  <a:cubicBezTo>
                    <a:pt x="1832" y="21"/>
                    <a:pt x="1621" y="0"/>
                    <a:pt x="1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7443900" y="946825"/>
              <a:ext cx="53275" cy="63350"/>
            </a:xfrm>
            <a:custGeom>
              <a:avLst/>
              <a:gdLst/>
              <a:ahLst/>
              <a:cxnLst/>
              <a:rect l="l" t="t" r="r" b="b"/>
              <a:pathLst>
                <a:path w="2131" h="2534" extrusionOk="0">
                  <a:moveTo>
                    <a:pt x="1048" y="1"/>
                  </a:moveTo>
                  <a:cubicBezTo>
                    <a:pt x="746" y="1"/>
                    <a:pt x="401" y="143"/>
                    <a:pt x="181" y="280"/>
                  </a:cubicBezTo>
                  <a:cubicBezTo>
                    <a:pt x="0" y="393"/>
                    <a:pt x="110" y="652"/>
                    <a:pt x="277" y="652"/>
                  </a:cubicBezTo>
                  <a:cubicBezTo>
                    <a:pt x="309" y="652"/>
                    <a:pt x="343" y="643"/>
                    <a:pt x="378" y="621"/>
                  </a:cubicBezTo>
                  <a:cubicBezTo>
                    <a:pt x="517" y="534"/>
                    <a:pt x="761" y="359"/>
                    <a:pt x="967" y="359"/>
                  </a:cubicBezTo>
                  <a:cubicBezTo>
                    <a:pt x="1030" y="359"/>
                    <a:pt x="1089" y="375"/>
                    <a:pt x="1141" y="416"/>
                  </a:cubicBezTo>
                  <a:cubicBezTo>
                    <a:pt x="1429" y="644"/>
                    <a:pt x="989" y="1050"/>
                    <a:pt x="865" y="1208"/>
                  </a:cubicBezTo>
                  <a:cubicBezTo>
                    <a:pt x="614" y="1526"/>
                    <a:pt x="362" y="1845"/>
                    <a:pt x="112" y="2161"/>
                  </a:cubicBezTo>
                  <a:cubicBezTo>
                    <a:pt x="10" y="2291"/>
                    <a:pt x="68" y="2495"/>
                    <a:pt x="252" y="2498"/>
                  </a:cubicBezTo>
                  <a:cubicBezTo>
                    <a:pt x="793" y="2510"/>
                    <a:pt x="1336" y="2520"/>
                    <a:pt x="1877" y="2533"/>
                  </a:cubicBezTo>
                  <a:cubicBezTo>
                    <a:pt x="1879" y="2533"/>
                    <a:pt x="1881" y="2533"/>
                    <a:pt x="1882" y="2533"/>
                  </a:cubicBezTo>
                  <a:cubicBezTo>
                    <a:pt x="2130" y="2533"/>
                    <a:pt x="2129" y="2145"/>
                    <a:pt x="1877" y="2140"/>
                  </a:cubicBezTo>
                  <a:cubicBezTo>
                    <a:pt x="1467" y="2130"/>
                    <a:pt x="1058" y="2122"/>
                    <a:pt x="649" y="2113"/>
                  </a:cubicBezTo>
                  <a:lnTo>
                    <a:pt x="649" y="2113"/>
                  </a:lnTo>
                  <a:cubicBezTo>
                    <a:pt x="864" y="1840"/>
                    <a:pt x="1080" y="1567"/>
                    <a:pt x="1294" y="1295"/>
                  </a:cubicBezTo>
                  <a:cubicBezTo>
                    <a:pt x="1485" y="1055"/>
                    <a:pt x="1722" y="788"/>
                    <a:pt x="1644" y="459"/>
                  </a:cubicBezTo>
                  <a:cubicBezTo>
                    <a:pt x="1561" y="117"/>
                    <a:pt x="1322" y="1"/>
                    <a:pt x="10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7573925" y="966325"/>
              <a:ext cx="60225" cy="12825"/>
            </a:xfrm>
            <a:custGeom>
              <a:avLst/>
              <a:gdLst/>
              <a:ahLst/>
              <a:cxnLst/>
              <a:rect l="l" t="t" r="r" b="b"/>
              <a:pathLst>
                <a:path w="2409" h="513" extrusionOk="0">
                  <a:moveTo>
                    <a:pt x="1561" y="1"/>
                  </a:moveTo>
                  <a:cubicBezTo>
                    <a:pt x="1118" y="1"/>
                    <a:pt x="677" y="44"/>
                    <a:pt x="236" y="129"/>
                  </a:cubicBezTo>
                  <a:cubicBezTo>
                    <a:pt x="1" y="173"/>
                    <a:pt x="80" y="512"/>
                    <a:pt x="298" y="512"/>
                  </a:cubicBezTo>
                  <a:cubicBezTo>
                    <a:pt x="311" y="512"/>
                    <a:pt x="326" y="511"/>
                    <a:pt x="341" y="508"/>
                  </a:cubicBezTo>
                  <a:cubicBezTo>
                    <a:pt x="743" y="430"/>
                    <a:pt x="1145" y="393"/>
                    <a:pt x="1549" y="393"/>
                  </a:cubicBezTo>
                  <a:cubicBezTo>
                    <a:pt x="1751" y="393"/>
                    <a:pt x="1953" y="402"/>
                    <a:pt x="2156" y="421"/>
                  </a:cubicBezTo>
                  <a:cubicBezTo>
                    <a:pt x="2163" y="421"/>
                    <a:pt x="2169" y="421"/>
                    <a:pt x="2176" y="421"/>
                  </a:cubicBezTo>
                  <a:cubicBezTo>
                    <a:pt x="2409" y="421"/>
                    <a:pt x="2400" y="48"/>
                    <a:pt x="2156" y="27"/>
                  </a:cubicBezTo>
                  <a:cubicBezTo>
                    <a:pt x="1957" y="9"/>
                    <a:pt x="1759" y="1"/>
                    <a:pt x="1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7708350" y="933500"/>
              <a:ext cx="57125" cy="57900"/>
            </a:xfrm>
            <a:custGeom>
              <a:avLst/>
              <a:gdLst/>
              <a:ahLst/>
              <a:cxnLst/>
              <a:rect l="l" t="t" r="r" b="b"/>
              <a:pathLst>
                <a:path w="2285" h="2316" extrusionOk="0">
                  <a:moveTo>
                    <a:pt x="1746" y="1"/>
                  </a:moveTo>
                  <a:cubicBezTo>
                    <a:pt x="1686" y="1"/>
                    <a:pt x="1625" y="25"/>
                    <a:pt x="1580" y="83"/>
                  </a:cubicBezTo>
                  <a:lnTo>
                    <a:pt x="104" y="2021"/>
                  </a:lnTo>
                  <a:cubicBezTo>
                    <a:pt x="0" y="2158"/>
                    <a:pt x="149" y="2316"/>
                    <a:pt x="290" y="2316"/>
                  </a:cubicBezTo>
                  <a:cubicBezTo>
                    <a:pt x="302" y="2316"/>
                    <a:pt x="314" y="2314"/>
                    <a:pt x="326" y="2312"/>
                  </a:cubicBezTo>
                  <a:cubicBezTo>
                    <a:pt x="643" y="2243"/>
                    <a:pt x="959" y="2208"/>
                    <a:pt x="1277" y="2208"/>
                  </a:cubicBezTo>
                  <a:cubicBezTo>
                    <a:pt x="1498" y="2208"/>
                    <a:pt x="1720" y="2225"/>
                    <a:pt x="1944" y="2259"/>
                  </a:cubicBezTo>
                  <a:cubicBezTo>
                    <a:pt x="1956" y="2261"/>
                    <a:pt x="1968" y="2262"/>
                    <a:pt x="1980" y="2262"/>
                  </a:cubicBezTo>
                  <a:cubicBezTo>
                    <a:pt x="2201" y="2262"/>
                    <a:pt x="2285" y="1918"/>
                    <a:pt x="2048" y="1880"/>
                  </a:cubicBezTo>
                  <a:cubicBezTo>
                    <a:pt x="1787" y="1839"/>
                    <a:pt x="1528" y="1818"/>
                    <a:pt x="1270" y="1818"/>
                  </a:cubicBezTo>
                  <a:cubicBezTo>
                    <a:pt x="1089" y="1818"/>
                    <a:pt x="908" y="1828"/>
                    <a:pt x="728" y="1849"/>
                  </a:cubicBezTo>
                  <a:lnTo>
                    <a:pt x="728" y="1849"/>
                  </a:lnTo>
                  <a:lnTo>
                    <a:pt x="1920" y="283"/>
                  </a:lnTo>
                  <a:cubicBezTo>
                    <a:pt x="2029" y="140"/>
                    <a:pt x="1890" y="1"/>
                    <a:pt x="1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7748550" y="942775"/>
              <a:ext cx="13575" cy="78075"/>
            </a:xfrm>
            <a:custGeom>
              <a:avLst/>
              <a:gdLst/>
              <a:ahLst/>
              <a:cxnLst/>
              <a:rect l="l" t="t" r="r" b="b"/>
              <a:pathLst>
                <a:path w="543" h="3123" extrusionOk="0">
                  <a:moveTo>
                    <a:pt x="193" y="1"/>
                  </a:moveTo>
                  <a:cubicBezTo>
                    <a:pt x="95" y="1"/>
                    <a:pt x="0" y="64"/>
                    <a:pt x="7" y="190"/>
                  </a:cubicBezTo>
                  <a:cubicBezTo>
                    <a:pt x="51" y="1105"/>
                    <a:pt x="98" y="2020"/>
                    <a:pt x="143" y="2933"/>
                  </a:cubicBezTo>
                  <a:cubicBezTo>
                    <a:pt x="149" y="3059"/>
                    <a:pt x="251" y="3123"/>
                    <a:pt x="350" y="3123"/>
                  </a:cubicBezTo>
                  <a:cubicBezTo>
                    <a:pt x="448" y="3123"/>
                    <a:pt x="543" y="3060"/>
                    <a:pt x="536" y="2933"/>
                  </a:cubicBezTo>
                  <a:cubicBezTo>
                    <a:pt x="492" y="2020"/>
                    <a:pt x="445" y="1105"/>
                    <a:pt x="400" y="190"/>
                  </a:cubicBezTo>
                  <a:cubicBezTo>
                    <a:pt x="394" y="64"/>
                    <a:pt x="292" y="1"/>
                    <a:pt x="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7825675" y="926850"/>
              <a:ext cx="53200" cy="82625"/>
            </a:xfrm>
            <a:custGeom>
              <a:avLst/>
              <a:gdLst/>
              <a:ahLst/>
              <a:cxnLst/>
              <a:rect l="l" t="t" r="r" b="b"/>
              <a:pathLst>
                <a:path w="2128" h="3305" extrusionOk="0">
                  <a:moveTo>
                    <a:pt x="1124" y="1"/>
                  </a:moveTo>
                  <a:cubicBezTo>
                    <a:pt x="820" y="1"/>
                    <a:pt x="487" y="114"/>
                    <a:pt x="234" y="226"/>
                  </a:cubicBezTo>
                  <a:cubicBezTo>
                    <a:pt x="31" y="315"/>
                    <a:pt x="157" y="585"/>
                    <a:pt x="345" y="585"/>
                  </a:cubicBezTo>
                  <a:cubicBezTo>
                    <a:pt x="372" y="585"/>
                    <a:pt x="401" y="580"/>
                    <a:pt x="430" y="567"/>
                  </a:cubicBezTo>
                  <a:cubicBezTo>
                    <a:pt x="581" y="500"/>
                    <a:pt x="864" y="367"/>
                    <a:pt x="1079" y="367"/>
                  </a:cubicBezTo>
                  <a:cubicBezTo>
                    <a:pt x="1136" y="367"/>
                    <a:pt x="1188" y="377"/>
                    <a:pt x="1232" y="399"/>
                  </a:cubicBezTo>
                  <a:cubicBezTo>
                    <a:pt x="2026" y="810"/>
                    <a:pt x="1039" y="1315"/>
                    <a:pt x="760" y="1401"/>
                  </a:cubicBezTo>
                  <a:cubicBezTo>
                    <a:pt x="553" y="1465"/>
                    <a:pt x="585" y="1788"/>
                    <a:pt x="808" y="1788"/>
                  </a:cubicBezTo>
                  <a:cubicBezTo>
                    <a:pt x="809" y="1788"/>
                    <a:pt x="810" y="1788"/>
                    <a:pt x="811" y="1788"/>
                  </a:cubicBezTo>
                  <a:cubicBezTo>
                    <a:pt x="815" y="1788"/>
                    <a:pt x="820" y="1788"/>
                    <a:pt x="824" y="1788"/>
                  </a:cubicBezTo>
                  <a:cubicBezTo>
                    <a:pt x="1041" y="1788"/>
                    <a:pt x="1256" y="1824"/>
                    <a:pt x="1444" y="1941"/>
                  </a:cubicBezTo>
                  <a:cubicBezTo>
                    <a:pt x="1780" y="2146"/>
                    <a:pt x="1618" y="2282"/>
                    <a:pt x="1382" y="2456"/>
                  </a:cubicBezTo>
                  <a:cubicBezTo>
                    <a:pt x="1039" y="2710"/>
                    <a:pt x="656" y="2850"/>
                    <a:pt x="237" y="2921"/>
                  </a:cubicBezTo>
                  <a:cubicBezTo>
                    <a:pt x="1" y="2962"/>
                    <a:pt x="84" y="3304"/>
                    <a:pt x="305" y="3304"/>
                  </a:cubicBezTo>
                  <a:cubicBezTo>
                    <a:pt x="317" y="3304"/>
                    <a:pt x="330" y="3303"/>
                    <a:pt x="343" y="3301"/>
                  </a:cubicBezTo>
                  <a:cubicBezTo>
                    <a:pt x="850" y="3215"/>
                    <a:pt x="2009" y="2857"/>
                    <a:pt x="2084" y="2221"/>
                  </a:cubicBezTo>
                  <a:cubicBezTo>
                    <a:pt x="2127" y="1859"/>
                    <a:pt x="1793" y="1628"/>
                    <a:pt x="1432" y="1505"/>
                  </a:cubicBezTo>
                  <a:lnTo>
                    <a:pt x="1432" y="1505"/>
                  </a:lnTo>
                  <a:cubicBezTo>
                    <a:pt x="1783" y="1258"/>
                    <a:pt x="2031" y="890"/>
                    <a:pt x="1833" y="435"/>
                  </a:cubicBezTo>
                  <a:cubicBezTo>
                    <a:pt x="1692" y="110"/>
                    <a:pt x="1422" y="1"/>
                    <a:pt x="1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7899225" y="922325"/>
              <a:ext cx="69250" cy="81225"/>
            </a:xfrm>
            <a:custGeom>
              <a:avLst/>
              <a:gdLst/>
              <a:ahLst/>
              <a:cxnLst/>
              <a:rect l="l" t="t" r="r" b="b"/>
              <a:pathLst>
                <a:path w="2770" h="3249" extrusionOk="0">
                  <a:moveTo>
                    <a:pt x="1315" y="1"/>
                  </a:moveTo>
                  <a:cubicBezTo>
                    <a:pt x="917" y="1"/>
                    <a:pt x="459" y="226"/>
                    <a:pt x="171" y="427"/>
                  </a:cubicBezTo>
                  <a:cubicBezTo>
                    <a:pt x="1" y="545"/>
                    <a:pt x="109" y="800"/>
                    <a:pt x="269" y="800"/>
                  </a:cubicBezTo>
                  <a:cubicBezTo>
                    <a:pt x="301" y="800"/>
                    <a:pt x="336" y="789"/>
                    <a:pt x="371" y="765"/>
                  </a:cubicBezTo>
                  <a:cubicBezTo>
                    <a:pt x="613" y="596"/>
                    <a:pt x="886" y="378"/>
                    <a:pt x="1197" y="378"/>
                  </a:cubicBezTo>
                  <a:cubicBezTo>
                    <a:pt x="1199" y="378"/>
                    <a:pt x="1201" y="378"/>
                    <a:pt x="1203" y="378"/>
                  </a:cubicBezTo>
                  <a:cubicBezTo>
                    <a:pt x="1819" y="385"/>
                    <a:pt x="1591" y="1123"/>
                    <a:pt x="1391" y="1472"/>
                  </a:cubicBezTo>
                  <a:cubicBezTo>
                    <a:pt x="1137" y="1916"/>
                    <a:pt x="811" y="2298"/>
                    <a:pt x="437" y="2644"/>
                  </a:cubicBezTo>
                  <a:cubicBezTo>
                    <a:pt x="349" y="2726"/>
                    <a:pt x="366" y="2898"/>
                    <a:pt x="477" y="2954"/>
                  </a:cubicBezTo>
                  <a:cubicBezTo>
                    <a:pt x="862" y="3148"/>
                    <a:pt x="1262" y="3248"/>
                    <a:pt x="1668" y="3248"/>
                  </a:cubicBezTo>
                  <a:cubicBezTo>
                    <a:pt x="1963" y="3248"/>
                    <a:pt x="2261" y="3195"/>
                    <a:pt x="2557" y="3088"/>
                  </a:cubicBezTo>
                  <a:cubicBezTo>
                    <a:pt x="2769" y="3011"/>
                    <a:pt x="2709" y="2696"/>
                    <a:pt x="2522" y="2696"/>
                  </a:cubicBezTo>
                  <a:cubicBezTo>
                    <a:pt x="2501" y="2696"/>
                    <a:pt x="2477" y="2700"/>
                    <a:pt x="2453" y="2709"/>
                  </a:cubicBezTo>
                  <a:cubicBezTo>
                    <a:pt x="2187" y="2805"/>
                    <a:pt x="1920" y="2854"/>
                    <a:pt x="1656" y="2854"/>
                  </a:cubicBezTo>
                  <a:cubicBezTo>
                    <a:pt x="1410" y="2854"/>
                    <a:pt x="1165" y="2811"/>
                    <a:pt x="925" y="2724"/>
                  </a:cubicBezTo>
                  <a:lnTo>
                    <a:pt x="925" y="2724"/>
                  </a:lnTo>
                  <a:cubicBezTo>
                    <a:pt x="1486" y="2169"/>
                    <a:pt x="2287" y="1221"/>
                    <a:pt x="2019" y="496"/>
                  </a:cubicBezTo>
                  <a:cubicBezTo>
                    <a:pt x="1884" y="130"/>
                    <a:pt x="1617" y="1"/>
                    <a:pt x="13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7789175" y="995800"/>
              <a:ext cx="12725" cy="9850"/>
            </a:xfrm>
            <a:custGeom>
              <a:avLst/>
              <a:gdLst/>
              <a:ahLst/>
              <a:cxnLst/>
              <a:rect l="l" t="t" r="r" b="b"/>
              <a:pathLst>
                <a:path w="509" h="394" extrusionOk="0">
                  <a:moveTo>
                    <a:pt x="254" y="0"/>
                  </a:moveTo>
                  <a:cubicBezTo>
                    <a:pt x="1" y="0"/>
                    <a:pt x="1" y="394"/>
                    <a:pt x="255" y="394"/>
                  </a:cubicBezTo>
                  <a:cubicBezTo>
                    <a:pt x="509" y="394"/>
                    <a:pt x="509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6376075" y="1245450"/>
              <a:ext cx="46950" cy="10075"/>
            </a:xfrm>
            <a:custGeom>
              <a:avLst/>
              <a:gdLst/>
              <a:ahLst/>
              <a:cxnLst/>
              <a:rect l="l" t="t" r="r" b="b"/>
              <a:pathLst>
                <a:path w="1878" h="403" extrusionOk="0">
                  <a:moveTo>
                    <a:pt x="254" y="1"/>
                  </a:moveTo>
                  <a:cubicBezTo>
                    <a:pt x="1" y="1"/>
                    <a:pt x="1" y="394"/>
                    <a:pt x="255" y="394"/>
                  </a:cubicBezTo>
                  <a:cubicBezTo>
                    <a:pt x="711" y="396"/>
                    <a:pt x="1167" y="400"/>
                    <a:pt x="1624" y="403"/>
                  </a:cubicBezTo>
                  <a:cubicBezTo>
                    <a:pt x="1624" y="403"/>
                    <a:pt x="1625" y="403"/>
                    <a:pt x="1625" y="403"/>
                  </a:cubicBezTo>
                  <a:cubicBezTo>
                    <a:pt x="1877" y="403"/>
                    <a:pt x="1877" y="11"/>
                    <a:pt x="1624" y="9"/>
                  </a:cubicBezTo>
                  <a:cubicBezTo>
                    <a:pt x="1167" y="6"/>
                    <a:pt x="711" y="4"/>
                    <a:pt x="255" y="1"/>
                  </a:cubicBezTo>
                  <a:cubicBezTo>
                    <a:pt x="255" y="1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6378700" y="1282475"/>
              <a:ext cx="38775" cy="15875"/>
            </a:xfrm>
            <a:custGeom>
              <a:avLst/>
              <a:gdLst/>
              <a:ahLst/>
              <a:cxnLst/>
              <a:rect l="l" t="t" r="r" b="b"/>
              <a:pathLst>
                <a:path w="1551" h="635" extrusionOk="0">
                  <a:moveTo>
                    <a:pt x="288" y="0"/>
                  </a:moveTo>
                  <a:cubicBezTo>
                    <a:pt x="136" y="0"/>
                    <a:pt x="1" y="198"/>
                    <a:pt x="140" y="336"/>
                  </a:cubicBezTo>
                  <a:cubicBezTo>
                    <a:pt x="340" y="533"/>
                    <a:pt x="600" y="635"/>
                    <a:pt x="865" y="635"/>
                  </a:cubicBezTo>
                  <a:cubicBezTo>
                    <a:pt x="1033" y="635"/>
                    <a:pt x="1203" y="594"/>
                    <a:pt x="1360" y="509"/>
                  </a:cubicBezTo>
                  <a:cubicBezTo>
                    <a:pt x="1551" y="407"/>
                    <a:pt x="1433" y="144"/>
                    <a:pt x="1256" y="144"/>
                  </a:cubicBezTo>
                  <a:cubicBezTo>
                    <a:pt x="1225" y="144"/>
                    <a:pt x="1193" y="152"/>
                    <a:pt x="1161" y="169"/>
                  </a:cubicBezTo>
                  <a:cubicBezTo>
                    <a:pt x="1067" y="219"/>
                    <a:pt x="966" y="244"/>
                    <a:pt x="866" y="244"/>
                  </a:cubicBezTo>
                  <a:cubicBezTo>
                    <a:pt x="703" y="244"/>
                    <a:pt x="542" y="179"/>
                    <a:pt x="419" y="57"/>
                  </a:cubicBezTo>
                  <a:cubicBezTo>
                    <a:pt x="379" y="17"/>
                    <a:pt x="333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6602350" y="1178675"/>
              <a:ext cx="72900" cy="83750"/>
            </a:xfrm>
            <a:custGeom>
              <a:avLst/>
              <a:gdLst/>
              <a:ahLst/>
              <a:cxnLst/>
              <a:rect l="l" t="t" r="r" b="b"/>
              <a:pathLst>
                <a:path w="2916" h="3350" extrusionOk="0">
                  <a:moveTo>
                    <a:pt x="2661" y="0"/>
                  </a:moveTo>
                  <a:cubicBezTo>
                    <a:pt x="1879" y="2"/>
                    <a:pt x="1098" y="2"/>
                    <a:pt x="317" y="2"/>
                  </a:cubicBezTo>
                  <a:cubicBezTo>
                    <a:pt x="210" y="2"/>
                    <a:pt x="123" y="92"/>
                    <a:pt x="120" y="199"/>
                  </a:cubicBezTo>
                  <a:cubicBezTo>
                    <a:pt x="114" y="650"/>
                    <a:pt x="84" y="1096"/>
                    <a:pt x="20" y="1542"/>
                  </a:cubicBezTo>
                  <a:cubicBezTo>
                    <a:pt x="1" y="1668"/>
                    <a:pt x="80" y="1792"/>
                    <a:pt x="206" y="1792"/>
                  </a:cubicBezTo>
                  <a:cubicBezTo>
                    <a:pt x="223" y="1792"/>
                    <a:pt x="242" y="1789"/>
                    <a:pt x="262" y="1784"/>
                  </a:cubicBezTo>
                  <a:cubicBezTo>
                    <a:pt x="448" y="1734"/>
                    <a:pt x="818" y="1639"/>
                    <a:pt x="1152" y="1639"/>
                  </a:cubicBezTo>
                  <a:cubicBezTo>
                    <a:pt x="1460" y="1639"/>
                    <a:pt x="1737" y="1720"/>
                    <a:pt x="1812" y="1993"/>
                  </a:cubicBezTo>
                  <a:cubicBezTo>
                    <a:pt x="1881" y="2252"/>
                    <a:pt x="1705" y="2643"/>
                    <a:pt x="1471" y="2769"/>
                  </a:cubicBezTo>
                  <a:cubicBezTo>
                    <a:pt x="1234" y="2896"/>
                    <a:pt x="917" y="2926"/>
                    <a:pt x="655" y="2955"/>
                  </a:cubicBezTo>
                  <a:cubicBezTo>
                    <a:pt x="414" y="2980"/>
                    <a:pt x="404" y="3350"/>
                    <a:pt x="632" y="3350"/>
                  </a:cubicBezTo>
                  <a:cubicBezTo>
                    <a:pt x="640" y="3350"/>
                    <a:pt x="647" y="3350"/>
                    <a:pt x="655" y="3349"/>
                  </a:cubicBezTo>
                  <a:cubicBezTo>
                    <a:pt x="1318" y="3277"/>
                    <a:pt x="2352" y="3027"/>
                    <a:pt x="2260" y="2142"/>
                  </a:cubicBezTo>
                  <a:cubicBezTo>
                    <a:pt x="2190" y="1468"/>
                    <a:pt x="1639" y="1276"/>
                    <a:pt x="1065" y="1276"/>
                  </a:cubicBezTo>
                  <a:cubicBezTo>
                    <a:pt x="852" y="1276"/>
                    <a:pt x="636" y="1302"/>
                    <a:pt x="440" y="1340"/>
                  </a:cubicBezTo>
                  <a:lnTo>
                    <a:pt x="440" y="1340"/>
                  </a:lnTo>
                  <a:cubicBezTo>
                    <a:pt x="477" y="1026"/>
                    <a:pt x="500" y="711"/>
                    <a:pt x="509" y="394"/>
                  </a:cubicBezTo>
                  <a:lnTo>
                    <a:pt x="509" y="394"/>
                  </a:lnTo>
                  <a:cubicBezTo>
                    <a:pt x="1227" y="394"/>
                    <a:pt x="1945" y="393"/>
                    <a:pt x="2661" y="393"/>
                  </a:cubicBezTo>
                  <a:cubicBezTo>
                    <a:pt x="2661" y="393"/>
                    <a:pt x="2662" y="393"/>
                    <a:pt x="2662" y="393"/>
                  </a:cubicBezTo>
                  <a:cubicBezTo>
                    <a:pt x="2916" y="393"/>
                    <a:pt x="2915" y="0"/>
                    <a:pt x="26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6747025" y="1160850"/>
              <a:ext cx="13450" cy="65425"/>
            </a:xfrm>
            <a:custGeom>
              <a:avLst/>
              <a:gdLst/>
              <a:ahLst/>
              <a:cxnLst/>
              <a:rect l="l" t="t" r="r" b="b"/>
              <a:pathLst>
                <a:path w="538" h="2617" extrusionOk="0">
                  <a:moveTo>
                    <a:pt x="193" y="1"/>
                  </a:moveTo>
                  <a:cubicBezTo>
                    <a:pt x="95" y="1"/>
                    <a:pt x="0" y="63"/>
                    <a:pt x="8" y="189"/>
                  </a:cubicBezTo>
                  <a:lnTo>
                    <a:pt x="136" y="2427"/>
                  </a:lnTo>
                  <a:cubicBezTo>
                    <a:pt x="144" y="2553"/>
                    <a:pt x="246" y="2617"/>
                    <a:pt x="345" y="2617"/>
                  </a:cubicBezTo>
                  <a:cubicBezTo>
                    <a:pt x="443" y="2617"/>
                    <a:pt x="537" y="2554"/>
                    <a:pt x="530" y="2427"/>
                  </a:cubicBezTo>
                  <a:lnTo>
                    <a:pt x="401" y="189"/>
                  </a:lnTo>
                  <a:cubicBezTo>
                    <a:pt x="394" y="64"/>
                    <a:pt x="291" y="1"/>
                    <a:pt x="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6723900" y="1177300"/>
              <a:ext cx="64300" cy="18250"/>
            </a:xfrm>
            <a:custGeom>
              <a:avLst/>
              <a:gdLst/>
              <a:ahLst/>
              <a:cxnLst/>
              <a:rect l="l" t="t" r="r" b="b"/>
              <a:pathLst>
                <a:path w="2572" h="730" extrusionOk="0">
                  <a:moveTo>
                    <a:pt x="2268" y="0"/>
                  </a:moveTo>
                  <a:cubicBezTo>
                    <a:pt x="2256" y="0"/>
                    <a:pt x="2243" y="2"/>
                    <a:pt x="2230" y="4"/>
                  </a:cubicBezTo>
                  <a:cubicBezTo>
                    <a:pt x="1564" y="118"/>
                    <a:pt x="900" y="233"/>
                    <a:pt x="235" y="347"/>
                  </a:cubicBezTo>
                  <a:cubicBezTo>
                    <a:pt x="1" y="388"/>
                    <a:pt x="84" y="730"/>
                    <a:pt x="303" y="730"/>
                  </a:cubicBezTo>
                  <a:cubicBezTo>
                    <a:pt x="315" y="730"/>
                    <a:pt x="327" y="729"/>
                    <a:pt x="340" y="727"/>
                  </a:cubicBezTo>
                  <a:cubicBezTo>
                    <a:pt x="1006" y="612"/>
                    <a:pt x="1670" y="498"/>
                    <a:pt x="2335" y="383"/>
                  </a:cubicBezTo>
                  <a:cubicBezTo>
                    <a:pt x="2571" y="343"/>
                    <a:pt x="2489" y="0"/>
                    <a:pt x="2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6727475" y="1238225"/>
              <a:ext cx="56250" cy="10125"/>
            </a:xfrm>
            <a:custGeom>
              <a:avLst/>
              <a:gdLst/>
              <a:ahLst/>
              <a:cxnLst/>
              <a:rect l="l" t="t" r="r" b="b"/>
              <a:pathLst>
                <a:path w="2250" h="405" extrusionOk="0">
                  <a:moveTo>
                    <a:pt x="251" y="0"/>
                  </a:moveTo>
                  <a:cubicBezTo>
                    <a:pt x="1" y="0"/>
                    <a:pt x="2" y="394"/>
                    <a:pt x="254" y="394"/>
                  </a:cubicBezTo>
                  <a:cubicBezTo>
                    <a:pt x="834" y="397"/>
                    <a:pt x="1417" y="401"/>
                    <a:pt x="1996" y="404"/>
                  </a:cubicBezTo>
                  <a:cubicBezTo>
                    <a:pt x="1997" y="404"/>
                    <a:pt x="1997" y="404"/>
                    <a:pt x="1998" y="404"/>
                  </a:cubicBezTo>
                  <a:cubicBezTo>
                    <a:pt x="2250" y="404"/>
                    <a:pt x="2249" y="12"/>
                    <a:pt x="1996" y="11"/>
                  </a:cubicBezTo>
                  <a:cubicBezTo>
                    <a:pt x="1417" y="8"/>
                    <a:pt x="834" y="3"/>
                    <a:pt x="254" y="0"/>
                  </a:cubicBezTo>
                  <a:cubicBezTo>
                    <a:pt x="253" y="0"/>
                    <a:pt x="2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6845175" y="1142675"/>
              <a:ext cx="433400" cy="139225"/>
            </a:xfrm>
            <a:custGeom>
              <a:avLst/>
              <a:gdLst/>
              <a:ahLst/>
              <a:cxnLst/>
              <a:rect l="l" t="t" r="r" b="b"/>
              <a:pathLst>
                <a:path w="17336" h="5569" extrusionOk="0">
                  <a:moveTo>
                    <a:pt x="17089" y="0"/>
                  </a:moveTo>
                  <a:cubicBezTo>
                    <a:pt x="17087" y="0"/>
                    <a:pt x="17084" y="0"/>
                    <a:pt x="17082" y="0"/>
                  </a:cubicBezTo>
                  <a:cubicBezTo>
                    <a:pt x="13359" y="95"/>
                    <a:pt x="9632" y="189"/>
                    <a:pt x="5909" y="284"/>
                  </a:cubicBezTo>
                  <a:cubicBezTo>
                    <a:pt x="5011" y="308"/>
                    <a:pt x="4111" y="320"/>
                    <a:pt x="3212" y="354"/>
                  </a:cubicBezTo>
                  <a:cubicBezTo>
                    <a:pt x="2878" y="367"/>
                    <a:pt x="2495" y="318"/>
                    <a:pt x="2236" y="563"/>
                  </a:cubicBezTo>
                  <a:cubicBezTo>
                    <a:pt x="1845" y="931"/>
                    <a:pt x="1921" y="1825"/>
                    <a:pt x="1859" y="2302"/>
                  </a:cubicBezTo>
                  <a:lnTo>
                    <a:pt x="1553" y="4673"/>
                  </a:lnTo>
                  <a:lnTo>
                    <a:pt x="1553" y="4673"/>
                  </a:lnTo>
                  <a:cubicBezTo>
                    <a:pt x="1122" y="3714"/>
                    <a:pt x="748" y="2735"/>
                    <a:pt x="428" y="1732"/>
                  </a:cubicBezTo>
                  <a:cubicBezTo>
                    <a:pt x="398" y="1637"/>
                    <a:pt x="319" y="1595"/>
                    <a:pt x="240" y="1595"/>
                  </a:cubicBezTo>
                  <a:cubicBezTo>
                    <a:pt x="120" y="1595"/>
                    <a:pt x="0" y="1690"/>
                    <a:pt x="47" y="1837"/>
                  </a:cubicBezTo>
                  <a:cubicBezTo>
                    <a:pt x="442" y="3082"/>
                    <a:pt x="922" y="4289"/>
                    <a:pt x="1487" y="5469"/>
                  </a:cubicBezTo>
                  <a:cubicBezTo>
                    <a:pt x="1521" y="5540"/>
                    <a:pt x="1576" y="5569"/>
                    <a:pt x="1632" y="5569"/>
                  </a:cubicBezTo>
                  <a:cubicBezTo>
                    <a:pt x="1733" y="5569"/>
                    <a:pt x="1841" y="5477"/>
                    <a:pt x="1855" y="5369"/>
                  </a:cubicBezTo>
                  <a:cubicBezTo>
                    <a:pt x="1952" y="4603"/>
                    <a:pt x="2052" y="3837"/>
                    <a:pt x="2151" y="3068"/>
                  </a:cubicBezTo>
                  <a:cubicBezTo>
                    <a:pt x="2200" y="2694"/>
                    <a:pt x="2223" y="2288"/>
                    <a:pt x="2300" y="1920"/>
                  </a:cubicBezTo>
                  <a:cubicBezTo>
                    <a:pt x="2286" y="1622"/>
                    <a:pt x="2380" y="1365"/>
                    <a:pt x="2588" y="1147"/>
                  </a:cubicBezTo>
                  <a:cubicBezTo>
                    <a:pt x="2645" y="860"/>
                    <a:pt x="2786" y="715"/>
                    <a:pt x="3010" y="715"/>
                  </a:cubicBezTo>
                  <a:cubicBezTo>
                    <a:pt x="3070" y="715"/>
                    <a:pt x="3137" y="726"/>
                    <a:pt x="3211" y="748"/>
                  </a:cubicBezTo>
                  <a:cubicBezTo>
                    <a:pt x="3516" y="686"/>
                    <a:pt x="3845" y="670"/>
                    <a:pt x="4178" y="670"/>
                  </a:cubicBezTo>
                  <a:cubicBezTo>
                    <a:pt x="4560" y="670"/>
                    <a:pt x="4948" y="691"/>
                    <a:pt x="5315" y="691"/>
                  </a:cubicBezTo>
                  <a:cubicBezTo>
                    <a:pt x="5385" y="691"/>
                    <a:pt x="5454" y="691"/>
                    <a:pt x="5523" y="689"/>
                  </a:cubicBezTo>
                  <a:cubicBezTo>
                    <a:pt x="6294" y="669"/>
                    <a:pt x="7063" y="649"/>
                    <a:pt x="7834" y="630"/>
                  </a:cubicBezTo>
                  <a:cubicBezTo>
                    <a:pt x="10918" y="551"/>
                    <a:pt x="13999" y="471"/>
                    <a:pt x="17082" y="394"/>
                  </a:cubicBezTo>
                  <a:cubicBezTo>
                    <a:pt x="17332" y="387"/>
                    <a:pt x="17335" y="0"/>
                    <a:pt x="17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6951650" y="1185675"/>
              <a:ext cx="49825" cy="77800"/>
            </a:xfrm>
            <a:custGeom>
              <a:avLst/>
              <a:gdLst/>
              <a:ahLst/>
              <a:cxnLst/>
              <a:rect l="l" t="t" r="r" b="b"/>
              <a:pathLst>
                <a:path w="1993" h="3112" extrusionOk="0">
                  <a:moveTo>
                    <a:pt x="1031" y="1"/>
                  </a:moveTo>
                  <a:cubicBezTo>
                    <a:pt x="741" y="1"/>
                    <a:pt x="442" y="47"/>
                    <a:pt x="254" y="50"/>
                  </a:cubicBezTo>
                  <a:cubicBezTo>
                    <a:pt x="3" y="51"/>
                    <a:pt x="1" y="442"/>
                    <a:pt x="252" y="442"/>
                  </a:cubicBezTo>
                  <a:cubicBezTo>
                    <a:pt x="252" y="442"/>
                    <a:pt x="253" y="442"/>
                    <a:pt x="254" y="442"/>
                  </a:cubicBezTo>
                  <a:cubicBezTo>
                    <a:pt x="341" y="441"/>
                    <a:pt x="525" y="429"/>
                    <a:pt x="723" y="429"/>
                  </a:cubicBezTo>
                  <a:cubicBezTo>
                    <a:pt x="1197" y="429"/>
                    <a:pt x="1747" y="498"/>
                    <a:pt x="1215" y="952"/>
                  </a:cubicBezTo>
                  <a:cubicBezTo>
                    <a:pt x="990" y="1145"/>
                    <a:pt x="761" y="1246"/>
                    <a:pt x="584" y="1498"/>
                  </a:cubicBezTo>
                  <a:cubicBezTo>
                    <a:pt x="493" y="1626"/>
                    <a:pt x="614" y="1793"/>
                    <a:pt x="754" y="1796"/>
                  </a:cubicBezTo>
                  <a:cubicBezTo>
                    <a:pt x="1106" y="1802"/>
                    <a:pt x="1809" y="1964"/>
                    <a:pt x="1305" y="2492"/>
                  </a:cubicBezTo>
                  <a:cubicBezTo>
                    <a:pt x="1118" y="2688"/>
                    <a:pt x="839" y="2724"/>
                    <a:pt x="568" y="2724"/>
                  </a:cubicBezTo>
                  <a:cubicBezTo>
                    <a:pt x="465" y="2724"/>
                    <a:pt x="364" y="2719"/>
                    <a:pt x="269" y="2715"/>
                  </a:cubicBezTo>
                  <a:cubicBezTo>
                    <a:pt x="266" y="2715"/>
                    <a:pt x="263" y="2715"/>
                    <a:pt x="260" y="2715"/>
                  </a:cubicBezTo>
                  <a:cubicBezTo>
                    <a:pt x="15" y="2715"/>
                    <a:pt x="19" y="3100"/>
                    <a:pt x="269" y="3109"/>
                  </a:cubicBezTo>
                  <a:cubicBezTo>
                    <a:pt x="319" y="3111"/>
                    <a:pt x="371" y="3112"/>
                    <a:pt x="423" y="3112"/>
                  </a:cubicBezTo>
                  <a:cubicBezTo>
                    <a:pt x="1027" y="3112"/>
                    <a:pt x="1764" y="2979"/>
                    <a:pt x="1866" y="2269"/>
                  </a:cubicBezTo>
                  <a:cubicBezTo>
                    <a:pt x="1940" y="1767"/>
                    <a:pt x="1583" y="1536"/>
                    <a:pt x="1177" y="1448"/>
                  </a:cubicBezTo>
                  <a:lnTo>
                    <a:pt x="1177" y="1448"/>
                  </a:lnTo>
                  <a:cubicBezTo>
                    <a:pt x="1527" y="1172"/>
                    <a:pt x="1993" y="931"/>
                    <a:pt x="1843" y="405"/>
                  </a:cubicBezTo>
                  <a:cubicBezTo>
                    <a:pt x="1750" y="75"/>
                    <a:pt x="1398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7035400" y="1227600"/>
              <a:ext cx="43775" cy="10050"/>
            </a:xfrm>
            <a:custGeom>
              <a:avLst/>
              <a:gdLst/>
              <a:ahLst/>
              <a:cxnLst/>
              <a:rect l="l" t="t" r="r" b="b"/>
              <a:pathLst>
                <a:path w="1751" h="402" extrusionOk="0">
                  <a:moveTo>
                    <a:pt x="251" y="0"/>
                  </a:moveTo>
                  <a:cubicBezTo>
                    <a:pt x="1" y="0"/>
                    <a:pt x="1" y="393"/>
                    <a:pt x="253" y="394"/>
                  </a:cubicBezTo>
                  <a:cubicBezTo>
                    <a:pt x="668" y="395"/>
                    <a:pt x="1082" y="400"/>
                    <a:pt x="1497" y="401"/>
                  </a:cubicBezTo>
                  <a:cubicBezTo>
                    <a:pt x="1497" y="401"/>
                    <a:pt x="1498" y="401"/>
                    <a:pt x="1498" y="401"/>
                  </a:cubicBezTo>
                  <a:cubicBezTo>
                    <a:pt x="1750" y="401"/>
                    <a:pt x="1750" y="9"/>
                    <a:pt x="1497" y="7"/>
                  </a:cubicBezTo>
                  <a:cubicBezTo>
                    <a:pt x="1082" y="6"/>
                    <a:pt x="668" y="2"/>
                    <a:pt x="253" y="0"/>
                  </a:cubicBezTo>
                  <a:cubicBezTo>
                    <a:pt x="252" y="0"/>
                    <a:pt x="2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7"/>
            <p:cNvSpPr/>
            <p:nvPr/>
          </p:nvSpPr>
          <p:spPr>
            <a:xfrm>
              <a:off x="7107400" y="1188200"/>
              <a:ext cx="65825" cy="52700"/>
            </a:xfrm>
            <a:custGeom>
              <a:avLst/>
              <a:gdLst/>
              <a:ahLst/>
              <a:cxnLst/>
              <a:rect l="l" t="t" r="r" b="b"/>
              <a:pathLst>
                <a:path w="2633" h="2108" extrusionOk="0">
                  <a:moveTo>
                    <a:pt x="1618" y="0"/>
                  </a:moveTo>
                  <a:cubicBezTo>
                    <a:pt x="1558" y="0"/>
                    <a:pt x="1498" y="27"/>
                    <a:pt x="1458" y="93"/>
                  </a:cubicBezTo>
                  <a:cubicBezTo>
                    <a:pt x="1082" y="706"/>
                    <a:pt x="639" y="1260"/>
                    <a:pt x="128" y="1762"/>
                  </a:cubicBezTo>
                  <a:cubicBezTo>
                    <a:pt x="1" y="1888"/>
                    <a:pt x="101" y="2089"/>
                    <a:pt x="267" y="2099"/>
                  </a:cubicBezTo>
                  <a:cubicBezTo>
                    <a:pt x="359" y="2104"/>
                    <a:pt x="451" y="2107"/>
                    <a:pt x="542" y="2107"/>
                  </a:cubicBezTo>
                  <a:cubicBezTo>
                    <a:pt x="1199" y="2107"/>
                    <a:pt x="1828" y="1963"/>
                    <a:pt x="2432" y="1688"/>
                  </a:cubicBezTo>
                  <a:cubicBezTo>
                    <a:pt x="2632" y="1596"/>
                    <a:pt x="2506" y="1328"/>
                    <a:pt x="2320" y="1328"/>
                  </a:cubicBezTo>
                  <a:cubicBezTo>
                    <a:pt x="2292" y="1328"/>
                    <a:pt x="2262" y="1334"/>
                    <a:pt x="2233" y="1347"/>
                  </a:cubicBezTo>
                  <a:cubicBezTo>
                    <a:pt x="1752" y="1567"/>
                    <a:pt x="1249" y="1686"/>
                    <a:pt x="731" y="1709"/>
                  </a:cubicBezTo>
                  <a:lnTo>
                    <a:pt x="731" y="1709"/>
                  </a:lnTo>
                  <a:cubicBezTo>
                    <a:pt x="1132" y="1273"/>
                    <a:pt x="1489" y="800"/>
                    <a:pt x="1799" y="292"/>
                  </a:cubicBezTo>
                  <a:cubicBezTo>
                    <a:pt x="1891" y="142"/>
                    <a:pt x="1754" y="0"/>
                    <a:pt x="16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7151225" y="1185075"/>
              <a:ext cx="14500" cy="87125"/>
            </a:xfrm>
            <a:custGeom>
              <a:avLst/>
              <a:gdLst/>
              <a:ahLst/>
              <a:cxnLst/>
              <a:rect l="l" t="t" r="r" b="b"/>
              <a:pathLst>
                <a:path w="580" h="3485" extrusionOk="0">
                  <a:moveTo>
                    <a:pt x="189" y="0"/>
                  </a:moveTo>
                  <a:cubicBezTo>
                    <a:pt x="91" y="0"/>
                    <a:pt x="0" y="63"/>
                    <a:pt x="16" y="188"/>
                  </a:cubicBezTo>
                  <a:cubicBezTo>
                    <a:pt x="146" y="1222"/>
                    <a:pt x="186" y="2255"/>
                    <a:pt x="138" y="3295"/>
                  </a:cubicBezTo>
                  <a:cubicBezTo>
                    <a:pt x="131" y="3421"/>
                    <a:pt x="226" y="3484"/>
                    <a:pt x="324" y="3484"/>
                  </a:cubicBezTo>
                  <a:cubicBezTo>
                    <a:pt x="423" y="3484"/>
                    <a:pt x="525" y="3421"/>
                    <a:pt x="531" y="3295"/>
                  </a:cubicBezTo>
                  <a:cubicBezTo>
                    <a:pt x="580" y="2255"/>
                    <a:pt x="540" y="1220"/>
                    <a:pt x="410" y="188"/>
                  </a:cubicBezTo>
                  <a:cubicBezTo>
                    <a:pt x="394" y="63"/>
                    <a:pt x="288" y="0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7198300" y="1247350"/>
              <a:ext cx="9925" cy="15800"/>
            </a:xfrm>
            <a:custGeom>
              <a:avLst/>
              <a:gdLst/>
              <a:ahLst/>
              <a:cxnLst/>
              <a:rect l="l" t="t" r="r" b="b"/>
              <a:pathLst>
                <a:path w="397" h="632" extrusionOk="0">
                  <a:moveTo>
                    <a:pt x="200" y="1"/>
                  </a:moveTo>
                  <a:cubicBezTo>
                    <a:pt x="102" y="1"/>
                    <a:pt x="3" y="64"/>
                    <a:pt x="2" y="191"/>
                  </a:cubicBezTo>
                  <a:cubicBezTo>
                    <a:pt x="2" y="274"/>
                    <a:pt x="1" y="358"/>
                    <a:pt x="1" y="440"/>
                  </a:cubicBezTo>
                  <a:cubicBezTo>
                    <a:pt x="0" y="567"/>
                    <a:pt x="98" y="631"/>
                    <a:pt x="197" y="631"/>
                  </a:cubicBezTo>
                  <a:cubicBezTo>
                    <a:pt x="295" y="631"/>
                    <a:pt x="394" y="567"/>
                    <a:pt x="395" y="440"/>
                  </a:cubicBezTo>
                  <a:cubicBezTo>
                    <a:pt x="395" y="358"/>
                    <a:pt x="396" y="274"/>
                    <a:pt x="396" y="191"/>
                  </a:cubicBezTo>
                  <a:cubicBezTo>
                    <a:pt x="397" y="64"/>
                    <a:pt x="29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6580925" y="1322425"/>
              <a:ext cx="668700" cy="21050"/>
            </a:xfrm>
            <a:custGeom>
              <a:avLst/>
              <a:gdLst/>
              <a:ahLst/>
              <a:cxnLst/>
              <a:rect l="l" t="t" r="r" b="b"/>
              <a:pathLst>
                <a:path w="26748" h="842" extrusionOk="0">
                  <a:moveTo>
                    <a:pt x="19878" y="1"/>
                  </a:moveTo>
                  <a:cubicBezTo>
                    <a:pt x="13334" y="1"/>
                    <a:pt x="6791" y="149"/>
                    <a:pt x="254" y="448"/>
                  </a:cubicBezTo>
                  <a:cubicBezTo>
                    <a:pt x="5" y="457"/>
                    <a:pt x="1" y="841"/>
                    <a:pt x="245" y="841"/>
                  </a:cubicBezTo>
                  <a:cubicBezTo>
                    <a:pt x="248" y="841"/>
                    <a:pt x="251" y="841"/>
                    <a:pt x="254" y="841"/>
                  </a:cubicBezTo>
                  <a:cubicBezTo>
                    <a:pt x="6798" y="543"/>
                    <a:pt x="13349" y="394"/>
                    <a:pt x="19900" y="394"/>
                  </a:cubicBezTo>
                  <a:cubicBezTo>
                    <a:pt x="22098" y="394"/>
                    <a:pt x="24295" y="411"/>
                    <a:pt x="26493" y="445"/>
                  </a:cubicBezTo>
                  <a:cubicBezTo>
                    <a:pt x="26494" y="445"/>
                    <a:pt x="26495" y="445"/>
                    <a:pt x="26497" y="445"/>
                  </a:cubicBezTo>
                  <a:cubicBezTo>
                    <a:pt x="26747" y="445"/>
                    <a:pt x="26746" y="55"/>
                    <a:pt x="26493" y="51"/>
                  </a:cubicBezTo>
                  <a:cubicBezTo>
                    <a:pt x="24288" y="17"/>
                    <a:pt x="22083" y="1"/>
                    <a:pt x="19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6862000" y="1364425"/>
              <a:ext cx="60075" cy="65400"/>
            </a:xfrm>
            <a:custGeom>
              <a:avLst/>
              <a:gdLst/>
              <a:ahLst/>
              <a:cxnLst/>
              <a:rect l="l" t="t" r="r" b="b"/>
              <a:pathLst>
                <a:path w="2403" h="2616" extrusionOk="0">
                  <a:moveTo>
                    <a:pt x="722" y="0"/>
                  </a:moveTo>
                  <a:cubicBezTo>
                    <a:pt x="594" y="0"/>
                    <a:pt x="462" y="34"/>
                    <a:pt x="337" y="107"/>
                  </a:cubicBezTo>
                  <a:cubicBezTo>
                    <a:pt x="154" y="216"/>
                    <a:pt x="267" y="476"/>
                    <a:pt x="438" y="476"/>
                  </a:cubicBezTo>
                  <a:cubicBezTo>
                    <a:pt x="470" y="476"/>
                    <a:pt x="503" y="467"/>
                    <a:pt x="538" y="447"/>
                  </a:cubicBezTo>
                  <a:cubicBezTo>
                    <a:pt x="601" y="409"/>
                    <a:pt x="668" y="392"/>
                    <a:pt x="734" y="392"/>
                  </a:cubicBezTo>
                  <a:cubicBezTo>
                    <a:pt x="870" y="392"/>
                    <a:pt x="1001" y="466"/>
                    <a:pt x="1083" y="593"/>
                  </a:cubicBezTo>
                  <a:cubicBezTo>
                    <a:pt x="1213" y="792"/>
                    <a:pt x="1149" y="1065"/>
                    <a:pt x="1043" y="1260"/>
                  </a:cubicBezTo>
                  <a:cubicBezTo>
                    <a:pt x="853" y="1611"/>
                    <a:pt x="470" y="1807"/>
                    <a:pt x="134" y="1993"/>
                  </a:cubicBezTo>
                  <a:cubicBezTo>
                    <a:pt x="12" y="2061"/>
                    <a:pt x="1" y="2269"/>
                    <a:pt x="134" y="2333"/>
                  </a:cubicBezTo>
                  <a:cubicBezTo>
                    <a:pt x="530" y="2520"/>
                    <a:pt x="943" y="2615"/>
                    <a:pt x="1360" y="2615"/>
                  </a:cubicBezTo>
                  <a:cubicBezTo>
                    <a:pt x="1633" y="2615"/>
                    <a:pt x="1907" y="2575"/>
                    <a:pt x="2181" y="2492"/>
                  </a:cubicBezTo>
                  <a:cubicBezTo>
                    <a:pt x="2402" y="2426"/>
                    <a:pt x="2337" y="2104"/>
                    <a:pt x="2137" y="2104"/>
                  </a:cubicBezTo>
                  <a:cubicBezTo>
                    <a:pt x="2118" y="2104"/>
                    <a:pt x="2098" y="2107"/>
                    <a:pt x="2077" y="2113"/>
                  </a:cubicBezTo>
                  <a:cubicBezTo>
                    <a:pt x="1834" y="2186"/>
                    <a:pt x="1590" y="2223"/>
                    <a:pt x="1348" y="2223"/>
                  </a:cubicBezTo>
                  <a:cubicBezTo>
                    <a:pt x="1123" y="2223"/>
                    <a:pt x="900" y="2191"/>
                    <a:pt x="681" y="2126"/>
                  </a:cubicBezTo>
                  <a:lnTo>
                    <a:pt x="681" y="2126"/>
                  </a:lnTo>
                  <a:cubicBezTo>
                    <a:pt x="1167" y="1810"/>
                    <a:pt x="1617" y="1375"/>
                    <a:pt x="1537" y="747"/>
                  </a:cubicBezTo>
                  <a:cubicBezTo>
                    <a:pt x="1483" y="319"/>
                    <a:pt x="1117" y="0"/>
                    <a:pt x="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47"/>
          <p:cNvGrpSpPr/>
          <p:nvPr/>
        </p:nvGrpSpPr>
        <p:grpSpPr>
          <a:xfrm>
            <a:off x="7724355" y="2057545"/>
            <a:ext cx="745681" cy="929720"/>
            <a:chOff x="6992553" y="2641957"/>
            <a:chExt cx="745681" cy="929720"/>
          </a:xfrm>
        </p:grpSpPr>
        <p:sp>
          <p:nvSpPr>
            <p:cNvPr id="2667" name="Google Shape;2667;p47"/>
            <p:cNvSpPr/>
            <p:nvPr/>
          </p:nvSpPr>
          <p:spPr>
            <a:xfrm rot="961257">
              <a:off x="7496977" y="2668332"/>
              <a:ext cx="218584" cy="195058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7"/>
            <p:cNvSpPr/>
            <p:nvPr/>
          </p:nvSpPr>
          <p:spPr>
            <a:xfrm rot="961257">
              <a:off x="7492354" y="2701713"/>
              <a:ext cx="218559" cy="161032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 rot="961257">
              <a:off x="7612788" y="2680181"/>
              <a:ext cx="87729" cy="65353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 rot="961257">
              <a:off x="7026643" y="3317795"/>
              <a:ext cx="251735" cy="223484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 rot="961257">
              <a:off x="7049050" y="3422729"/>
              <a:ext cx="81828" cy="71303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7"/>
            <p:cNvSpPr/>
            <p:nvPr/>
          </p:nvSpPr>
          <p:spPr>
            <a:xfrm rot="961257">
              <a:off x="7122303" y="3491912"/>
              <a:ext cx="15001" cy="13326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7"/>
            <p:cNvSpPr/>
            <p:nvPr/>
          </p:nvSpPr>
          <p:spPr>
            <a:xfrm rot="961257">
              <a:off x="7136681" y="2732276"/>
              <a:ext cx="468419" cy="780982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7"/>
            <p:cNvSpPr/>
            <p:nvPr/>
          </p:nvSpPr>
          <p:spPr>
            <a:xfrm rot="961257">
              <a:off x="7216480" y="2760427"/>
              <a:ext cx="308813" cy="72468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7"/>
            <p:cNvSpPr/>
            <p:nvPr/>
          </p:nvSpPr>
          <p:spPr>
            <a:xfrm rot="961257">
              <a:off x="7485093" y="2677233"/>
              <a:ext cx="226884" cy="168807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7"/>
            <p:cNvSpPr/>
            <p:nvPr/>
          </p:nvSpPr>
          <p:spPr>
            <a:xfrm rot="961257">
              <a:off x="7605982" y="2655836"/>
              <a:ext cx="95904" cy="73103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7"/>
            <p:cNvSpPr/>
            <p:nvPr/>
          </p:nvSpPr>
          <p:spPr>
            <a:xfrm rot="961257">
              <a:off x="7009519" y="3363694"/>
              <a:ext cx="239885" cy="156706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7"/>
            <p:cNvSpPr/>
            <p:nvPr/>
          </p:nvSpPr>
          <p:spPr>
            <a:xfrm rot="961257">
              <a:off x="7129670" y="2707866"/>
              <a:ext cx="476744" cy="788682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7"/>
            <p:cNvSpPr/>
            <p:nvPr/>
          </p:nvSpPr>
          <p:spPr>
            <a:xfrm rot="961257">
              <a:off x="7209844" y="2736148"/>
              <a:ext cx="316763" cy="73235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p51"/>
          <p:cNvSpPr txBox="1">
            <a:spLocks noGrp="1"/>
          </p:cNvSpPr>
          <p:nvPr>
            <p:ph type="subTitle" idx="5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Progress:</a:t>
            </a:r>
            <a:endParaRPr/>
          </a:p>
        </p:txBody>
      </p:sp>
      <p:sp>
        <p:nvSpPr>
          <p:cNvPr id="3137" name="Google Shape;3137;p51"/>
          <p:cNvSpPr/>
          <p:nvPr/>
        </p:nvSpPr>
        <p:spPr>
          <a:xfrm>
            <a:off x="4773438" y="3233961"/>
            <a:ext cx="1086000" cy="1086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51"/>
          <p:cNvSpPr/>
          <p:nvPr/>
        </p:nvSpPr>
        <p:spPr>
          <a:xfrm>
            <a:off x="4682631" y="1549822"/>
            <a:ext cx="1086000" cy="1086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51"/>
          <p:cNvSpPr txBox="1">
            <a:spLocks noGrp="1"/>
          </p:cNvSpPr>
          <p:nvPr>
            <p:ph type="subTitle" idx="1"/>
          </p:nvPr>
        </p:nvSpPr>
        <p:spPr>
          <a:xfrm>
            <a:off x="397533" y="1361496"/>
            <a:ext cx="3809963" cy="443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Kuadrat Bilangan Bulat (Pangkat Dua)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0" name="Google Shape;3140;p51"/>
          <p:cNvSpPr txBox="1">
            <a:spLocks noGrp="1"/>
          </p:cNvSpPr>
          <p:nvPr>
            <p:ph type="subTitle" idx="2"/>
          </p:nvPr>
        </p:nvSpPr>
        <p:spPr>
          <a:xfrm>
            <a:off x="409857" y="3120244"/>
            <a:ext cx="3384163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Pangkat Tiga Bilangan Bulat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1" name="Google Shape;3141;p51"/>
          <p:cNvSpPr txBox="1">
            <a:spLocks noGrp="1"/>
          </p:cNvSpPr>
          <p:nvPr>
            <p:ph type="subTitle" idx="3"/>
          </p:nvPr>
        </p:nvSpPr>
        <p:spPr>
          <a:xfrm>
            <a:off x="291190" y="1712368"/>
            <a:ext cx="4560868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berulang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a² = a x 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4² = 4 x 4 = 16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(-9)² = (-9) x (-9) = 81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142" name="Google Shape;3142;p51"/>
          <p:cNvSpPr txBox="1">
            <a:spLocks noGrp="1"/>
          </p:cNvSpPr>
          <p:nvPr>
            <p:ph type="subTitle" idx="4"/>
          </p:nvPr>
        </p:nvSpPr>
        <p:spPr>
          <a:xfrm>
            <a:off x="356769" y="3419400"/>
            <a:ext cx="4188930" cy="1408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berulang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kali.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a³ = a x a x 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6³ = 6 x 6 x 6 = 216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(-5)³ = (-5) x (-5) x (-5) = 25 x (-5)= -125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3" name="Google Shape;3143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sv-SE" b="1" dirty="0">
                <a:solidFill>
                  <a:schemeClr val="accent4"/>
                </a:solidFill>
              </a:rPr>
              <a:t>Pangkat dan Akar </a:t>
            </a:r>
            <a:r>
              <a:rPr lang="sv-SE" b="1" dirty="0"/>
              <a:t>Pangkat Bilangan Bulat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3144" name="Google Shape;3144;p51"/>
          <p:cNvGrpSpPr/>
          <p:nvPr/>
        </p:nvGrpSpPr>
        <p:grpSpPr>
          <a:xfrm>
            <a:off x="6052192" y="552861"/>
            <a:ext cx="2018808" cy="4754978"/>
            <a:chOff x="5552875" y="584550"/>
            <a:chExt cx="2018808" cy="4754978"/>
          </a:xfrm>
        </p:grpSpPr>
        <p:sp>
          <p:nvSpPr>
            <p:cNvPr id="3145" name="Google Shape;3145;p51"/>
            <p:cNvSpPr/>
            <p:nvPr/>
          </p:nvSpPr>
          <p:spPr>
            <a:xfrm>
              <a:off x="6920912" y="4988517"/>
              <a:ext cx="650771" cy="299114"/>
            </a:xfrm>
            <a:custGeom>
              <a:avLst/>
              <a:gdLst/>
              <a:ahLst/>
              <a:cxnLst/>
              <a:rect l="l" t="t" r="r" b="b"/>
              <a:pathLst>
                <a:path w="24226" h="11135" extrusionOk="0">
                  <a:moveTo>
                    <a:pt x="6484" y="1"/>
                  </a:moveTo>
                  <a:cubicBezTo>
                    <a:pt x="6119" y="1"/>
                    <a:pt x="5731" y="136"/>
                    <a:pt x="5542" y="633"/>
                  </a:cubicBezTo>
                  <a:cubicBezTo>
                    <a:pt x="5376" y="1069"/>
                    <a:pt x="5747" y="2789"/>
                    <a:pt x="3440" y="3541"/>
                  </a:cubicBezTo>
                  <a:cubicBezTo>
                    <a:pt x="2989" y="3688"/>
                    <a:pt x="2666" y="3749"/>
                    <a:pt x="2431" y="3749"/>
                  </a:cubicBezTo>
                  <a:cubicBezTo>
                    <a:pt x="1334" y="3749"/>
                    <a:pt x="2110" y="2442"/>
                    <a:pt x="443" y="2442"/>
                  </a:cubicBezTo>
                  <a:cubicBezTo>
                    <a:pt x="340" y="2442"/>
                    <a:pt x="229" y="2447"/>
                    <a:pt x="107" y="2457"/>
                  </a:cubicBezTo>
                  <a:cubicBezTo>
                    <a:pt x="107" y="2457"/>
                    <a:pt x="101" y="2443"/>
                    <a:pt x="94" y="2443"/>
                  </a:cubicBezTo>
                  <a:cubicBezTo>
                    <a:pt x="61" y="2443"/>
                    <a:pt x="0" y="2719"/>
                    <a:pt x="326" y="5721"/>
                  </a:cubicBezTo>
                  <a:cubicBezTo>
                    <a:pt x="695" y="9124"/>
                    <a:pt x="1110" y="10677"/>
                    <a:pt x="1399" y="10894"/>
                  </a:cubicBezTo>
                  <a:cubicBezTo>
                    <a:pt x="1583" y="11032"/>
                    <a:pt x="1984" y="11135"/>
                    <a:pt x="2797" y="11135"/>
                  </a:cubicBezTo>
                  <a:cubicBezTo>
                    <a:pt x="3256" y="11135"/>
                    <a:pt x="3847" y="11102"/>
                    <a:pt x="4605" y="11023"/>
                  </a:cubicBezTo>
                  <a:cubicBezTo>
                    <a:pt x="6701" y="10806"/>
                    <a:pt x="7900" y="9622"/>
                    <a:pt x="9835" y="8814"/>
                  </a:cubicBezTo>
                  <a:cubicBezTo>
                    <a:pt x="13368" y="7335"/>
                    <a:pt x="14344" y="7771"/>
                    <a:pt x="18026" y="7352"/>
                  </a:cubicBezTo>
                  <a:cubicBezTo>
                    <a:pt x="22844" y="6807"/>
                    <a:pt x="23605" y="4482"/>
                    <a:pt x="23801" y="3742"/>
                  </a:cubicBezTo>
                  <a:cubicBezTo>
                    <a:pt x="24226" y="2134"/>
                    <a:pt x="23130" y="1181"/>
                    <a:pt x="21371" y="1085"/>
                  </a:cubicBezTo>
                  <a:cubicBezTo>
                    <a:pt x="21321" y="1083"/>
                    <a:pt x="21269" y="1081"/>
                    <a:pt x="21216" y="1081"/>
                  </a:cubicBezTo>
                  <a:cubicBezTo>
                    <a:pt x="19619" y="1081"/>
                    <a:pt x="16756" y="2289"/>
                    <a:pt x="14236" y="2289"/>
                  </a:cubicBezTo>
                  <a:cubicBezTo>
                    <a:pt x="13910" y="2289"/>
                    <a:pt x="13589" y="2269"/>
                    <a:pt x="13278" y="2223"/>
                  </a:cubicBezTo>
                  <a:cubicBezTo>
                    <a:pt x="10484" y="1814"/>
                    <a:pt x="7317" y="190"/>
                    <a:pt x="7317" y="190"/>
                  </a:cubicBezTo>
                  <a:cubicBezTo>
                    <a:pt x="7317" y="190"/>
                    <a:pt x="6917" y="1"/>
                    <a:pt x="6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1"/>
            <p:cNvSpPr/>
            <p:nvPr/>
          </p:nvSpPr>
          <p:spPr>
            <a:xfrm>
              <a:off x="6828775" y="4747913"/>
              <a:ext cx="263226" cy="361730"/>
            </a:xfrm>
            <a:custGeom>
              <a:avLst/>
              <a:gdLst/>
              <a:ahLst/>
              <a:cxnLst/>
              <a:rect l="l" t="t" r="r" b="b"/>
              <a:pathLst>
                <a:path w="9799" h="13466" extrusionOk="0">
                  <a:moveTo>
                    <a:pt x="5484" y="0"/>
                  </a:moveTo>
                  <a:lnTo>
                    <a:pt x="0" y="2503"/>
                  </a:lnTo>
                  <a:lnTo>
                    <a:pt x="4283" y="13466"/>
                  </a:lnTo>
                  <a:lnTo>
                    <a:pt x="9798" y="11255"/>
                  </a:lnTo>
                  <a:lnTo>
                    <a:pt x="5484" y="0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1"/>
            <p:cNvSpPr/>
            <p:nvPr/>
          </p:nvSpPr>
          <p:spPr>
            <a:xfrm>
              <a:off x="6890182" y="4954107"/>
              <a:ext cx="648488" cy="287053"/>
            </a:xfrm>
            <a:custGeom>
              <a:avLst/>
              <a:gdLst/>
              <a:ahLst/>
              <a:cxnLst/>
              <a:rect l="l" t="t" r="r" b="b"/>
              <a:pathLst>
                <a:path w="24141" h="10686" extrusionOk="0">
                  <a:moveTo>
                    <a:pt x="7251" y="1"/>
                  </a:moveTo>
                  <a:cubicBezTo>
                    <a:pt x="6887" y="1"/>
                    <a:pt x="6500" y="136"/>
                    <a:pt x="6311" y="632"/>
                  </a:cubicBezTo>
                  <a:cubicBezTo>
                    <a:pt x="6145" y="1068"/>
                    <a:pt x="6516" y="2788"/>
                    <a:pt x="4208" y="3541"/>
                  </a:cubicBezTo>
                  <a:cubicBezTo>
                    <a:pt x="3653" y="3721"/>
                    <a:pt x="3218" y="3798"/>
                    <a:pt x="2867" y="3798"/>
                  </a:cubicBezTo>
                  <a:cubicBezTo>
                    <a:pt x="1599" y="3798"/>
                    <a:pt x="1418" y="2798"/>
                    <a:pt x="573" y="2063"/>
                  </a:cubicBezTo>
                  <a:cubicBezTo>
                    <a:pt x="566" y="2057"/>
                    <a:pt x="556" y="2054"/>
                    <a:pt x="544" y="2054"/>
                  </a:cubicBezTo>
                  <a:cubicBezTo>
                    <a:pt x="409" y="2054"/>
                    <a:pt x="1" y="2410"/>
                    <a:pt x="47" y="2505"/>
                  </a:cubicBezTo>
                  <a:cubicBezTo>
                    <a:pt x="214" y="2836"/>
                    <a:pt x="852" y="3479"/>
                    <a:pt x="1096" y="5720"/>
                  </a:cubicBezTo>
                  <a:cubicBezTo>
                    <a:pt x="1466" y="9124"/>
                    <a:pt x="1875" y="10298"/>
                    <a:pt x="2164" y="10515"/>
                  </a:cubicBezTo>
                  <a:cubicBezTo>
                    <a:pt x="2313" y="10627"/>
                    <a:pt x="2649" y="10685"/>
                    <a:pt x="3228" y="10685"/>
                  </a:cubicBezTo>
                  <a:cubicBezTo>
                    <a:pt x="3770" y="10685"/>
                    <a:pt x="4526" y="10635"/>
                    <a:pt x="5540" y="10529"/>
                  </a:cubicBezTo>
                  <a:cubicBezTo>
                    <a:pt x="7638" y="10314"/>
                    <a:pt x="8697" y="9335"/>
                    <a:pt x="10632" y="8525"/>
                  </a:cubicBezTo>
                  <a:cubicBezTo>
                    <a:pt x="13202" y="7449"/>
                    <a:pt x="14393" y="7360"/>
                    <a:pt x="16277" y="7360"/>
                  </a:cubicBezTo>
                  <a:cubicBezTo>
                    <a:pt x="16650" y="7360"/>
                    <a:pt x="17051" y="7364"/>
                    <a:pt x="17495" y="7364"/>
                  </a:cubicBezTo>
                  <a:cubicBezTo>
                    <a:pt x="17890" y="7364"/>
                    <a:pt x="18321" y="7361"/>
                    <a:pt x="18797" y="7350"/>
                  </a:cubicBezTo>
                  <a:cubicBezTo>
                    <a:pt x="23597" y="7245"/>
                    <a:pt x="23803" y="4337"/>
                    <a:pt x="23971" y="3590"/>
                  </a:cubicBezTo>
                  <a:cubicBezTo>
                    <a:pt x="24140" y="2843"/>
                    <a:pt x="23127" y="2317"/>
                    <a:pt x="21368" y="2223"/>
                  </a:cubicBezTo>
                  <a:cubicBezTo>
                    <a:pt x="21208" y="2214"/>
                    <a:pt x="21040" y="2210"/>
                    <a:pt x="20864" y="2210"/>
                  </a:cubicBezTo>
                  <a:cubicBezTo>
                    <a:pt x="19678" y="2210"/>
                    <a:pt x="18149" y="2385"/>
                    <a:pt x="16499" y="2385"/>
                  </a:cubicBezTo>
                  <a:cubicBezTo>
                    <a:pt x="15701" y="2385"/>
                    <a:pt x="14876" y="2344"/>
                    <a:pt x="14047" y="2223"/>
                  </a:cubicBezTo>
                  <a:cubicBezTo>
                    <a:pt x="11253" y="1814"/>
                    <a:pt x="8085" y="191"/>
                    <a:pt x="8085" y="191"/>
                  </a:cubicBezTo>
                  <a:cubicBezTo>
                    <a:pt x="8085" y="191"/>
                    <a:pt x="7684" y="1"/>
                    <a:pt x="7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1"/>
            <p:cNvSpPr/>
            <p:nvPr/>
          </p:nvSpPr>
          <p:spPr>
            <a:xfrm>
              <a:off x="7044666" y="4860009"/>
              <a:ext cx="62482" cy="161390"/>
            </a:xfrm>
            <a:custGeom>
              <a:avLst/>
              <a:gdLst/>
              <a:ahLst/>
              <a:cxnLst/>
              <a:rect l="l" t="t" r="r" b="b"/>
              <a:pathLst>
                <a:path w="2326" h="6008" extrusionOk="0">
                  <a:moveTo>
                    <a:pt x="1508" y="1"/>
                  </a:moveTo>
                  <a:cubicBezTo>
                    <a:pt x="971" y="1"/>
                    <a:pt x="730" y="653"/>
                    <a:pt x="377" y="1771"/>
                  </a:cubicBezTo>
                  <a:cubicBezTo>
                    <a:pt x="1" y="2958"/>
                    <a:pt x="938" y="6008"/>
                    <a:pt x="938" y="6008"/>
                  </a:cubicBezTo>
                  <a:cubicBezTo>
                    <a:pt x="938" y="6008"/>
                    <a:pt x="2325" y="5169"/>
                    <a:pt x="2301" y="4994"/>
                  </a:cubicBezTo>
                  <a:cubicBezTo>
                    <a:pt x="2276" y="4819"/>
                    <a:pt x="1888" y="3821"/>
                    <a:pt x="2001" y="2620"/>
                  </a:cubicBezTo>
                  <a:cubicBezTo>
                    <a:pt x="2114" y="1420"/>
                    <a:pt x="2225" y="96"/>
                    <a:pt x="1613" y="9"/>
                  </a:cubicBezTo>
                  <a:cubicBezTo>
                    <a:pt x="1577" y="3"/>
                    <a:pt x="1542" y="1"/>
                    <a:pt x="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1"/>
            <p:cNvSpPr/>
            <p:nvPr/>
          </p:nvSpPr>
          <p:spPr>
            <a:xfrm>
              <a:off x="7172181" y="4996012"/>
              <a:ext cx="68043" cy="66028"/>
            </a:xfrm>
            <a:custGeom>
              <a:avLst/>
              <a:gdLst/>
              <a:ahLst/>
              <a:cxnLst/>
              <a:rect l="l" t="t" r="r" b="b"/>
              <a:pathLst>
                <a:path w="2533" h="2458" extrusionOk="0">
                  <a:moveTo>
                    <a:pt x="910" y="0"/>
                  </a:moveTo>
                  <a:cubicBezTo>
                    <a:pt x="910" y="0"/>
                    <a:pt x="1" y="1361"/>
                    <a:pt x="51" y="2019"/>
                  </a:cubicBezTo>
                  <a:cubicBezTo>
                    <a:pt x="78" y="2376"/>
                    <a:pt x="430" y="2457"/>
                    <a:pt x="745" y="2457"/>
                  </a:cubicBezTo>
                  <a:cubicBezTo>
                    <a:pt x="1011" y="2457"/>
                    <a:pt x="1251" y="2400"/>
                    <a:pt x="1251" y="2400"/>
                  </a:cubicBezTo>
                  <a:lnTo>
                    <a:pt x="2533" y="46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1"/>
            <p:cNvSpPr/>
            <p:nvPr/>
          </p:nvSpPr>
          <p:spPr>
            <a:xfrm>
              <a:off x="7240196" y="5011538"/>
              <a:ext cx="46580" cy="50501"/>
            </a:xfrm>
            <a:custGeom>
              <a:avLst/>
              <a:gdLst/>
              <a:ahLst/>
              <a:cxnLst/>
              <a:rect l="l" t="t" r="r" b="b"/>
              <a:pathLst>
                <a:path w="1734" h="1880" extrusionOk="0">
                  <a:moveTo>
                    <a:pt x="538" y="0"/>
                  </a:moveTo>
                  <a:cubicBezTo>
                    <a:pt x="538" y="0"/>
                    <a:pt x="8" y="1448"/>
                    <a:pt x="1" y="1805"/>
                  </a:cubicBezTo>
                  <a:cubicBezTo>
                    <a:pt x="1" y="1805"/>
                    <a:pt x="948" y="1861"/>
                    <a:pt x="1193" y="1878"/>
                  </a:cubicBezTo>
                  <a:cubicBezTo>
                    <a:pt x="1208" y="1879"/>
                    <a:pt x="1223" y="1880"/>
                    <a:pt x="1237" y="1880"/>
                  </a:cubicBezTo>
                  <a:cubicBezTo>
                    <a:pt x="1444" y="1880"/>
                    <a:pt x="1494" y="1748"/>
                    <a:pt x="1494" y="1748"/>
                  </a:cubicBezTo>
                  <a:lnTo>
                    <a:pt x="1733" y="165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1"/>
            <p:cNvSpPr/>
            <p:nvPr/>
          </p:nvSpPr>
          <p:spPr>
            <a:xfrm>
              <a:off x="7118134" y="4978874"/>
              <a:ext cx="55390" cy="52973"/>
            </a:xfrm>
            <a:custGeom>
              <a:avLst/>
              <a:gdLst/>
              <a:ahLst/>
              <a:cxnLst/>
              <a:rect l="l" t="t" r="r" b="b"/>
              <a:pathLst>
                <a:path w="2062" h="1972" extrusionOk="0">
                  <a:moveTo>
                    <a:pt x="1223" y="1"/>
                  </a:moveTo>
                  <a:cubicBezTo>
                    <a:pt x="1223" y="1"/>
                    <a:pt x="1" y="1371"/>
                    <a:pt x="188" y="1580"/>
                  </a:cubicBezTo>
                  <a:cubicBezTo>
                    <a:pt x="377" y="1790"/>
                    <a:pt x="1033" y="1972"/>
                    <a:pt x="1033" y="1972"/>
                  </a:cubicBezTo>
                  <a:lnTo>
                    <a:pt x="2062" y="334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1"/>
            <p:cNvSpPr/>
            <p:nvPr/>
          </p:nvSpPr>
          <p:spPr>
            <a:xfrm>
              <a:off x="6005288" y="5126213"/>
              <a:ext cx="341181" cy="213315"/>
            </a:xfrm>
            <a:custGeom>
              <a:avLst/>
              <a:gdLst/>
              <a:ahLst/>
              <a:cxnLst/>
              <a:rect l="l" t="t" r="r" b="b"/>
              <a:pathLst>
                <a:path w="12701" h="7941" extrusionOk="0">
                  <a:moveTo>
                    <a:pt x="11540" y="1"/>
                  </a:moveTo>
                  <a:cubicBezTo>
                    <a:pt x="11246" y="1"/>
                    <a:pt x="10997" y="27"/>
                    <a:pt x="10997" y="27"/>
                  </a:cubicBezTo>
                  <a:lnTo>
                    <a:pt x="1374" y="3140"/>
                  </a:lnTo>
                  <a:lnTo>
                    <a:pt x="478" y="3917"/>
                  </a:lnTo>
                  <a:cubicBezTo>
                    <a:pt x="478" y="3917"/>
                    <a:pt x="0" y="4724"/>
                    <a:pt x="179" y="5733"/>
                  </a:cubicBezTo>
                  <a:cubicBezTo>
                    <a:pt x="359" y="6741"/>
                    <a:pt x="597" y="7375"/>
                    <a:pt x="2298" y="7692"/>
                  </a:cubicBezTo>
                  <a:cubicBezTo>
                    <a:pt x="3168" y="7854"/>
                    <a:pt x="4139" y="7941"/>
                    <a:pt x="5060" y="7941"/>
                  </a:cubicBezTo>
                  <a:cubicBezTo>
                    <a:pt x="5942" y="7941"/>
                    <a:pt x="6778" y="7861"/>
                    <a:pt x="7436" y="7692"/>
                  </a:cubicBezTo>
                  <a:cubicBezTo>
                    <a:pt x="8781" y="7347"/>
                    <a:pt x="9616" y="6942"/>
                    <a:pt x="9916" y="6164"/>
                  </a:cubicBezTo>
                  <a:cubicBezTo>
                    <a:pt x="10213" y="5387"/>
                    <a:pt x="9826" y="3973"/>
                    <a:pt x="10333" y="3310"/>
                  </a:cubicBezTo>
                  <a:cubicBezTo>
                    <a:pt x="10841" y="2648"/>
                    <a:pt x="11021" y="3079"/>
                    <a:pt x="11588" y="2648"/>
                  </a:cubicBezTo>
                  <a:cubicBezTo>
                    <a:pt x="12156" y="2216"/>
                    <a:pt x="12455" y="1754"/>
                    <a:pt x="12476" y="1301"/>
                  </a:cubicBezTo>
                  <a:cubicBezTo>
                    <a:pt x="12499" y="847"/>
                    <a:pt x="12700" y="365"/>
                    <a:pt x="12363" y="142"/>
                  </a:cubicBezTo>
                  <a:cubicBezTo>
                    <a:pt x="12192" y="29"/>
                    <a:pt x="11842" y="1"/>
                    <a:pt x="115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1"/>
            <p:cNvSpPr/>
            <p:nvPr/>
          </p:nvSpPr>
          <p:spPr>
            <a:xfrm>
              <a:off x="6161438" y="4761237"/>
              <a:ext cx="161309" cy="330113"/>
            </a:xfrm>
            <a:custGeom>
              <a:avLst/>
              <a:gdLst/>
              <a:ahLst/>
              <a:cxnLst/>
              <a:rect l="l" t="t" r="r" b="b"/>
              <a:pathLst>
                <a:path w="6005" h="12289" extrusionOk="0">
                  <a:moveTo>
                    <a:pt x="6005" y="0"/>
                  </a:moveTo>
                  <a:lnTo>
                    <a:pt x="0" y="547"/>
                  </a:lnTo>
                  <a:lnTo>
                    <a:pt x="870" y="12289"/>
                  </a:lnTo>
                  <a:lnTo>
                    <a:pt x="5627" y="12289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1"/>
            <p:cNvSpPr/>
            <p:nvPr/>
          </p:nvSpPr>
          <p:spPr>
            <a:xfrm>
              <a:off x="6132077" y="4971541"/>
              <a:ext cx="166924" cy="84966"/>
            </a:xfrm>
            <a:custGeom>
              <a:avLst/>
              <a:gdLst/>
              <a:ahLst/>
              <a:cxnLst/>
              <a:rect l="l" t="t" r="r" b="b"/>
              <a:pathLst>
                <a:path w="6214" h="3163" extrusionOk="0">
                  <a:moveTo>
                    <a:pt x="2515" y="0"/>
                  </a:moveTo>
                  <a:cubicBezTo>
                    <a:pt x="1648" y="0"/>
                    <a:pt x="916" y="165"/>
                    <a:pt x="567" y="254"/>
                  </a:cubicBezTo>
                  <a:cubicBezTo>
                    <a:pt x="1" y="396"/>
                    <a:pt x="448" y="2011"/>
                    <a:pt x="448" y="2011"/>
                  </a:cubicBezTo>
                  <a:lnTo>
                    <a:pt x="4660" y="3163"/>
                  </a:lnTo>
                  <a:cubicBezTo>
                    <a:pt x="4660" y="3163"/>
                    <a:pt x="4664" y="3163"/>
                    <a:pt x="4671" y="3163"/>
                  </a:cubicBezTo>
                  <a:cubicBezTo>
                    <a:pt x="4790" y="3163"/>
                    <a:pt x="5807" y="3136"/>
                    <a:pt x="6005" y="2241"/>
                  </a:cubicBezTo>
                  <a:cubicBezTo>
                    <a:pt x="6214" y="1292"/>
                    <a:pt x="5765" y="743"/>
                    <a:pt x="4243" y="254"/>
                  </a:cubicBezTo>
                  <a:cubicBezTo>
                    <a:pt x="3655" y="65"/>
                    <a:pt x="3058" y="0"/>
                    <a:pt x="2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1"/>
            <p:cNvSpPr/>
            <p:nvPr/>
          </p:nvSpPr>
          <p:spPr>
            <a:xfrm>
              <a:off x="6016543" y="5007401"/>
              <a:ext cx="322377" cy="280149"/>
            </a:xfrm>
            <a:custGeom>
              <a:avLst/>
              <a:gdLst/>
              <a:ahLst/>
              <a:cxnLst/>
              <a:rect l="l" t="t" r="r" b="b"/>
              <a:pathLst>
                <a:path w="12001" h="10429" extrusionOk="0">
                  <a:moveTo>
                    <a:pt x="11444" y="0"/>
                  </a:moveTo>
                  <a:cubicBezTo>
                    <a:pt x="11411" y="0"/>
                    <a:pt x="11380" y="14"/>
                    <a:pt x="11351" y="41"/>
                  </a:cubicBezTo>
                  <a:cubicBezTo>
                    <a:pt x="11111" y="273"/>
                    <a:pt x="11111" y="1482"/>
                    <a:pt x="10573" y="1656"/>
                  </a:cubicBezTo>
                  <a:cubicBezTo>
                    <a:pt x="10536" y="1667"/>
                    <a:pt x="10500" y="1673"/>
                    <a:pt x="10466" y="1673"/>
                  </a:cubicBezTo>
                  <a:cubicBezTo>
                    <a:pt x="9989" y="1673"/>
                    <a:pt x="9679" y="648"/>
                    <a:pt x="9679" y="648"/>
                  </a:cubicBezTo>
                  <a:lnTo>
                    <a:pt x="5047" y="247"/>
                  </a:lnTo>
                  <a:cubicBezTo>
                    <a:pt x="5047" y="247"/>
                    <a:pt x="3852" y="1165"/>
                    <a:pt x="2747" y="3212"/>
                  </a:cubicBezTo>
                  <a:cubicBezTo>
                    <a:pt x="1643" y="5258"/>
                    <a:pt x="0" y="7418"/>
                    <a:pt x="59" y="8340"/>
                  </a:cubicBezTo>
                  <a:cubicBezTo>
                    <a:pt x="120" y="9262"/>
                    <a:pt x="58" y="9924"/>
                    <a:pt x="2553" y="10184"/>
                  </a:cubicBezTo>
                  <a:cubicBezTo>
                    <a:pt x="3845" y="10317"/>
                    <a:pt x="4924" y="10428"/>
                    <a:pt x="5789" y="10428"/>
                  </a:cubicBezTo>
                  <a:cubicBezTo>
                    <a:pt x="6595" y="10428"/>
                    <a:pt x="7214" y="10332"/>
                    <a:pt x="7646" y="10068"/>
                  </a:cubicBezTo>
                  <a:cubicBezTo>
                    <a:pt x="8541" y="9521"/>
                    <a:pt x="9229" y="9204"/>
                    <a:pt x="9408" y="8426"/>
                  </a:cubicBezTo>
                  <a:cubicBezTo>
                    <a:pt x="9588" y="7649"/>
                    <a:pt x="10216" y="6697"/>
                    <a:pt x="10753" y="6266"/>
                  </a:cubicBezTo>
                  <a:cubicBezTo>
                    <a:pt x="11290" y="5834"/>
                    <a:pt x="11918" y="4969"/>
                    <a:pt x="11947" y="4565"/>
                  </a:cubicBezTo>
                  <a:cubicBezTo>
                    <a:pt x="11978" y="4161"/>
                    <a:pt x="11888" y="2604"/>
                    <a:pt x="11947" y="1598"/>
                  </a:cubicBezTo>
                  <a:cubicBezTo>
                    <a:pt x="12001" y="710"/>
                    <a:pt x="11684" y="0"/>
                    <a:pt x="1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1"/>
            <p:cNvSpPr/>
            <p:nvPr/>
          </p:nvSpPr>
          <p:spPr>
            <a:xfrm>
              <a:off x="6120795" y="5081111"/>
              <a:ext cx="133641" cy="45183"/>
            </a:xfrm>
            <a:custGeom>
              <a:avLst/>
              <a:gdLst/>
              <a:ahLst/>
              <a:cxnLst/>
              <a:rect l="l" t="t" r="r" b="b"/>
              <a:pathLst>
                <a:path w="4975" h="1682" extrusionOk="0">
                  <a:moveTo>
                    <a:pt x="1340" y="0"/>
                  </a:moveTo>
                  <a:cubicBezTo>
                    <a:pt x="946" y="0"/>
                    <a:pt x="698" y="21"/>
                    <a:pt x="698" y="21"/>
                  </a:cubicBezTo>
                  <a:cubicBezTo>
                    <a:pt x="112" y="42"/>
                    <a:pt x="0" y="840"/>
                    <a:pt x="0" y="840"/>
                  </a:cubicBezTo>
                  <a:cubicBezTo>
                    <a:pt x="177" y="805"/>
                    <a:pt x="377" y="790"/>
                    <a:pt x="593" y="790"/>
                  </a:cubicBezTo>
                  <a:cubicBezTo>
                    <a:pt x="2226" y="790"/>
                    <a:pt x="4750" y="1682"/>
                    <a:pt x="4750" y="1682"/>
                  </a:cubicBezTo>
                  <a:lnTo>
                    <a:pt x="4974" y="757"/>
                  </a:lnTo>
                  <a:cubicBezTo>
                    <a:pt x="3787" y="102"/>
                    <a:pt x="2209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1"/>
            <p:cNvSpPr/>
            <p:nvPr/>
          </p:nvSpPr>
          <p:spPr>
            <a:xfrm>
              <a:off x="6089501" y="5119793"/>
              <a:ext cx="133641" cy="45183"/>
            </a:xfrm>
            <a:custGeom>
              <a:avLst/>
              <a:gdLst/>
              <a:ahLst/>
              <a:cxnLst/>
              <a:rect l="l" t="t" r="r" b="b"/>
              <a:pathLst>
                <a:path w="4975" h="1682" extrusionOk="0">
                  <a:moveTo>
                    <a:pt x="1346" y="1"/>
                  </a:moveTo>
                  <a:cubicBezTo>
                    <a:pt x="949" y="1"/>
                    <a:pt x="699" y="22"/>
                    <a:pt x="699" y="22"/>
                  </a:cubicBezTo>
                  <a:cubicBezTo>
                    <a:pt x="112" y="43"/>
                    <a:pt x="1" y="841"/>
                    <a:pt x="1" y="841"/>
                  </a:cubicBezTo>
                  <a:cubicBezTo>
                    <a:pt x="178" y="806"/>
                    <a:pt x="379" y="790"/>
                    <a:pt x="596" y="790"/>
                  </a:cubicBezTo>
                  <a:cubicBezTo>
                    <a:pt x="2229" y="790"/>
                    <a:pt x="4751" y="1681"/>
                    <a:pt x="4751" y="1681"/>
                  </a:cubicBezTo>
                  <a:lnTo>
                    <a:pt x="4975" y="757"/>
                  </a:lnTo>
                  <a:cubicBezTo>
                    <a:pt x="3790" y="103"/>
                    <a:pt x="221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1"/>
            <p:cNvSpPr/>
            <p:nvPr/>
          </p:nvSpPr>
          <p:spPr>
            <a:xfrm>
              <a:off x="6062236" y="5156943"/>
              <a:ext cx="133641" cy="45183"/>
            </a:xfrm>
            <a:custGeom>
              <a:avLst/>
              <a:gdLst/>
              <a:ahLst/>
              <a:cxnLst/>
              <a:rect l="l" t="t" r="r" b="b"/>
              <a:pathLst>
                <a:path w="4975" h="1682" extrusionOk="0">
                  <a:moveTo>
                    <a:pt x="1346" y="1"/>
                  </a:moveTo>
                  <a:cubicBezTo>
                    <a:pt x="949" y="1"/>
                    <a:pt x="699" y="22"/>
                    <a:pt x="699" y="22"/>
                  </a:cubicBezTo>
                  <a:cubicBezTo>
                    <a:pt x="112" y="43"/>
                    <a:pt x="1" y="841"/>
                    <a:pt x="1" y="841"/>
                  </a:cubicBezTo>
                  <a:cubicBezTo>
                    <a:pt x="178" y="806"/>
                    <a:pt x="379" y="790"/>
                    <a:pt x="596" y="790"/>
                  </a:cubicBezTo>
                  <a:cubicBezTo>
                    <a:pt x="2229" y="790"/>
                    <a:pt x="4751" y="1681"/>
                    <a:pt x="4751" y="1681"/>
                  </a:cubicBezTo>
                  <a:lnTo>
                    <a:pt x="4975" y="757"/>
                  </a:lnTo>
                  <a:cubicBezTo>
                    <a:pt x="3790" y="103"/>
                    <a:pt x="221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1"/>
            <p:cNvSpPr/>
            <p:nvPr/>
          </p:nvSpPr>
          <p:spPr>
            <a:xfrm>
              <a:off x="6087083" y="2733118"/>
              <a:ext cx="983114" cy="2162458"/>
            </a:xfrm>
            <a:custGeom>
              <a:avLst/>
              <a:gdLst/>
              <a:ahLst/>
              <a:cxnLst/>
              <a:rect l="l" t="t" r="r" b="b"/>
              <a:pathLst>
                <a:path w="36598" h="80501" extrusionOk="0">
                  <a:moveTo>
                    <a:pt x="539" y="0"/>
                  </a:moveTo>
                  <a:lnTo>
                    <a:pt x="1" y="19088"/>
                  </a:lnTo>
                  <a:cubicBezTo>
                    <a:pt x="1" y="19088"/>
                    <a:pt x="3170" y="21328"/>
                    <a:pt x="3461" y="21328"/>
                  </a:cubicBezTo>
                  <a:cubicBezTo>
                    <a:pt x="3476" y="21328"/>
                    <a:pt x="3483" y="21322"/>
                    <a:pt x="3482" y="21308"/>
                  </a:cubicBezTo>
                  <a:cubicBezTo>
                    <a:pt x="3451" y="21083"/>
                    <a:pt x="3092" y="15412"/>
                    <a:pt x="3777" y="15412"/>
                  </a:cubicBezTo>
                  <a:cubicBezTo>
                    <a:pt x="3893" y="15412"/>
                    <a:pt x="4038" y="15573"/>
                    <a:pt x="4219" y="15948"/>
                  </a:cubicBezTo>
                  <a:cubicBezTo>
                    <a:pt x="5475" y="18549"/>
                    <a:pt x="9513" y="32545"/>
                    <a:pt x="10589" y="35146"/>
                  </a:cubicBezTo>
                  <a:cubicBezTo>
                    <a:pt x="11666" y="37747"/>
                    <a:pt x="14267" y="46719"/>
                    <a:pt x="15254" y="48513"/>
                  </a:cubicBezTo>
                  <a:cubicBezTo>
                    <a:pt x="16241" y="50308"/>
                    <a:pt x="17137" y="54255"/>
                    <a:pt x="18484" y="59459"/>
                  </a:cubicBezTo>
                  <a:cubicBezTo>
                    <a:pt x="19829" y="64661"/>
                    <a:pt x="22640" y="70336"/>
                    <a:pt x="24077" y="72847"/>
                  </a:cubicBezTo>
                  <a:cubicBezTo>
                    <a:pt x="25512" y="75359"/>
                    <a:pt x="27552" y="80499"/>
                    <a:pt x="27552" y="80499"/>
                  </a:cubicBezTo>
                  <a:cubicBezTo>
                    <a:pt x="27552" y="80499"/>
                    <a:pt x="27618" y="80501"/>
                    <a:pt x="27739" y="80501"/>
                  </a:cubicBezTo>
                  <a:cubicBezTo>
                    <a:pt x="28929" y="80501"/>
                    <a:pt x="35427" y="80374"/>
                    <a:pt x="36337" y="77626"/>
                  </a:cubicBezTo>
                  <a:cubicBezTo>
                    <a:pt x="36597" y="76841"/>
                    <a:pt x="33946" y="72128"/>
                    <a:pt x="32959" y="69347"/>
                  </a:cubicBezTo>
                  <a:cubicBezTo>
                    <a:pt x="31972" y="66567"/>
                    <a:pt x="30147" y="56856"/>
                    <a:pt x="28891" y="52459"/>
                  </a:cubicBezTo>
                  <a:cubicBezTo>
                    <a:pt x="27634" y="48063"/>
                    <a:pt x="26468" y="46359"/>
                    <a:pt x="26468" y="44564"/>
                  </a:cubicBezTo>
                  <a:cubicBezTo>
                    <a:pt x="26468" y="42771"/>
                    <a:pt x="25212" y="39720"/>
                    <a:pt x="25031" y="37926"/>
                  </a:cubicBezTo>
                  <a:cubicBezTo>
                    <a:pt x="24852" y="36130"/>
                    <a:pt x="23865" y="34247"/>
                    <a:pt x="23327" y="29581"/>
                  </a:cubicBezTo>
                  <a:cubicBezTo>
                    <a:pt x="22788" y="24915"/>
                    <a:pt x="21263" y="15585"/>
                    <a:pt x="20904" y="12563"/>
                  </a:cubicBezTo>
                  <a:cubicBezTo>
                    <a:pt x="20546" y="9541"/>
                    <a:pt x="19289" y="4823"/>
                    <a:pt x="19289" y="4823"/>
                  </a:cubicBezTo>
                  <a:lnTo>
                    <a:pt x="18482" y="98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1"/>
            <p:cNvSpPr/>
            <p:nvPr/>
          </p:nvSpPr>
          <p:spPr>
            <a:xfrm>
              <a:off x="5660539" y="2733038"/>
              <a:ext cx="718491" cy="2171941"/>
            </a:xfrm>
            <a:custGeom>
              <a:avLst/>
              <a:gdLst/>
              <a:ahLst/>
              <a:cxnLst/>
              <a:rect l="l" t="t" r="r" b="b"/>
              <a:pathLst>
                <a:path w="26747" h="80854" extrusionOk="0">
                  <a:moveTo>
                    <a:pt x="16420" y="0"/>
                  </a:moveTo>
                  <a:lnTo>
                    <a:pt x="807" y="982"/>
                  </a:lnTo>
                  <a:cubicBezTo>
                    <a:pt x="807" y="982"/>
                    <a:pt x="1" y="7016"/>
                    <a:pt x="2244" y="16370"/>
                  </a:cubicBezTo>
                  <a:cubicBezTo>
                    <a:pt x="4487" y="25724"/>
                    <a:pt x="7715" y="30210"/>
                    <a:pt x="8344" y="37745"/>
                  </a:cubicBezTo>
                  <a:cubicBezTo>
                    <a:pt x="8971" y="45282"/>
                    <a:pt x="9781" y="52011"/>
                    <a:pt x="11305" y="56945"/>
                  </a:cubicBezTo>
                  <a:cubicBezTo>
                    <a:pt x="12830" y="61880"/>
                    <a:pt x="14037" y="67817"/>
                    <a:pt x="14664" y="71675"/>
                  </a:cubicBezTo>
                  <a:cubicBezTo>
                    <a:pt x="15292" y="75533"/>
                    <a:pt x="16308" y="80673"/>
                    <a:pt x="16308" y="80673"/>
                  </a:cubicBezTo>
                  <a:cubicBezTo>
                    <a:pt x="16308" y="80673"/>
                    <a:pt x="17499" y="80853"/>
                    <a:pt x="19078" y="80853"/>
                  </a:cubicBezTo>
                  <a:cubicBezTo>
                    <a:pt x="22010" y="80853"/>
                    <a:pt x="26280" y="80231"/>
                    <a:pt x="26747" y="76675"/>
                  </a:cubicBezTo>
                  <a:cubicBezTo>
                    <a:pt x="26747" y="76675"/>
                    <a:pt x="24762" y="71840"/>
                    <a:pt x="24492" y="68431"/>
                  </a:cubicBezTo>
                  <a:cubicBezTo>
                    <a:pt x="24223" y="65021"/>
                    <a:pt x="21442" y="50866"/>
                    <a:pt x="20995" y="48794"/>
                  </a:cubicBezTo>
                  <a:cubicBezTo>
                    <a:pt x="20545" y="46720"/>
                    <a:pt x="20545" y="38646"/>
                    <a:pt x="20457" y="34609"/>
                  </a:cubicBezTo>
                  <a:cubicBezTo>
                    <a:pt x="20367" y="30571"/>
                    <a:pt x="19919" y="19985"/>
                    <a:pt x="20098" y="15947"/>
                  </a:cubicBezTo>
                  <a:cubicBezTo>
                    <a:pt x="20277" y="11909"/>
                    <a:pt x="16420" y="0"/>
                    <a:pt x="16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1"/>
            <p:cNvSpPr/>
            <p:nvPr/>
          </p:nvSpPr>
          <p:spPr>
            <a:xfrm>
              <a:off x="5586238" y="584550"/>
              <a:ext cx="1101765" cy="1078476"/>
            </a:xfrm>
            <a:custGeom>
              <a:avLst/>
              <a:gdLst/>
              <a:ahLst/>
              <a:cxnLst/>
              <a:rect l="l" t="t" r="r" b="b"/>
              <a:pathLst>
                <a:path w="41015" h="40148" extrusionOk="0">
                  <a:moveTo>
                    <a:pt x="20872" y="0"/>
                  </a:moveTo>
                  <a:cubicBezTo>
                    <a:pt x="20869" y="0"/>
                    <a:pt x="20866" y="0"/>
                    <a:pt x="20863" y="1"/>
                  </a:cubicBezTo>
                  <a:cubicBezTo>
                    <a:pt x="18858" y="18"/>
                    <a:pt x="18876" y="1204"/>
                    <a:pt x="17900" y="1204"/>
                  </a:cubicBezTo>
                  <a:cubicBezTo>
                    <a:pt x="17639" y="1204"/>
                    <a:pt x="17306" y="1119"/>
                    <a:pt x="16844" y="903"/>
                  </a:cubicBezTo>
                  <a:cubicBezTo>
                    <a:pt x="16434" y="712"/>
                    <a:pt x="16102" y="631"/>
                    <a:pt x="15826" y="631"/>
                  </a:cubicBezTo>
                  <a:cubicBezTo>
                    <a:pt x="14628" y="631"/>
                    <a:pt x="14489" y="2165"/>
                    <a:pt x="13662" y="2991"/>
                  </a:cubicBezTo>
                  <a:cubicBezTo>
                    <a:pt x="13347" y="3306"/>
                    <a:pt x="13056" y="3407"/>
                    <a:pt x="12765" y="3407"/>
                  </a:cubicBezTo>
                  <a:cubicBezTo>
                    <a:pt x="12251" y="3407"/>
                    <a:pt x="11733" y="3092"/>
                    <a:pt x="11066" y="3092"/>
                  </a:cubicBezTo>
                  <a:cubicBezTo>
                    <a:pt x="10894" y="3092"/>
                    <a:pt x="10712" y="3113"/>
                    <a:pt x="10518" y="3166"/>
                  </a:cubicBezTo>
                  <a:cubicBezTo>
                    <a:pt x="9146" y="3535"/>
                    <a:pt x="8705" y="5636"/>
                    <a:pt x="7790" y="5942"/>
                  </a:cubicBezTo>
                  <a:cubicBezTo>
                    <a:pt x="6876" y="6246"/>
                    <a:pt x="5915" y="5675"/>
                    <a:pt x="5201" y="7382"/>
                  </a:cubicBezTo>
                  <a:cubicBezTo>
                    <a:pt x="4608" y="8804"/>
                    <a:pt x="4592" y="10230"/>
                    <a:pt x="3219" y="10587"/>
                  </a:cubicBezTo>
                  <a:cubicBezTo>
                    <a:pt x="1846" y="10942"/>
                    <a:pt x="2049" y="13178"/>
                    <a:pt x="2304" y="14348"/>
                  </a:cubicBezTo>
                  <a:cubicBezTo>
                    <a:pt x="2559" y="15519"/>
                    <a:pt x="1495" y="15482"/>
                    <a:pt x="986" y="16855"/>
                  </a:cubicBezTo>
                  <a:cubicBezTo>
                    <a:pt x="478" y="18228"/>
                    <a:pt x="3384" y="18846"/>
                    <a:pt x="1705" y="20604"/>
                  </a:cubicBezTo>
                  <a:cubicBezTo>
                    <a:pt x="1" y="22385"/>
                    <a:pt x="1534" y="25843"/>
                    <a:pt x="3408" y="26741"/>
                  </a:cubicBezTo>
                  <a:cubicBezTo>
                    <a:pt x="5471" y="27732"/>
                    <a:pt x="1850" y="30149"/>
                    <a:pt x="3577" y="30724"/>
                  </a:cubicBezTo>
                  <a:cubicBezTo>
                    <a:pt x="6928" y="31842"/>
                    <a:pt x="5086" y="33342"/>
                    <a:pt x="6458" y="34054"/>
                  </a:cubicBezTo>
                  <a:cubicBezTo>
                    <a:pt x="7831" y="34764"/>
                    <a:pt x="9375" y="34385"/>
                    <a:pt x="9679" y="36673"/>
                  </a:cubicBezTo>
                  <a:cubicBezTo>
                    <a:pt x="9912" y="38412"/>
                    <a:pt x="11380" y="39267"/>
                    <a:pt x="13052" y="39267"/>
                  </a:cubicBezTo>
                  <a:cubicBezTo>
                    <a:pt x="13579" y="39267"/>
                    <a:pt x="14127" y="39182"/>
                    <a:pt x="14663" y="39012"/>
                  </a:cubicBezTo>
                  <a:cubicBezTo>
                    <a:pt x="15347" y="38796"/>
                    <a:pt x="15723" y="38692"/>
                    <a:pt x="16034" y="38692"/>
                  </a:cubicBezTo>
                  <a:cubicBezTo>
                    <a:pt x="16633" y="38692"/>
                    <a:pt x="16998" y="39075"/>
                    <a:pt x="18871" y="39778"/>
                  </a:cubicBezTo>
                  <a:cubicBezTo>
                    <a:pt x="19564" y="40037"/>
                    <a:pt x="20191" y="40147"/>
                    <a:pt x="20763" y="40147"/>
                  </a:cubicBezTo>
                  <a:cubicBezTo>
                    <a:pt x="22541" y="40147"/>
                    <a:pt x="23777" y="39083"/>
                    <a:pt x="24739" y="38159"/>
                  </a:cubicBezTo>
                  <a:cubicBezTo>
                    <a:pt x="25610" y="37323"/>
                    <a:pt x="26120" y="36983"/>
                    <a:pt x="27093" y="36983"/>
                  </a:cubicBezTo>
                  <a:cubicBezTo>
                    <a:pt x="27538" y="36983"/>
                    <a:pt x="28081" y="37055"/>
                    <a:pt x="28801" y="37182"/>
                  </a:cubicBezTo>
                  <a:cubicBezTo>
                    <a:pt x="29140" y="37243"/>
                    <a:pt x="29470" y="37274"/>
                    <a:pt x="29793" y="37274"/>
                  </a:cubicBezTo>
                  <a:cubicBezTo>
                    <a:pt x="31648" y="37274"/>
                    <a:pt x="33268" y="36239"/>
                    <a:pt x="35000" y="33725"/>
                  </a:cubicBezTo>
                  <a:cubicBezTo>
                    <a:pt x="37034" y="30776"/>
                    <a:pt x="38367" y="31598"/>
                    <a:pt x="38207" y="28591"/>
                  </a:cubicBezTo>
                  <a:cubicBezTo>
                    <a:pt x="38138" y="27295"/>
                    <a:pt x="40267" y="25402"/>
                    <a:pt x="40627" y="23617"/>
                  </a:cubicBezTo>
                  <a:cubicBezTo>
                    <a:pt x="41014" y="21687"/>
                    <a:pt x="39800" y="22227"/>
                    <a:pt x="39393" y="21107"/>
                  </a:cubicBezTo>
                  <a:cubicBezTo>
                    <a:pt x="38987" y="19988"/>
                    <a:pt x="40940" y="20075"/>
                    <a:pt x="40911" y="19018"/>
                  </a:cubicBezTo>
                  <a:cubicBezTo>
                    <a:pt x="40855" y="16865"/>
                    <a:pt x="38664" y="17198"/>
                    <a:pt x="39273" y="15572"/>
                  </a:cubicBezTo>
                  <a:cubicBezTo>
                    <a:pt x="39884" y="13945"/>
                    <a:pt x="40088" y="12217"/>
                    <a:pt x="37901" y="11351"/>
                  </a:cubicBezTo>
                  <a:cubicBezTo>
                    <a:pt x="35715" y="10486"/>
                    <a:pt x="37189" y="8453"/>
                    <a:pt x="36477" y="7487"/>
                  </a:cubicBezTo>
                  <a:cubicBezTo>
                    <a:pt x="35765" y="6520"/>
                    <a:pt x="33558" y="7031"/>
                    <a:pt x="33214" y="5151"/>
                  </a:cubicBezTo>
                  <a:cubicBezTo>
                    <a:pt x="32968" y="3808"/>
                    <a:pt x="32202" y="3121"/>
                    <a:pt x="30781" y="3121"/>
                  </a:cubicBezTo>
                  <a:cubicBezTo>
                    <a:pt x="30275" y="3121"/>
                    <a:pt x="29686" y="3209"/>
                    <a:pt x="29008" y="3384"/>
                  </a:cubicBezTo>
                  <a:cubicBezTo>
                    <a:pt x="28817" y="3433"/>
                    <a:pt x="28656" y="3456"/>
                    <a:pt x="28520" y="3456"/>
                  </a:cubicBezTo>
                  <a:cubicBezTo>
                    <a:pt x="27229" y="3456"/>
                    <a:pt x="28117" y="1430"/>
                    <a:pt x="26517" y="807"/>
                  </a:cubicBezTo>
                  <a:cubicBezTo>
                    <a:pt x="26364" y="747"/>
                    <a:pt x="26206" y="722"/>
                    <a:pt x="26047" y="722"/>
                  </a:cubicBezTo>
                  <a:cubicBezTo>
                    <a:pt x="25091" y="722"/>
                    <a:pt x="24059" y="1638"/>
                    <a:pt x="23440" y="1638"/>
                  </a:cubicBezTo>
                  <a:cubicBezTo>
                    <a:pt x="23410" y="1638"/>
                    <a:pt x="23382" y="1636"/>
                    <a:pt x="23355" y="1632"/>
                  </a:cubicBezTo>
                  <a:cubicBezTo>
                    <a:pt x="22198" y="1453"/>
                    <a:pt x="21908" y="0"/>
                    <a:pt x="20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1"/>
            <p:cNvSpPr/>
            <p:nvPr/>
          </p:nvSpPr>
          <p:spPr>
            <a:xfrm>
              <a:off x="5663789" y="1525423"/>
              <a:ext cx="950234" cy="1278816"/>
            </a:xfrm>
            <a:custGeom>
              <a:avLst/>
              <a:gdLst/>
              <a:ahLst/>
              <a:cxnLst/>
              <a:rect l="l" t="t" r="r" b="b"/>
              <a:pathLst>
                <a:path w="35374" h="47606" extrusionOk="0">
                  <a:moveTo>
                    <a:pt x="9672" y="1"/>
                  </a:moveTo>
                  <a:lnTo>
                    <a:pt x="3383" y="1828"/>
                  </a:lnTo>
                  <a:cubicBezTo>
                    <a:pt x="3383" y="1828"/>
                    <a:pt x="4796" y="14320"/>
                    <a:pt x="4832" y="17656"/>
                  </a:cubicBezTo>
                  <a:cubicBezTo>
                    <a:pt x="4870" y="20993"/>
                    <a:pt x="3246" y="26841"/>
                    <a:pt x="3321" y="29579"/>
                  </a:cubicBezTo>
                  <a:cubicBezTo>
                    <a:pt x="3394" y="32316"/>
                    <a:pt x="3838" y="33327"/>
                    <a:pt x="3105" y="35674"/>
                  </a:cubicBezTo>
                  <a:cubicBezTo>
                    <a:pt x="2372" y="38021"/>
                    <a:pt x="702" y="42438"/>
                    <a:pt x="702" y="42438"/>
                  </a:cubicBezTo>
                  <a:cubicBezTo>
                    <a:pt x="702" y="42438"/>
                    <a:pt x="1" y="44986"/>
                    <a:pt x="960" y="46036"/>
                  </a:cubicBezTo>
                  <a:cubicBezTo>
                    <a:pt x="1920" y="47087"/>
                    <a:pt x="4242" y="46413"/>
                    <a:pt x="9436" y="47012"/>
                  </a:cubicBezTo>
                  <a:cubicBezTo>
                    <a:pt x="12446" y="47359"/>
                    <a:pt x="13928" y="47606"/>
                    <a:pt x="15532" y="47606"/>
                  </a:cubicBezTo>
                  <a:cubicBezTo>
                    <a:pt x="16695" y="47606"/>
                    <a:pt x="17923" y="47476"/>
                    <a:pt x="19846" y="47161"/>
                  </a:cubicBezTo>
                  <a:cubicBezTo>
                    <a:pt x="24419" y="46410"/>
                    <a:pt x="22759" y="46823"/>
                    <a:pt x="28144" y="46523"/>
                  </a:cubicBezTo>
                  <a:cubicBezTo>
                    <a:pt x="28989" y="46476"/>
                    <a:pt x="29692" y="46458"/>
                    <a:pt x="30281" y="46458"/>
                  </a:cubicBezTo>
                  <a:cubicBezTo>
                    <a:pt x="31964" y="46458"/>
                    <a:pt x="32720" y="46600"/>
                    <a:pt x="33199" y="46600"/>
                  </a:cubicBezTo>
                  <a:cubicBezTo>
                    <a:pt x="33623" y="46600"/>
                    <a:pt x="33830" y="46490"/>
                    <a:pt x="34267" y="46074"/>
                  </a:cubicBezTo>
                  <a:cubicBezTo>
                    <a:pt x="35374" y="45025"/>
                    <a:pt x="34044" y="43637"/>
                    <a:pt x="34082" y="42063"/>
                  </a:cubicBezTo>
                  <a:cubicBezTo>
                    <a:pt x="34119" y="40487"/>
                    <a:pt x="33455" y="38324"/>
                    <a:pt x="33012" y="37301"/>
                  </a:cubicBezTo>
                  <a:cubicBezTo>
                    <a:pt x="32570" y="36277"/>
                    <a:pt x="32422" y="35539"/>
                    <a:pt x="32385" y="34415"/>
                  </a:cubicBezTo>
                  <a:cubicBezTo>
                    <a:pt x="32347" y="33290"/>
                    <a:pt x="32162" y="30739"/>
                    <a:pt x="31626" y="28378"/>
                  </a:cubicBezTo>
                  <a:cubicBezTo>
                    <a:pt x="31091" y="26016"/>
                    <a:pt x="31906" y="25942"/>
                    <a:pt x="31794" y="23843"/>
                  </a:cubicBezTo>
                  <a:cubicBezTo>
                    <a:pt x="31683" y="21743"/>
                    <a:pt x="31794" y="22868"/>
                    <a:pt x="31639" y="20813"/>
                  </a:cubicBezTo>
                  <a:cubicBezTo>
                    <a:pt x="31484" y="18757"/>
                    <a:pt x="32774" y="9070"/>
                    <a:pt x="32774" y="9070"/>
                  </a:cubicBezTo>
                  <a:lnTo>
                    <a:pt x="30132" y="1525"/>
                  </a:lnTo>
                  <a:cubicBezTo>
                    <a:pt x="30132" y="1525"/>
                    <a:pt x="27448" y="686"/>
                    <a:pt x="26895" y="666"/>
                  </a:cubicBezTo>
                  <a:cubicBezTo>
                    <a:pt x="26341" y="645"/>
                    <a:pt x="9672" y="1"/>
                    <a:pt x="96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1"/>
            <p:cNvSpPr/>
            <p:nvPr/>
          </p:nvSpPr>
          <p:spPr>
            <a:xfrm>
              <a:off x="5837050" y="2491762"/>
              <a:ext cx="715536" cy="230050"/>
            </a:xfrm>
            <a:custGeom>
              <a:avLst/>
              <a:gdLst/>
              <a:ahLst/>
              <a:cxnLst/>
              <a:rect l="l" t="t" r="r" b="b"/>
              <a:pathLst>
                <a:path w="26637" h="8564" extrusionOk="0">
                  <a:moveTo>
                    <a:pt x="1" y="0"/>
                  </a:moveTo>
                  <a:lnTo>
                    <a:pt x="1" y="0"/>
                  </a:lnTo>
                  <a:cubicBezTo>
                    <a:pt x="310" y="578"/>
                    <a:pt x="723" y="1098"/>
                    <a:pt x="1211" y="1537"/>
                  </a:cubicBezTo>
                  <a:lnTo>
                    <a:pt x="1211" y="1537"/>
                  </a:lnTo>
                  <a:lnTo>
                    <a:pt x="1094" y="1472"/>
                  </a:lnTo>
                  <a:lnTo>
                    <a:pt x="1094" y="1472"/>
                  </a:lnTo>
                  <a:cubicBezTo>
                    <a:pt x="2812" y="4464"/>
                    <a:pt x="6543" y="5514"/>
                    <a:pt x="9901" y="6302"/>
                  </a:cubicBezTo>
                  <a:cubicBezTo>
                    <a:pt x="11825" y="6753"/>
                    <a:pt x="13753" y="7204"/>
                    <a:pt x="15677" y="7656"/>
                  </a:cubicBezTo>
                  <a:cubicBezTo>
                    <a:pt x="17493" y="8081"/>
                    <a:pt x="19324" y="8509"/>
                    <a:pt x="21191" y="8559"/>
                  </a:cubicBezTo>
                  <a:cubicBezTo>
                    <a:pt x="21300" y="8562"/>
                    <a:pt x="21409" y="8564"/>
                    <a:pt x="21519" y="8564"/>
                  </a:cubicBezTo>
                  <a:cubicBezTo>
                    <a:pt x="23185" y="8564"/>
                    <a:pt x="24907" y="8201"/>
                    <a:pt x="26165" y="7126"/>
                  </a:cubicBezTo>
                  <a:cubicBezTo>
                    <a:pt x="26379" y="6944"/>
                    <a:pt x="26588" y="6714"/>
                    <a:pt x="26605" y="6436"/>
                  </a:cubicBezTo>
                  <a:cubicBezTo>
                    <a:pt x="26637" y="5845"/>
                    <a:pt x="25907" y="5641"/>
                    <a:pt x="25272" y="5641"/>
                  </a:cubicBezTo>
                  <a:cubicBezTo>
                    <a:pt x="25183" y="5641"/>
                    <a:pt x="25097" y="5645"/>
                    <a:pt x="25014" y="5652"/>
                  </a:cubicBezTo>
                  <a:cubicBezTo>
                    <a:pt x="23873" y="5754"/>
                    <a:pt x="22727" y="5804"/>
                    <a:pt x="21582" y="5804"/>
                  </a:cubicBezTo>
                  <a:cubicBezTo>
                    <a:pt x="15375" y="5804"/>
                    <a:pt x="9168" y="4324"/>
                    <a:pt x="3641" y="1496"/>
                  </a:cubicBezTo>
                  <a:cubicBezTo>
                    <a:pt x="2468" y="895"/>
                    <a:pt x="1298" y="227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1"/>
            <p:cNvSpPr/>
            <p:nvPr/>
          </p:nvSpPr>
          <p:spPr>
            <a:xfrm>
              <a:off x="5742522" y="2033682"/>
              <a:ext cx="109008" cy="231286"/>
            </a:xfrm>
            <a:custGeom>
              <a:avLst/>
              <a:gdLst/>
              <a:ahLst/>
              <a:cxnLst/>
              <a:rect l="l" t="t" r="r" b="b"/>
              <a:pathLst>
                <a:path w="4058" h="8610" extrusionOk="0">
                  <a:moveTo>
                    <a:pt x="585" y="1"/>
                  </a:moveTo>
                  <a:cubicBezTo>
                    <a:pt x="565" y="1"/>
                    <a:pt x="545" y="4"/>
                    <a:pt x="525" y="11"/>
                  </a:cubicBezTo>
                  <a:cubicBezTo>
                    <a:pt x="1" y="199"/>
                    <a:pt x="1201" y="2561"/>
                    <a:pt x="1201" y="4135"/>
                  </a:cubicBezTo>
                  <a:cubicBezTo>
                    <a:pt x="1201" y="5710"/>
                    <a:pt x="248" y="8610"/>
                    <a:pt x="248" y="8610"/>
                  </a:cubicBezTo>
                  <a:cubicBezTo>
                    <a:pt x="248" y="8610"/>
                    <a:pt x="1801" y="8297"/>
                    <a:pt x="2963" y="5597"/>
                  </a:cubicBezTo>
                  <a:cubicBezTo>
                    <a:pt x="4057" y="3057"/>
                    <a:pt x="3160" y="352"/>
                    <a:pt x="2518" y="352"/>
                  </a:cubicBezTo>
                  <a:cubicBezTo>
                    <a:pt x="2478" y="352"/>
                    <a:pt x="2438" y="362"/>
                    <a:pt x="2400" y="385"/>
                  </a:cubicBezTo>
                  <a:cubicBezTo>
                    <a:pt x="1850" y="710"/>
                    <a:pt x="1887" y="3747"/>
                    <a:pt x="1883" y="3747"/>
                  </a:cubicBezTo>
                  <a:cubicBezTo>
                    <a:pt x="1883" y="3747"/>
                    <a:pt x="1881" y="3671"/>
                    <a:pt x="1876" y="3498"/>
                  </a:cubicBezTo>
                  <a:cubicBezTo>
                    <a:pt x="1839" y="2270"/>
                    <a:pt x="1108" y="1"/>
                    <a:pt x="585" y="1"/>
                  </a:cubicBezTo>
                  <a:close/>
                </a:path>
              </a:pathLst>
            </a:custGeom>
            <a:solidFill>
              <a:srgbClr val="CC8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1"/>
            <p:cNvSpPr/>
            <p:nvPr/>
          </p:nvSpPr>
          <p:spPr>
            <a:xfrm>
              <a:off x="5730541" y="2052082"/>
              <a:ext cx="159832" cy="481403"/>
            </a:xfrm>
            <a:custGeom>
              <a:avLst/>
              <a:gdLst/>
              <a:ahLst/>
              <a:cxnLst/>
              <a:rect l="l" t="t" r="r" b="b"/>
              <a:pathLst>
                <a:path w="5950" h="17921" extrusionOk="0">
                  <a:moveTo>
                    <a:pt x="3830" y="0"/>
                  </a:moveTo>
                  <a:cubicBezTo>
                    <a:pt x="3759" y="0"/>
                    <a:pt x="3718" y="1"/>
                    <a:pt x="3718" y="1"/>
                  </a:cubicBezTo>
                  <a:cubicBezTo>
                    <a:pt x="3718" y="1"/>
                    <a:pt x="716" y="12600"/>
                    <a:pt x="718" y="13949"/>
                  </a:cubicBezTo>
                  <a:cubicBezTo>
                    <a:pt x="722" y="15292"/>
                    <a:pt x="0" y="17920"/>
                    <a:pt x="0" y="17920"/>
                  </a:cubicBezTo>
                  <a:cubicBezTo>
                    <a:pt x="0" y="17920"/>
                    <a:pt x="867" y="17096"/>
                    <a:pt x="1768" y="15783"/>
                  </a:cubicBezTo>
                  <a:cubicBezTo>
                    <a:pt x="2669" y="14471"/>
                    <a:pt x="3518" y="13296"/>
                    <a:pt x="4734" y="10441"/>
                  </a:cubicBezTo>
                  <a:cubicBezTo>
                    <a:pt x="5950" y="7586"/>
                    <a:pt x="5366" y="6150"/>
                    <a:pt x="5598" y="4700"/>
                  </a:cubicBezTo>
                  <a:cubicBezTo>
                    <a:pt x="5833" y="3250"/>
                    <a:pt x="5766" y="1050"/>
                    <a:pt x="5598" y="500"/>
                  </a:cubicBezTo>
                  <a:cubicBezTo>
                    <a:pt x="5458" y="36"/>
                    <a:pt x="4215" y="0"/>
                    <a:pt x="3830" y="0"/>
                  </a:cubicBezTo>
                  <a:close/>
                </a:path>
              </a:pathLst>
            </a:custGeom>
            <a:solidFill>
              <a:srgbClr val="CC8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1"/>
            <p:cNvSpPr/>
            <p:nvPr/>
          </p:nvSpPr>
          <p:spPr>
            <a:xfrm>
              <a:off x="5919624" y="2034058"/>
              <a:ext cx="564945" cy="410808"/>
            </a:xfrm>
            <a:custGeom>
              <a:avLst/>
              <a:gdLst/>
              <a:ahLst/>
              <a:cxnLst/>
              <a:rect l="l" t="t" r="r" b="b"/>
              <a:pathLst>
                <a:path w="21031" h="15293" extrusionOk="0">
                  <a:moveTo>
                    <a:pt x="20132" y="1"/>
                  </a:moveTo>
                  <a:cubicBezTo>
                    <a:pt x="19832" y="1"/>
                    <a:pt x="19512" y="277"/>
                    <a:pt x="19300" y="537"/>
                  </a:cubicBezTo>
                  <a:cubicBezTo>
                    <a:pt x="17498" y="2724"/>
                    <a:pt x="15695" y="4913"/>
                    <a:pt x="13894" y="7100"/>
                  </a:cubicBezTo>
                  <a:cubicBezTo>
                    <a:pt x="13206" y="7937"/>
                    <a:pt x="12514" y="8776"/>
                    <a:pt x="11711" y="9502"/>
                  </a:cubicBezTo>
                  <a:cubicBezTo>
                    <a:pt x="9686" y="11328"/>
                    <a:pt x="6960" y="12368"/>
                    <a:pt x="4226" y="12368"/>
                  </a:cubicBezTo>
                  <a:cubicBezTo>
                    <a:pt x="4095" y="12368"/>
                    <a:pt x="3965" y="12366"/>
                    <a:pt x="3835" y="12361"/>
                  </a:cubicBezTo>
                  <a:lnTo>
                    <a:pt x="3835" y="12361"/>
                  </a:lnTo>
                  <a:lnTo>
                    <a:pt x="5232" y="12591"/>
                  </a:lnTo>
                  <a:cubicBezTo>
                    <a:pt x="3350" y="12645"/>
                    <a:pt x="1491" y="13306"/>
                    <a:pt x="0" y="14449"/>
                  </a:cubicBezTo>
                  <a:cubicBezTo>
                    <a:pt x="306" y="15033"/>
                    <a:pt x="1017" y="15292"/>
                    <a:pt x="1685" y="15292"/>
                  </a:cubicBezTo>
                  <a:cubicBezTo>
                    <a:pt x="1723" y="15292"/>
                    <a:pt x="1762" y="15291"/>
                    <a:pt x="1799" y="15290"/>
                  </a:cubicBezTo>
                  <a:cubicBezTo>
                    <a:pt x="2499" y="15257"/>
                    <a:pt x="3167" y="15003"/>
                    <a:pt x="3852" y="14864"/>
                  </a:cubicBezTo>
                  <a:cubicBezTo>
                    <a:pt x="5090" y="14614"/>
                    <a:pt x="6374" y="14737"/>
                    <a:pt x="7628" y="14579"/>
                  </a:cubicBezTo>
                  <a:cubicBezTo>
                    <a:pt x="9417" y="14353"/>
                    <a:pt x="11076" y="13564"/>
                    <a:pt x="12699" y="12787"/>
                  </a:cubicBezTo>
                  <a:cubicBezTo>
                    <a:pt x="14181" y="12077"/>
                    <a:pt x="15664" y="11367"/>
                    <a:pt x="17145" y="10658"/>
                  </a:cubicBezTo>
                  <a:cubicBezTo>
                    <a:pt x="17468" y="10502"/>
                    <a:pt x="17808" y="10334"/>
                    <a:pt x="18004" y="10035"/>
                  </a:cubicBezTo>
                  <a:cubicBezTo>
                    <a:pt x="18199" y="9736"/>
                    <a:pt x="18180" y="9267"/>
                    <a:pt x="17869" y="9091"/>
                  </a:cubicBezTo>
                  <a:cubicBezTo>
                    <a:pt x="17773" y="9036"/>
                    <a:pt x="17667" y="9015"/>
                    <a:pt x="17556" y="9015"/>
                  </a:cubicBezTo>
                  <a:cubicBezTo>
                    <a:pt x="17157" y="9015"/>
                    <a:pt x="16687" y="9288"/>
                    <a:pt x="16340" y="9288"/>
                  </a:cubicBezTo>
                  <a:cubicBezTo>
                    <a:pt x="16191" y="9288"/>
                    <a:pt x="16065" y="9238"/>
                    <a:pt x="15977" y="9095"/>
                  </a:cubicBezTo>
                  <a:cubicBezTo>
                    <a:pt x="16340" y="7461"/>
                    <a:pt x="17680" y="6254"/>
                    <a:pt x="18823" y="5025"/>
                  </a:cubicBezTo>
                  <a:cubicBezTo>
                    <a:pt x="19967" y="3795"/>
                    <a:pt x="21031" y="2196"/>
                    <a:pt x="20657" y="565"/>
                  </a:cubicBezTo>
                  <a:cubicBezTo>
                    <a:pt x="20615" y="379"/>
                    <a:pt x="20545" y="186"/>
                    <a:pt x="20387" y="79"/>
                  </a:cubicBezTo>
                  <a:cubicBezTo>
                    <a:pt x="20305" y="24"/>
                    <a:pt x="20219" y="1"/>
                    <a:pt x="20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1"/>
            <p:cNvSpPr/>
            <p:nvPr/>
          </p:nvSpPr>
          <p:spPr>
            <a:xfrm>
              <a:off x="5744080" y="2434089"/>
              <a:ext cx="400869" cy="115831"/>
            </a:xfrm>
            <a:custGeom>
              <a:avLst/>
              <a:gdLst/>
              <a:ahLst/>
              <a:cxnLst/>
              <a:rect l="l" t="t" r="r" b="b"/>
              <a:pathLst>
                <a:path w="14923" h="4312" extrusionOk="0">
                  <a:moveTo>
                    <a:pt x="14923" y="0"/>
                  </a:moveTo>
                  <a:lnTo>
                    <a:pt x="171" y="398"/>
                  </a:lnTo>
                  <a:lnTo>
                    <a:pt x="1" y="3169"/>
                  </a:lnTo>
                  <a:cubicBezTo>
                    <a:pt x="1" y="3169"/>
                    <a:pt x="2281" y="1948"/>
                    <a:pt x="4328" y="1948"/>
                  </a:cubicBezTo>
                  <a:cubicBezTo>
                    <a:pt x="4368" y="1948"/>
                    <a:pt x="4408" y="1949"/>
                    <a:pt x="4447" y="1950"/>
                  </a:cubicBezTo>
                  <a:cubicBezTo>
                    <a:pt x="5416" y="1972"/>
                    <a:pt x="10796" y="4018"/>
                    <a:pt x="12096" y="4173"/>
                  </a:cubicBezTo>
                  <a:cubicBezTo>
                    <a:pt x="12645" y="4239"/>
                    <a:pt x="13082" y="4311"/>
                    <a:pt x="13434" y="4311"/>
                  </a:cubicBezTo>
                  <a:cubicBezTo>
                    <a:pt x="13915" y="4311"/>
                    <a:pt x="14235" y="4175"/>
                    <a:pt x="14459" y="3698"/>
                  </a:cubicBezTo>
                  <a:cubicBezTo>
                    <a:pt x="14846" y="2873"/>
                    <a:pt x="14923" y="0"/>
                    <a:pt x="14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1"/>
            <p:cNvSpPr/>
            <p:nvPr/>
          </p:nvSpPr>
          <p:spPr>
            <a:xfrm>
              <a:off x="5584035" y="1561284"/>
              <a:ext cx="801067" cy="897422"/>
            </a:xfrm>
            <a:custGeom>
              <a:avLst/>
              <a:gdLst/>
              <a:ahLst/>
              <a:cxnLst/>
              <a:rect l="l" t="t" r="r" b="b"/>
              <a:pathLst>
                <a:path w="29821" h="33408" extrusionOk="0">
                  <a:moveTo>
                    <a:pt x="7868" y="1"/>
                  </a:moveTo>
                  <a:cubicBezTo>
                    <a:pt x="7868" y="1"/>
                    <a:pt x="3773" y="2075"/>
                    <a:pt x="2933" y="2980"/>
                  </a:cubicBezTo>
                  <a:cubicBezTo>
                    <a:pt x="2094" y="3883"/>
                    <a:pt x="1105" y="5885"/>
                    <a:pt x="890" y="7536"/>
                  </a:cubicBezTo>
                  <a:cubicBezTo>
                    <a:pt x="677" y="9187"/>
                    <a:pt x="376" y="15666"/>
                    <a:pt x="315" y="17848"/>
                  </a:cubicBezTo>
                  <a:cubicBezTo>
                    <a:pt x="255" y="20029"/>
                    <a:pt x="1" y="22426"/>
                    <a:pt x="386" y="24187"/>
                  </a:cubicBezTo>
                  <a:cubicBezTo>
                    <a:pt x="773" y="25946"/>
                    <a:pt x="1821" y="30011"/>
                    <a:pt x="2003" y="31113"/>
                  </a:cubicBezTo>
                  <a:cubicBezTo>
                    <a:pt x="2183" y="32216"/>
                    <a:pt x="4006" y="32195"/>
                    <a:pt x="5818" y="32357"/>
                  </a:cubicBezTo>
                  <a:cubicBezTo>
                    <a:pt x="7629" y="32519"/>
                    <a:pt x="13246" y="33014"/>
                    <a:pt x="16322" y="33369"/>
                  </a:cubicBezTo>
                  <a:cubicBezTo>
                    <a:pt x="16552" y="33395"/>
                    <a:pt x="16808" y="33408"/>
                    <a:pt x="17088" y="33408"/>
                  </a:cubicBezTo>
                  <a:cubicBezTo>
                    <a:pt x="20553" y="33408"/>
                    <a:pt x="27489" y="31513"/>
                    <a:pt x="28609" y="31163"/>
                  </a:cubicBezTo>
                  <a:cubicBezTo>
                    <a:pt x="29820" y="30783"/>
                    <a:pt x="19689" y="25262"/>
                    <a:pt x="19689" y="25262"/>
                  </a:cubicBezTo>
                  <a:cubicBezTo>
                    <a:pt x="19689" y="25262"/>
                    <a:pt x="14002" y="23861"/>
                    <a:pt x="13093" y="23840"/>
                  </a:cubicBezTo>
                  <a:cubicBezTo>
                    <a:pt x="12999" y="23838"/>
                    <a:pt x="12888" y="23837"/>
                    <a:pt x="12762" y="23837"/>
                  </a:cubicBezTo>
                  <a:cubicBezTo>
                    <a:pt x="11863" y="23837"/>
                    <a:pt x="10259" y="23886"/>
                    <a:pt x="9670" y="23886"/>
                  </a:cubicBezTo>
                  <a:cubicBezTo>
                    <a:pt x="9542" y="23886"/>
                    <a:pt x="9463" y="23884"/>
                    <a:pt x="9448" y="23878"/>
                  </a:cubicBezTo>
                  <a:cubicBezTo>
                    <a:pt x="9358" y="23843"/>
                    <a:pt x="8746" y="21776"/>
                    <a:pt x="8835" y="20171"/>
                  </a:cubicBezTo>
                  <a:cubicBezTo>
                    <a:pt x="8925" y="18568"/>
                    <a:pt x="9003" y="14446"/>
                    <a:pt x="9062" y="12295"/>
                  </a:cubicBezTo>
                  <a:cubicBezTo>
                    <a:pt x="9122" y="10143"/>
                    <a:pt x="9358" y="8064"/>
                    <a:pt x="9541" y="5888"/>
                  </a:cubicBezTo>
                  <a:cubicBezTo>
                    <a:pt x="9724" y="3714"/>
                    <a:pt x="7868" y="1"/>
                    <a:pt x="7868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1"/>
            <p:cNvSpPr/>
            <p:nvPr/>
          </p:nvSpPr>
          <p:spPr>
            <a:xfrm>
              <a:off x="5552875" y="1533563"/>
              <a:ext cx="617569" cy="999849"/>
            </a:xfrm>
            <a:custGeom>
              <a:avLst/>
              <a:gdLst/>
              <a:ahLst/>
              <a:cxnLst/>
              <a:rect l="l" t="t" r="r" b="b"/>
              <a:pathLst>
                <a:path w="22990" h="37221" extrusionOk="0">
                  <a:moveTo>
                    <a:pt x="11806" y="0"/>
                  </a:moveTo>
                  <a:cubicBezTo>
                    <a:pt x="11523" y="0"/>
                    <a:pt x="10661" y="105"/>
                    <a:pt x="8599" y="1033"/>
                  </a:cubicBezTo>
                  <a:cubicBezTo>
                    <a:pt x="7912" y="1342"/>
                    <a:pt x="4876" y="2857"/>
                    <a:pt x="3250" y="3782"/>
                  </a:cubicBezTo>
                  <a:cubicBezTo>
                    <a:pt x="1625" y="4707"/>
                    <a:pt x="1001" y="8006"/>
                    <a:pt x="800" y="10655"/>
                  </a:cubicBezTo>
                  <a:cubicBezTo>
                    <a:pt x="601" y="13304"/>
                    <a:pt x="0" y="19602"/>
                    <a:pt x="51" y="22202"/>
                  </a:cubicBezTo>
                  <a:cubicBezTo>
                    <a:pt x="101" y="24801"/>
                    <a:pt x="852" y="26750"/>
                    <a:pt x="901" y="28250"/>
                  </a:cubicBezTo>
                  <a:cubicBezTo>
                    <a:pt x="951" y="29750"/>
                    <a:pt x="725" y="29349"/>
                    <a:pt x="1338" y="30498"/>
                  </a:cubicBezTo>
                  <a:cubicBezTo>
                    <a:pt x="1952" y="31648"/>
                    <a:pt x="1863" y="32550"/>
                    <a:pt x="2913" y="32959"/>
                  </a:cubicBezTo>
                  <a:cubicBezTo>
                    <a:pt x="3963" y="33368"/>
                    <a:pt x="4604" y="33829"/>
                    <a:pt x="7475" y="34438"/>
                  </a:cubicBezTo>
                  <a:cubicBezTo>
                    <a:pt x="8794" y="34717"/>
                    <a:pt x="9498" y="34760"/>
                    <a:pt x="10134" y="34760"/>
                  </a:cubicBezTo>
                  <a:cubicBezTo>
                    <a:pt x="10418" y="34760"/>
                    <a:pt x="10688" y="34752"/>
                    <a:pt x="10993" y="34752"/>
                  </a:cubicBezTo>
                  <a:cubicBezTo>
                    <a:pt x="11495" y="34752"/>
                    <a:pt x="12092" y="34775"/>
                    <a:pt x="12999" y="34897"/>
                  </a:cubicBezTo>
                  <a:cubicBezTo>
                    <a:pt x="16147" y="35320"/>
                    <a:pt x="19340" y="37221"/>
                    <a:pt x="20582" y="37221"/>
                  </a:cubicBezTo>
                  <a:cubicBezTo>
                    <a:pt x="20662" y="37221"/>
                    <a:pt x="20733" y="37213"/>
                    <a:pt x="20796" y="37197"/>
                  </a:cubicBezTo>
                  <a:cubicBezTo>
                    <a:pt x="21846" y="36926"/>
                    <a:pt x="22989" y="29698"/>
                    <a:pt x="21417" y="27775"/>
                  </a:cubicBezTo>
                  <a:cubicBezTo>
                    <a:pt x="21417" y="27775"/>
                    <a:pt x="12492" y="24449"/>
                    <a:pt x="11258" y="24330"/>
                  </a:cubicBezTo>
                  <a:cubicBezTo>
                    <a:pt x="10023" y="24212"/>
                    <a:pt x="13428" y="19300"/>
                    <a:pt x="13428" y="19300"/>
                  </a:cubicBezTo>
                  <a:lnTo>
                    <a:pt x="11922" y="9"/>
                  </a:lnTo>
                  <a:cubicBezTo>
                    <a:pt x="11922" y="9"/>
                    <a:pt x="11889" y="0"/>
                    <a:pt x="11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1"/>
            <p:cNvSpPr/>
            <p:nvPr/>
          </p:nvSpPr>
          <p:spPr>
            <a:xfrm>
              <a:off x="5816071" y="1883899"/>
              <a:ext cx="60253" cy="189327"/>
            </a:xfrm>
            <a:custGeom>
              <a:avLst/>
              <a:gdLst/>
              <a:ahLst/>
              <a:cxnLst/>
              <a:rect l="l" t="t" r="r" b="b"/>
              <a:pathLst>
                <a:path w="2243" h="7048" extrusionOk="0">
                  <a:moveTo>
                    <a:pt x="1634" y="1"/>
                  </a:moveTo>
                  <a:cubicBezTo>
                    <a:pt x="1630" y="1"/>
                    <a:pt x="1627" y="1"/>
                    <a:pt x="1624" y="1"/>
                  </a:cubicBezTo>
                  <a:cubicBezTo>
                    <a:pt x="1305" y="38"/>
                    <a:pt x="1212" y="1780"/>
                    <a:pt x="1175" y="2718"/>
                  </a:cubicBezTo>
                  <a:cubicBezTo>
                    <a:pt x="1150" y="3335"/>
                    <a:pt x="946" y="3854"/>
                    <a:pt x="799" y="3854"/>
                  </a:cubicBezTo>
                  <a:cubicBezTo>
                    <a:pt x="723" y="3854"/>
                    <a:pt x="662" y="3714"/>
                    <a:pt x="649" y="3374"/>
                  </a:cubicBezTo>
                  <a:cubicBezTo>
                    <a:pt x="613" y="2382"/>
                    <a:pt x="500" y="1276"/>
                    <a:pt x="259" y="657"/>
                  </a:cubicBezTo>
                  <a:cubicBezTo>
                    <a:pt x="177" y="449"/>
                    <a:pt x="121" y="368"/>
                    <a:pt x="82" y="368"/>
                  </a:cubicBezTo>
                  <a:cubicBezTo>
                    <a:pt x="6" y="368"/>
                    <a:pt x="0" y="682"/>
                    <a:pt x="14" y="956"/>
                  </a:cubicBezTo>
                  <a:cubicBezTo>
                    <a:pt x="33" y="1369"/>
                    <a:pt x="183" y="2905"/>
                    <a:pt x="191" y="3337"/>
                  </a:cubicBezTo>
                  <a:cubicBezTo>
                    <a:pt x="200" y="3768"/>
                    <a:pt x="259" y="6682"/>
                    <a:pt x="259" y="6682"/>
                  </a:cubicBezTo>
                  <a:cubicBezTo>
                    <a:pt x="259" y="6682"/>
                    <a:pt x="1489" y="7047"/>
                    <a:pt x="1985" y="7047"/>
                  </a:cubicBezTo>
                  <a:cubicBezTo>
                    <a:pt x="2159" y="7047"/>
                    <a:pt x="2243" y="7002"/>
                    <a:pt x="2149" y="6880"/>
                  </a:cubicBezTo>
                  <a:cubicBezTo>
                    <a:pt x="1793" y="6412"/>
                    <a:pt x="1474" y="5249"/>
                    <a:pt x="1831" y="3450"/>
                  </a:cubicBezTo>
                  <a:cubicBezTo>
                    <a:pt x="2182" y="1670"/>
                    <a:pt x="1949" y="1"/>
                    <a:pt x="1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1"/>
            <p:cNvSpPr/>
            <p:nvPr/>
          </p:nvSpPr>
          <p:spPr>
            <a:xfrm>
              <a:off x="5820745" y="1542024"/>
              <a:ext cx="856188" cy="890680"/>
            </a:xfrm>
            <a:custGeom>
              <a:avLst/>
              <a:gdLst/>
              <a:ahLst/>
              <a:cxnLst/>
              <a:rect l="l" t="t" r="r" b="b"/>
              <a:pathLst>
                <a:path w="31873" h="33157" extrusionOk="0">
                  <a:moveTo>
                    <a:pt x="19494" y="0"/>
                  </a:moveTo>
                  <a:lnTo>
                    <a:pt x="22011" y="6574"/>
                  </a:lnTo>
                  <a:lnTo>
                    <a:pt x="21870" y="11762"/>
                  </a:lnTo>
                  <a:cubicBezTo>
                    <a:pt x="21870" y="11762"/>
                    <a:pt x="23182" y="15071"/>
                    <a:pt x="23211" y="17461"/>
                  </a:cubicBezTo>
                  <a:cubicBezTo>
                    <a:pt x="23239" y="19851"/>
                    <a:pt x="24069" y="23822"/>
                    <a:pt x="24069" y="23822"/>
                  </a:cubicBezTo>
                  <a:cubicBezTo>
                    <a:pt x="24069" y="23822"/>
                    <a:pt x="22500" y="23718"/>
                    <a:pt x="20924" y="23628"/>
                  </a:cubicBezTo>
                  <a:cubicBezTo>
                    <a:pt x="20061" y="23578"/>
                    <a:pt x="19197" y="23535"/>
                    <a:pt x="18583" y="23515"/>
                  </a:cubicBezTo>
                  <a:cubicBezTo>
                    <a:pt x="16846" y="23459"/>
                    <a:pt x="13927" y="22851"/>
                    <a:pt x="11600" y="22479"/>
                  </a:cubicBezTo>
                  <a:cubicBezTo>
                    <a:pt x="9274" y="22106"/>
                    <a:pt x="5438" y="20967"/>
                    <a:pt x="4767" y="20763"/>
                  </a:cubicBezTo>
                  <a:cubicBezTo>
                    <a:pt x="4096" y="20558"/>
                    <a:pt x="2263" y="19409"/>
                    <a:pt x="1722" y="19318"/>
                  </a:cubicBezTo>
                  <a:cubicBezTo>
                    <a:pt x="1614" y="19300"/>
                    <a:pt x="1485" y="19293"/>
                    <a:pt x="1346" y="19293"/>
                  </a:cubicBezTo>
                  <a:cubicBezTo>
                    <a:pt x="789" y="19293"/>
                    <a:pt x="86" y="19409"/>
                    <a:pt x="86" y="19409"/>
                  </a:cubicBezTo>
                  <a:cubicBezTo>
                    <a:pt x="86" y="19409"/>
                    <a:pt x="0" y="19722"/>
                    <a:pt x="23" y="21520"/>
                  </a:cubicBezTo>
                  <a:cubicBezTo>
                    <a:pt x="45" y="23318"/>
                    <a:pt x="638" y="24599"/>
                    <a:pt x="638" y="24599"/>
                  </a:cubicBezTo>
                  <a:cubicBezTo>
                    <a:pt x="638" y="24599"/>
                    <a:pt x="1747" y="24813"/>
                    <a:pt x="2945" y="25093"/>
                  </a:cubicBezTo>
                  <a:cubicBezTo>
                    <a:pt x="4144" y="25370"/>
                    <a:pt x="6937" y="26469"/>
                    <a:pt x="9426" y="27517"/>
                  </a:cubicBezTo>
                  <a:cubicBezTo>
                    <a:pt x="11916" y="28566"/>
                    <a:pt x="15258" y="30695"/>
                    <a:pt x="18100" y="31946"/>
                  </a:cubicBezTo>
                  <a:cubicBezTo>
                    <a:pt x="19733" y="32665"/>
                    <a:pt x="22859" y="33157"/>
                    <a:pt x="25511" y="33157"/>
                  </a:cubicBezTo>
                  <a:cubicBezTo>
                    <a:pt x="27478" y="33157"/>
                    <a:pt x="29185" y="32886"/>
                    <a:pt x="29828" y="32236"/>
                  </a:cubicBezTo>
                  <a:cubicBezTo>
                    <a:pt x="31338" y="30712"/>
                    <a:pt x="31397" y="26954"/>
                    <a:pt x="31634" y="23780"/>
                  </a:cubicBezTo>
                  <a:cubicBezTo>
                    <a:pt x="31873" y="20605"/>
                    <a:pt x="30559" y="17529"/>
                    <a:pt x="30382" y="15243"/>
                  </a:cubicBezTo>
                  <a:cubicBezTo>
                    <a:pt x="30206" y="12957"/>
                    <a:pt x="29572" y="8119"/>
                    <a:pt x="29078" y="5544"/>
                  </a:cubicBezTo>
                  <a:cubicBezTo>
                    <a:pt x="28585" y="2966"/>
                    <a:pt x="26013" y="1731"/>
                    <a:pt x="24718" y="1021"/>
                  </a:cubicBezTo>
                  <a:cubicBezTo>
                    <a:pt x="23422" y="310"/>
                    <a:pt x="19494" y="0"/>
                    <a:pt x="19494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1"/>
            <p:cNvSpPr/>
            <p:nvPr/>
          </p:nvSpPr>
          <p:spPr>
            <a:xfrm>
              <a:off x="5835922" y="2202806"/>
              <a:ext cx="491906" cy="216189"/>
            </a:xfrm>
            <a:custGeom>
              <a:avLst/>
              <a:gdLst/>
              <a:ahLst/>
              <a:cxnLst/>
              <a:rect l="l" t="t" r="r" b="b"/>
              <a:pathLst>
                <a:path w="18312" h="8048" extrusionOk="0">
                  <a:moveTo>
                    <a:pt x="73" y="0"/>
                  </a:moveTo>
                  <a:lnTo>
                    <a:pt x="73" y="0"/>
                  </a:lnTo>
                  <a:cubicBezTo>
                    <a:pt x="72" y="0"/>
                    <a:pt x="1" y="637"/>
                    <a:pt x="3166" y="1593"/>
                  </a:cubicBezTo>
                  <a:cubicBezTo>
                    <a:pt x="3724" y="1762"/>
                    <a:pt x="6367" y="2797"/>
                    <a:pt x="6812" y="3188"/>
                  </a:cubicBezTo>
                  <a:cubicBezTo>
                    <a:pt x="7908" y="4152"/>
                    <a:pt x="6627" y="6061"/>
                    <a:pt x="7461" y="6487"/>
                  </a:cubicBezTo>
                  <a:cubicBezTo>
                    <a:pt x="9961" y="7761"/>
                    <a:pt x="10885" y="7348"/>
                    <a:pt x="12661" y="7771"/>
                  </a:cubicBezTo>
                  <a:cubicBezTo>
                    <a:pt x="13723" y="8024"/>
                    <a:pt x="15567" y="8047"/>
                    <a:pt x="16195" y="8047"/>
                  </a:cubicBezTo>
                  <a:cubicBezTo>
                    <a:pt x="16333" y="8047"/>
                    <a:pt x="16413" y="8046"/>
                    <a:pt x="16413" y="8046"/>
                  </a:cubicBezTo>
                  <a:cubicBezTo>
                    <a:pt x="16413" y="8046"/>
                    <a:pt x="17316" y="7946"/>
                    <a:pt x="18312" y="7634"/>
                  </a:cubicBezTo>
                  <a:cubicBezTo>
                    <a:pt x="18030" y="7543"/>
                    <a:pt x="17767" y="7447"/>
                    <a:pt x="17539" y="7347"/>
                  </a:cubicBezTo>
                  <a:cubicBezTo>
                    <a:pt x="14693" y="6096"/>
                    <a:pt x="11351" y="3967"/>
                    <a:pt x="8861" y="2918"/>
                  </a:cubicBezTo>
                  <a:cubicBezTo>
                    <a:pt x="6372" y="1870"/>
                    <a:pt x="3579" y="771"/>
                    <a:pt x="2380" y="494"/>
                  </a:cubicBezTo>
                  <a:cubicBezTo>
                    <a:pt x="1182" y="214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1"/>
            <p:cNvSpPr/>
            <p:nvPr/>
          </p:nvSpPr>
          <p:spPr>
            <a:xfrm>
              <a:off x="6223919" y="1289762"/>
              <a:ext cx="255274" cy="156984"/>
            </a:xfrm>
            <a:custGeom>
              <a:avLst/>
              <a:gdLst/>
              <a:ahLst/>
              <a:cxnLst/>
              <a:rect l="l" t="t" r="r" b="b"/>
              <a:pathLst>
                <a:path w="9503" h="5844" extrusionOk="0">
                  <a:moveTo>
                    <a:pt x="0" y="0"/>
                  </a:moveTo>
                  <a:cubicBezTo>
                    <a:pt x="0" y="3222"/>
                    <a:pt x="2131" y="5844"/>
                    <a:pt x="4752" y="5844"/>
                  </a:cubicBezTo>
                  <a:cubicBezTo>
                    <a:pt x="7373" y="5844"/>
                    <a:pt x="9503" y="3222"/>
                    <a:pt x="9503" y="0"/>
                  </a:cubicBezTo>
                  <a:lnTo>
                    <a:pt x="9052" y="0"/>
                  </a:lnTo>
                  <a:cubicBezTo>
                    <a:pt x="9052" y="2974"/>
                    <a:pt x="7123" y="5393"/>
                    <a:pt x="4752" y="5393"/>
                  </a:cubicBezTo>
                  <a:cubicBezTo>
                    <a:pt x="2382" y="5393"/>
                    <a:pt x="452" y="2975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1"/>
            <p:cNvSpPr/>
            <p:nvPr/>
          </p:nvSpPr>
          <p:spPr>
            <a:xfrm>
              <a:off x="5774434" y="1289762"/>
              <a:ext cx="255274" cy="156984"/>
            </a:xfrm>
            <a:custGeom>
              <a:avLst/>
              <a:gdLst/>
              <a:ahLst/>
              <a:cxnLst/>
              <a:rect l="l" t="t" r="r" b="b"/>
              <a:pathLst>
                <a:path w="9503" h="5844" extrusionOk="0">
                  <a:moveTo>
                    <a:pt x="0" y="0"/>
                  </a:moveTo>
                  <a:cubicBezTo>
                    <a:pt x="0" y="3222"/>
                    <a:pt x="2130" y="5844"/>
                    <a:pt x="4751" y="5844"/>
                  </a:cubicBezTo>
                  <a:cubicBezTo>
                    <a:pt x="7371" y="5844"/>
                    <a:pt x="9502" y="3222"/>
                    <a:pt x="9502" y="0"/>
                  </a:cubicBezTo>
                  <a:lnTo>
                    <a:pt x="9051" y="0"/>
                  </a:lnTo>
                  <a:cubicBezTo>
                    <a:pt x="9051" y="2974"/>
                    <a:pt x="7124" y="5393"/>
                    <a:pt x="4751" y="5393"/>
                  </a:cubicBezTo>
                  <a:cubicBezTo>
                    <a:pt x="2381" y="5393"/>
                    <a:pt x="451" y="2975"/>
                    <a:pt x="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1"/>
            <p:cNvSpPr/>
            <p:nvPr/>
          </p:nvSpPr>
          <p:spPr>
            <a:xfrm>
              <a:off x="6342113" y="2439864"/>
              <a:ext cx="197950" cy="58507"/>
            </a:xfrm>
            <a:custGeom>
              <a:avLst/>
              <a:gdLst/>
              <a:ahLst/>
              <a:cxnLst/>
              <a:rect l="l" t="t" r="r" b="b"/>
              <a:pathLst>
                <a:path w="7369" h="2178" extrusionOk="0">
                  <a:moveTo>
                    <a:pt x="3557" y="0"/>
                  </a:moveTo>
                  <a:cubicBezTo>
                    <a:pt x="1777" y="0"/>
                    <a:pt x="1" y="77"/>
                    <a:pt x="1" y="77"/>
                  </a:cubicBezTo>
                  <a:cubicBezTo>
                    <a:pt x="1" y="77"/>
                    <a:pt x="490" y="701"/>
                    <a:pt x="5526" y="1942"/>
                  </a:cubicBezTo>
                  <a:cubicBezTo>
                    <a:pt x="6337" y="2142"/>
                    <a:pt x="6867" y="2177"/>
                    <a:pt x="7142" y="2177"/>
                  </a:cubicBezTo>
                  <a:cubicBezTo>
                    <a:pt x="7294" y="2177"/>
                    <a:pt x="7368" y="2166"/>
                    <a:pt x="7368" y="2166"/>
                  </a:cubicBezTo>
                  <a:cubicBezTo>
                    <a:pt x="7368" y="2166"/>
                    <a:pt x="7225" y="974"/>
                    <a:pt x="7133" y="374"/>
                  </a:cubicBezTo>
                  <a:cubicBezTo>
                    <a:pt x="7087" y="75"/>
                    <a:pt x="5320" y="0"/>
                    <a:pt x="3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1"/>
            <p:cNvSpPr/>
            <p:nvPr/>
          </p:nvSpPr>
          <p:spPr>
            <a:xfrm>
              <a:off x="5908262" y="1253390"/>
              <a:ext cx="453144" cy="508668"/>
            </a:xfrm>
            <a:custGeom>
              <a:avLst/>
              <a:gdLst/>
              <a:ahLst/>
              <a:cxnLst/>
              <a:rect l="l" t="t" r="r" b="b"/>
              <a:pathLst>
                <a:path w="16869" h="18936" extrusionOk="0">
                  <a:moveTo>
                    <a:pt x="8279" y="1"/>
                  </a:moveTo>
                  <a:lnTo>
                    <a:pt x="5354" y="106"/>
                  </a:lnTo>
                  <a:cubicBezTo>
                    <a:pt x="5354" y="106"/>
                    <a:pt x="5576" y="7270"/>
                    <a:pt x="5076" y="8591"/>
                  </a:cubicBezTo>
                  <a:cubicBezTo>
                    <a:pt x="4846" y="9194"/>
                    <a:pt x="531" y="10128"/>
                    <a:pt x="531" y="10128"/>
                  </a:cubicBezTo>
                  <a:cubicBezTo>
                    <a:pt x="362" y="11379"/>
                    <a:pt x="0" y="18935"/>
                    <a:pt x="8545" y="18935"/>
                  </a:cubicBezTo>
                  <a:cubicBezTo>
                    <a:pt x="8561" y="18935"/>
                    <a:pt x="8578" y="18935"/>
                    <a:pt x="8595" y="18935"/>
                  </a:cubicBezTo>
                  <a:cubicBezTo>
                    <a:pt x="8650" y="18936"/>
                    <a:pt x="8705" y="18936"/>
                    <a:pt x="8760" y="18936"/>
                  </a:cubicBezTo>
                  <a:cubicBezTo>
                    <a:pt x="13893" y="18936"/>
                    <a:pt x="16868" y="16121"/>
                    <a:pt x="16102" y="10222"/>
                  </a:cubicBezTo>
                  <a:cubicBezTo>
                    <a:pt x="16102" y="10222"/>
                    <a:pt x="12008" y="9255"/>
                    <a:pt x="11654" y="8698"/>
                  </a:cubicBezTo>
                  <a:cubicBezTo>
                    <a:pt x="10894" y="7508"/>
                    <a:pt x="11204" y="85"/>
                    <a:pt x="11204" y="85"/>
                  </a:cubicBezTo>
                  <a:lnTo>
                    <a:pt x="8279" y="1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1"/>
            <p:cNvSpPr/>
            <p:nvPr/>
          </p:nvSpPr>
          <p:spPr>
            <a:xfrm>
              <a:off x="6050631" y="1253390"/>
              <a:ext cx="162035" cy="194726"/>
            </a:xfrm>
            <a:custGeom>
              <a:avLst/>
              <a:gdLst/>
              <a:ahLst/>
              <a:cxnLst/>
              <a:rect l="l" t="t" r="r" b="b"/>
              <a:pathLst>
                <a:path w="6032" h="7249" extrusionOk="0">
                  <a:moveTo>
                    <a:pt x="2925" y="1"/>
                  </a:moveTo>
                  <a:lnTo>
                    <a:pt x="0" y="115"/>
                  </a:lnTo>
                  <a:cubicBezTo>
                    <a:pt x="0" y="115"/>
                    <a:pt x="183" y="3616"/>
                    <a:pt x="72" y="6100"/>
                  </a:cubicBezTo>
                  <a:cubicBezTo>
                    <a:pt x="1437" y="6729"/>
                    <a:pt x="3446" y="7245"/>
                    <a:pt x="6031" y="7249"/>
                  </a:cubicBezTo>
                  <a:cubicBezTo>
                    <a:pt x="5569" y="5183"/>
                    <a:pt x="5851" y="94"/>
                    <a:pt x="5851" y="94"/>
                  </a:cubicBezTo>
                  <a:lnTo>
                    <a:pt x="2925" y="1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1"/>
            <p:cNvSpPr/>
            <p:nvPr/>
          </p:nvSpPr>
          <p:spPr>
            <a:xfrm>
              <a:off x="5902298" y="791577"/>
              <a:ext cx="462921" cy="601344"/>
            </a:xfrm>
            <a:custGeom>
              <a:avLst/>
              <a:gdLst/>
              <a:ahLst/>
              <a:cxnLst/>
              <a:rect l="l" t="t" r="r" b="b"/>
              <a:pathLst>
                <a:path w="17233" h="22386" extrusionOk="0">
                  <a:moveTo>
                    <a:pt x="9064" y="0"/>
                  </a:moveTo>
                  <a:cubicBezTo>
                    <a:pt x="8891" y="0"/>
                    <a:pt x="8723" y="7"/>
                    <a:pt x="8557" y="18"/>
                  </a:cubicBezTo>
                  <a:cubicBezTo>
                    <a:pt x="8406" y="9"/>
                    <a:pt x="8253" y="3"/>
                    <a:pt x="8096" y="3"/>
                  </a:cubicBezTo>
                  <a:cubicBezTo>
                    <a:pt x="7092" y="3"/>
                    <a:pt x="5961" y="222"/>
                    <a:pt x="4610" y="960"/>
                  </a:cubicBezTo>
                  <a:cubicBezTo>
                    <a:pt x="3120" y="1775"/>
                    <a:pt x="751" y="3282"/>
                    <a:pt x="472" y="8120"/>
                  </a:cubicBezTo>
                  <a:cubicBezTo>
                    <a:pt x="0" y="16311"/>
                    <a:pt x="3680" y="22385"/>
                    <a:pt x="8615" y="22385"/>
                  </a:cubicBezTo>
                  <a:cubicBezTo>
                    <a:pt x="8623" y="22385"/>
                    <a:pt x="8630" y="22385"/>
                    <a:pt x="8638" y="22385"/>
                  </a:cubicBezTo>
                  <a:cubicBezTo>
                    <a:pt x="13589" y="22368"/>
                    <a:pt x="17232" y="16261"/>
                    <a:pt x="16702" y="8063"/>
                  </a:cubicBezTo>
                  <a:cubicBezTo>
                    <a:pt x="16388" y="3223"/>
                    <a:pt x="14009" y="1734"/>
                    <a:pt x="12512" y="932"/>
                  </a:cubicBezTo>
                  <a:cubicBezTo>
                    <a:pt x="11177" y="215"/>
                    <a:pt x="10058" y="0"/>
                    <a:pt x="9064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1"/>
            <p:cNvSpPr/>
            <p:nvPr/>
          </p:nvSpPr>
          <p:spPr>
            <a:xfrm>
              <a:off x="5846344" y="1066511"/>
              <a:ext cx="88539" cy="110700"/>
            </a:xfrm>
            <a:custGeom>
              <a:avLst/>
              <a:gdLst/>
              <a:ahLst/>
              <a:cxnLst/>
              <a:rect l="l" t="t" r="r" b="b"/>
              <a:pathLst>
                <a:path w="3296" h="4121" extrusionOk="0">
                  <a:moveTo>
                    <a:pt x="2489" y="0"/>
                  </a:moveTo>
                  <a:cubicBezTo>
                    <a:pt x="2489" y="0"/>
                    <a:pt x="157" y="233"/>
                    <a:pt x="72" y="2250"/>
                  </a:cubicBezTo>
                  <a:cubicBezTo>
                    <a:pt x="0" y="3981"/>
                    <a:pt x="2315" y="4121"/>
                    <a:pt x="3064" y="4121"/>
                  </a:cubicBezTo>
                  <a:cubicBezTo>
                    <a:pt x="3209" y="4121"/>
                    <a:pt x="3295" y="4116"/>
                    <a:pt x="3295" y="4116"/>
                  </a:cubicBezTo>
                  <a:lnTo>
                    <a:pt x="2489" y="0"/>
                  </a:ln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1"/>
            <p:cNvSpPr/>
            <p:nvPr/>
          </p:nvSpPr>
          <p:spPr>
            <a:xfrm>
              <a:off x="5864584" y="1086012"/>
              <a:ext cx="53349" cy="52086"/>
            </a:xfrm>
            <a:custGeom>
              <a:avLst/>
              <a:gdLst/>
              <a:ahLst/>
              <a:cxnLst/>
              <a:rect l="l" t="t" r="r" b="b"/>
              <a:pathLst>
                <a:path w="1986" h="1939" extrusionOk="0">
                  <a:moveTo>
                    <a:pt x="1883" y="0"/>
                  </a:moveTo>
                  <a:cubicBezTo>
                    <a:pt x="1367" y="90"/>
                    <a:pt x="166" y="460"/>
                    <a:pt x="1" y="1939"/>
                  </a:cubicBezTo>
                  <a:cubicBezTo>
                    <a:pt x="1" y="1939"/>
                    <a:pt x="889" y="1121"/>
                    <a:pt x="1834" y="1121"/>
                  </a:cubicBezTo>
                  <a:cubicBezTo>
                    <a:pt x="1884" y="1121"/>
                    <a:pt x="1935" y="1123"/>
                    <a:pt x="1986" y="1128"/>
                  </a:cubicBezTo>
                  <a:cubicBezTo>
                    <a:pt x="1944" y="760"/>
                    <a:pt x="1908" y="385"/>
                    <a:pt x="1883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1"/>
            <p:cNvSpPr/>
            <p:nvPr/>
          </p:nvSpPr>
          <p:spPr>
            <a:xfrm>
              <a:off x="5967654" y="1044779"/>
              <a:ext cx="117685" cy="39810"/>
            </a:xfrm>
            <a:custGeom>
              <a:avLst/>
              <a:gdLst/>
              <a:ahLst/>
              <a:cxnLst/>
              <a:rect l="l" t="t" r="r" b="b"/>
              <a:pathLst>
                <a:path w="4381" h="1482" extrusionOk="0">
                  <a:moveTo>
                    <a:pt x="2871" y="0"/>
                  </a:moveTo>
                  <a:cubicBezTo>
                    <a:pt x="1473" y="0"/>
                    <a:pt x="0" y="1282"/>
                    <a:pt x="168" y="1420"/>
                  </a:cubicBezTo>
                  <a:cubicBezTo>
                    <a:pt x="168" y="1420"/>
                    <a:pt x="126" y="1482"/>
                    <a:pt x="261" y="1482"/>
                  </a:cubicBezTo>
                  <a:cubicBezTo>
                    <a:pt x="376" y="1482"/>
                    <a:pt x="619" y="1437"/>
                    <a:pt x="1124" y="1272"/>
                  </a:cubicBezTo>
                  <a:cubicBezTo>
                    <a:pt x="2223" y="909"/>
                    <a:pt x="4380" y="144"/>
                    <a:pt x="3092" y="11"/>
                  </a:cubicBezTo>
                  <a:cubicBezTo>
                    <a:pt x="3019" y="4"/>
                    <a:pt x="2945" y="0"/>
                    <a:pt x="2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1"/>
            <p:cNvSpPr/>
            <p:nvPr/>
          </p:nvSpPr>
          <p:spPr>
            <a:xfrm>
              <a:off x="6180940" y="1044779"/>
              <a:ext cx="117631" cy="39810"/>
            </a:xfrm>
            <a:custGeom>
              <a:avLst/>
              <a:gdLst/>
              <a:ahLst/>
              <a:cxnLst/>
              <a:rect l="l" t="t" r="r" b="b"/>
              <a:pathLst>
                <a:path w="4379" h="1482" extrusionOk="0">
                  <a:moveTo>
                    <a:pt x="1509" y="0"/>
                  </a:moveTo>
                  <a:cubicBezTo>
                    <a:pt x="1436" y="0"/>
                    <a:pt x="1362" y="4"/>
                    <a:pt x="1289" y="11"/>
                  </a:cubicBezTo>
                  <a:cubicBezTo>
                    <a:pt x="0" y="144"/>
                    <a:pt x="2157" y="909"/>
                    <a:pt x="3257" y="1272"/>
                  </a:cubicBezTo>
                  <a:cubicBezTo>
                    <a:pt x="3762" y="1437"/>
                    <a:pt x="4004" y="1482"/>
                    <a:pt x="4119" y="1482"/>
                  </a:cubicBezTo>
                  <a:cubicBezTo>
                    <a:pt x="4254" y="1482"/>
                    <a:pt x="4211" y="1420"/>
                    <a:pt x="4211" y="1420"/>
                  </a:cubicBezTo>
                  <a:cubicBezTo>
                    <a:pt x="4379" y="1282"/>
                    <a:pt x="2908" y="0"/>
                    <a:pt x="15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1"/>
            <p:cNvSpPr/>
            <p:nvPr/>
          </p:nvSpPr>
          <p:spPr>
            <a:xfrm>
              <a:off x="6330589" y="1066511"/>
              <a:ext cx="88593" cy="110700"/>
            </a:xfrm>
            <a:custGeom>
              <a:avLst/>
              <a:gdLst/>
              <a:ahLst/>
              <a:cxnLst/>
              <a:rect l="l" t="t" r="r" b="b"/>
              <a:pathLst>
                <a:path w="3298" h="4121" extrusionOk="0">
                  <a:moveTo>
                    <a:pt x="809" y="0"/>
                  </a:moveTo>
                  <a:lnTo>
                    <a:pt x="1" y="4116"/>
                  </a:lnTo>
                  <a:cubicBezTo>
                    <a:pt x="1" y="4116"/>
                    <a:pt x="87" y="4121"/>
                    <a:pt x="232" y="4121"/>
                  </a:cubicBezTo>
                  <a:cubicBezTo>
                    <a:pt x="982" y="4121"/>
                    <a:pt x="3297" y="3981"/>
                    <a:pt x="3225" y="2250"/>
                  </a:cubicBezTo>
                  <a:cubicBezTo>
                    <a:pt x="3139" y="233"/>
                    <a:pt x="809" y="0"/>
                    <a:pt x="809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1"/>
            <p:cNvSpPr/>
            <p:nvPr/>
          </p:nvSpPr>
          <p:spPr>
            <a:xfrm>
              <a:off x="6347566" y="1086012"/>
              <a:ext cx="53322" cy="52086"/>
            </a:xfrm>
            <a:custGeom>
              <a:avLst/>
              <a:gdLst/>
              <a:ahLst/>
              <a:cxnLst/>
              <a:rect l="l" t="t" r="r" b="b"/>
              <a:pathLst>
                <a:path w="1985" h="1939" extrusionOk="0">
                  <a:moveTo>
                    <a:pt x="102" y="0"/>
                  </a:moveTo>
                  <a:cubicBezTo>
                    <a:pt x="78" y="385"/>
                    <a:pt x="43" y="760"/>
                    <a:pt x="1" y="1128"/>
                  </a:cubicBezTo>
                  <a:cubicBezTo>
                    <a:pt x="51" y="1123"/>
                    <a:pt x="102" y="1121"/>
                    <a:pt x="153" y="1121"/>
                  </a:cubicBezTo>
                  <a:cubicBezTo>
                    <a:pt x="1098" y="1121"/>
                    <a:pt x="1984" y="1939"/>
                    <a:pt x="1984" y="1939"/>
                  </a:cubicBezTo>
                  <a:cubicBezTo>
                    <a:pt x="1822" y="460"/>
                    <a:pt x="620" y="90"/>
                    <a:pt x="102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1"/>
            <p:cNvSpPr/>
            <p:nvPr/>
          </p:nvSpPr>
          <p:spPr>
            <a:xfrm>
              <a:off x="5988741" y="791577"/>
              <a:ext cx="363933" cy="293177"/>
            </a:xfrm>
            <a:custGeom>
              <a:avLst/>
              <a:gdLst/>
              <a:ahLst/>
              <a:cxnLst/>
              <a:rect l="l" t="t" r="r" b="b"/>
              <a:pathLst>
                <a:path w="13548" h="10914" extrusionOk="0">
                  <a:moveTo>
                    <a:pt x="5846" y="0"/>
                  </a:moveTo>
                  <a:cubicBezTo>
                    <a:pt x="5673" y="0"/>
                    <a:pt x="5505" y="7"/>
                    <a:pt x="5339" y="18"/>
                  </a:cubicBezTo>
                  <a:cubicBezTo>
                    <a:pt x="5192" y="9"/>
                    <a:pt x="5041" y="4"/>
                    <a:pt x="4888" y="4"/>
                  </a:cubicBezTo>
                  <a:cubicBezTo>
                    <a:pt x="4619" y="4"/>
                    <a:pt x="4342" y="19"/>
                    <a:pt x="4055" y="56"/>
                  </a:cubicBezTo>
                  <a:lnTo>
                    <a:pt x="982" y="1192"/>
                  </a:lnTo>
                  <a:cubicBezTo>
                    <a:pt x="670" y="1376"/>
                    <a:pt x="337" y="1594"/>
                    <a:pt x="0" y="1865"/>
                  </a:cubicBezTo>
                  <a:cubicBezTo>
                    <a:pt x="684" y="2031"/>
                    <a:pt x="1792" y="2466"/>
                    <a:pt x="2166" y="3564"/>
                  </a:cubicBezTo>
                  <a:cubicBezTo>
                    <a:pt x="2721" y="5192"/>
                    <a:pt x="5148" y="3740"/>
                    <a:pt x="5221" y="5425"/>
                  </a:cubicBezTo>
                  <a:cubicBezTo>
                    <a:pt x="5297" y="7133"/>
                    <a:pt x="6271" y="7868"/>
                    <a:pt x="7436" y="7868"/>
                  </a:cubicBezTo>
                  <a:cubicBezTo>
                    <a:pt x="7808" y="7868"/>
                    <a:pt x="8199" y="7794"/>
                    <a:pt x="8586" y="7652"/>
                  </a:cubicBezTo>
                  <a:cubicBezTo>
                    <a:pt x="8679" y="7619"/>
                    <a:pt x="8763" y="7603"/>
                    <a:pt x="8841" y="7603"/>
                  </a:cubicBezTo>
                  <a:cubicBezTo>
                    <a:pt x="9582" y="7603"/>
                    <a:pt x="9759" y="8985"/>
                    <a:pt x="10958" y="8985"/>
                  </a:cubicBezTo>
                  <a:cubicBezTo>
                    <a:pt x="11092" y="8985"/>
                    <a:pt x="11238" y="8968"/>
                    <a:pt x="11399" y="8930"/>
                  </a:cubicBezTo>
                  <a:cubicBezTo>
                    <a:pt x="11584" y="8886"/>
                    <a:pt x="11739" y="8866"/>
                    <a:pt x="11869" y="8866"/>
                  </a:cubicBezTo>
                  <a:cubicBezTo>
                    <a:pt x="12948" y="8866"/>
                    <a:pt x="12395" y="10228"/>
                    <a:pt x="13402" y="10913"/>
                  </a:cubicBezTo>
                  <a:lnTo>
                    <a:pt x="13526" y="10286"/>
                  </a:lnTo>
                  <a:cubicBezTo>
                    <a:pt x="13548" y="9565"/>
                    <a:pt x="13533" y="8824"/>
                    <a:pt x="13484" y="8063"/>
                  </a:cubicBezTo>
                  <a:cubicBezTo>
                    <a:pt x="13170" y="3223"/>
                    <a:pt x="10791" y="1734"/>
                    <a:pt x="9294" y="932"/>
                  </a:cubicBezTo>
                  <a:cubicBezTo>
                    <a:pt x="7959" y="215"/>
                    <a:pt x="6840" y="0"/>
                    <a:pt x="5846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1"/>
            <p:cNvSpPr/>
            <p:nvPr/>
          </p:nvSpPr>
          <p:spPr>
            <a:xfrm>
              <a:off x="6128182" y="1264296"/>
              <a:ext cx="69869" cy="48729"/>
            </a:xfrm>
            <a:custGeom>
              <a:avLst/>
              <a:gdLst/>
              <a:ahLst/>
              <a:cxnLst/>
              <a:rect l="l" t="t" r="r" b="b"/>
              <a:pathLst>
                <a:path w="2601" h="1814" extrusionOk="0">
                  <a:moveTo>
                    <a:pt x="1791" y="0"/>
                  </a:moveTo>
                  <a:cubicBezTo>
                    <a:pt x="1778" y="0"/>
                    <a:pt x="1765" y="0"/>
                    <a:pt x="1753" y="1"/>
                  </a:cubicBezTo>
                  <a:cubicBezTo>
                    <a:pt x="1747" y="1"/>
                    <a:pt x="1741" y="1"/>
                    <a:pt x="1735" y="1"/>
                  </a:cubicBezTo>
                  <a:cubicBezTo>
                    <a:pt x="1426" y="1"/>
                    <a:pt x="1113" y="107"/>
                    <a:pt x="859" y="284"/>
                  </a:cubicBezTo>
                  <a:cubicBezTo>
                    <a:pt x="605" y="470"/>
                    <a:pt x="401" y="707"/>
                    <a:pt x="258" y="969"/>
                  </a:cubicBezTo>
                  <a:cubicBezTo>
                    <a:pt x="113" y="1232"/>
                    <a:pt x="14" y="1516"/>
                    <a:pt x="0" y="1814"/>
                  </a:cubicBezTo>
                  <a:cubicBezTo>
                    <a:pt x="373" y="1363"/>
                    <a:pt x="708" y="945"/>
                    <a:pt x="1118" y="654"/>
                  </a:cubicBezTo>
                  <a:cubicBezTo>
                    <a:pt x="1319" y="506"/>
                    <a:pt x="1544" y="412"/>
                    <a:pt x="1788" y="350"/>
                  </a:cubicBezTo>
                  <a:cubicBezTo>
                    <a:pt x="2035" y="280"/>
                    <a:pt x="2301" y="300"/>
                    <a:pt x="2600" y="291"/>
                  </a:cubicBezTo>
                  <a:cubicBezTo>
                    <a:pt x="2374" y="129"/>
                    <a:pt x="2093" y="0"/>
                    <a:pt x="1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1"/>
            <p:cNvSpPr/>
            <p:nvPr/>
          </p:nvSpPr>
          <p:spPr>
            <a:xfrm>
              <a:off x="6018289" y="1092862"/>
              <a:ext cx="43275" cy="61864"/>
            </a:xfrm>
            <a:custGeom>
              <a:avLst/>
              <a:gdLst/>
              <a:ahLst/>
              <a:cxnLst/>
              <a:rect l="l" t="t" r="r" b="b"/>
              <a:pathLst>
                <a:path w="1611" h="2303" extrusionOk="0">
                  <a:moveTo>
                    <a:pt x="805" y="0"/>
                  </a:moveTo>
                  <a:cubicBezTo>
                    <a:pt x="361" y="0"/>
                    <a:pt x="0" y="518"/>
                    <a:pt x="0" y="1152"/>
                  </a:cubicBezTo>
                  <a:cubicBezTo>
                    <a:pt x="0" y="1788"/>
                    <a:pt x="361" y="2303"/>
                    <a:pt x="805" y="2303"/>
                  </a:cubicBezTo>
                  <a:cubicBezTo>
                    <a:pt x="1249" y="2303"/>
                    <a:pt x="1610" y="1787"/>
                    <a:pt x="1610" y="1152"/>
                  </a:cubicBezTo>
                  <a:cubicBezTo>
                    <a:pt x="1610" y="518"/>
                    <a:pt x="1249" y="3"/>
                    <a:pt x="8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1"/>
            <p:cNvSpPr/>
            <p:nvPr/>
          </p:nvSpPr>
          <p:spPr>
            <a:xfrm>
              <a:off x="6204686" y="1092862"/>
              <a:ext cx="43302" cy="61864"/>
            </a:xfrm>
            <a:custGeom>
              <a:avLst/>
              <a:gdLst/>
              <a:ahLst/>
              <a:cxnLst/>
              <a:rect l="l" t="t" r="r" b="b"/>
              <a:pathLst>
                <a:path w="1612" h="2303" extrusionOk="0">
                  <a:moveTo>
                    <a:pt x="807" y="0"/>
                  </a:moveTo>
                  <a:cubicBezTo>
                    <a:pt x="361" y="0"/>
                    <a:pt x="0" y="518"/>
                    <a:pt x="0" y="1152"/>
                  </a:cubicBezTo>
                  <a:cubicBezTo>
                    <a:pt x="0" y="1788"/>
                    <a:pt x="361" y="2303"/>
                    <a:pt x="807" y="2303"/>
                  </a:cubicBezTo>
                  <a:cubicBezTo>
                    <a:pt x="1251" y="2303"/>
                    <a:pt x="1612" y="1787"/>
                    <a:pt x="1612" y="1152"/>
                  </a:cubicBezTo>
                  <a:cubicBezTo>
                    <a:pt x="1612" y="518"/>
                    <a:pt x="1252" y="3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1"/>
            <p:cNvSpPr/>
            <p:nvPr/>
          </p:nvSpPr>
          <p:spPr>
            <a:xfrm>
              <a:off x="5969051" y="1196577"/>
              <a:ext cx="75564" cy="75591"/>
            </a:xfrm>
            <a:custGeom>
              <a:avLst/>
              <a:gdLst/>
              <a:ahLst/>
              <a:cxnLst/>
              <a:rect l="l" t="t" r="r" b="b"/>
              <a:pathLst>
                <a:path w="2813" h="2814" extrusionOk="0">
                  <a:moveTo>
                    <a:pt x="1408" y="1"/>
                  </a:moveTo>
                  <a:cubicBezTo>
                    <a:pt x="1408" y="1"/>
                    <a:pt x="1407" y="1"/>
                    <a:pt x="1406" y="1"/>
                  </a:cubicBezTo>
                  <a:cubicBezTo>
                    <a:pt x="629" y="1"/>
                    <a:pt x="0" y="630"/>
                    <a:pt x="0" y="1408"/>
                  </a:cubicBezTo>
                  <a:cubicBezTo>
                    <a:pt x="0" y="2185"/>
                    <a:pt x="629" y="2814"/>
                    <a:pt x="1406" y="2814"/>
                  </a:cubicBezTo>
                  <a:cubicBezTo>
                    <a:pt x="2183" y="2814"/>
                    <a:pt x="2813" y="2185"/>
                    <a:pt x="2813" y="1408"/>
                  </a:cubicBezTo>
                  <a:cubicBezTo>
                    <a:pt x="2813" y="631"/>
                    <a:pt x="2183" y="1"/>
                    <a:pt x="1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1"/>
            <p:cNvSpPr/>
            <p:nvPr/>
          </p:nvSpPr>
          <p:spPr>
            <a:xfrm>
              <a:off x="6219379" y="1196577"/>
              <a:ext cx="75564" cy="75591"/>
            </a:xfrm>
            <a:custGeom>
              <a:avLst/>
              <a:gdLst/>
              <a:ahLst/>
              <a:cxnLst/>
              <a:rect l="l" t="t" r="r" b="b"/>
              <a:pathLst>
                <a:path w="2813" h="2814" extrusionOk="0">
                  <a:moveTo>
                    <a:pt x="1408" y="1"/>
                  </a:moveTo>
                  <a:cubicBezTo>
                    <a:pt x="1408" y="1"/>
                    <a:pt x="1407" y="1"/>
                    <a:pt x="1406" y="1"/>
                  </a:cubicBezTo>
                  <a:cubicBezTo>
                    <a:pt x="629" y="1"/>
                    <a:pt x="0" y="630"/>
                    <a:pt x="0" y="1408"/>
                  </a:cubicBezTo>
                  <a:cubicBezTo>
                    <a:pt x="0" y="2185"/>
                    <a:pt x="629" y="2814"/>
                    <a:pt x="1406" y="2814"/>
                  </a:cubicBezTo>
                  <a:cubicBezTo>
                    <a:pt x="2183" y="2814"/>
                    <a:pt x="2813" y="2185"/>
                    <a:pt x="2813" y="1408"/>
                  </a:cubicBezTo>
                  <a:cubicBezTo>
                    <a:pt x="2813" y="631"/>
                    <a:pt x="2183" y="1"/>
                    <a:pt x="1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1"/>
            <p:cNvSpPr/>
            <p:nvPr/>
          </p:nvSpPr>
          <p:spPr>
            <a:xfrm>
              <a:off x="5750419" y="739357"/>
              <a:ext cx="428457" cy="327185"/>
            </a:xfrm>
            <a:custGeom>
              <a:avLst/>
              <a:gdLst/>
              <a:ahLst/>
              <a:cxnLst/>
              <a:rect l="l" t="t" r="r" b="b"/>
              <a:pathLst>
                <a:path w="15950" h="12180" extrusionOk="0">
                  <a:moveTo>
                    <a:pt x="13537" y="1"/>
                  </a:moveTo>
                  <a:cubicBezTo>
                    <a:pt x="13537" y="1"/>
                    <a:pt x="0" y="2358"/>
                    <a:pt x="6060" y="12179"/>
                  </a:cubicBezTo>
                  <a:cubicBezTo>
                    <a:pt x="6060" y="12179"/>
                    <a:pt x="6746" y="9515"/>
                    <a:pt x="7719" y="7950"/>
                  </a:cubicBezTo>
                  <a:cubicBezTo>
                    <a:pt x="9543" y="5013"/>
                    <a:pt x="14240" y="2200"/>
                    <a:pt x="15095" y="1634"/>
                  </a:cubicBezTo>
                  <a:cubicBezTo>
                    <a:pt x="15950" y="1065"/>
                    <a:pt x="13537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1"/>
            <p:cNvSpPr/>
            <p:nvPr/>
          </p:nvSpPr>
          <p:spPr>
            <a:xfrm>
              <a:off x="5973537" y="708949"/>
              <a:ext cx="450215" cy="364981"/>
            </a:xfrm>
            <a:custGeom>
              <a:avLst/>
              <a:gdLst/>
              <a:ahLst/>
              <a:cxnLst/>
              <a:rect l="l" t="t" r="r" b="b"/>
              <a:pathLst>
                <a:path w="16760" h="13587" extrusionOk="0">
                  <a:moveTo>
                    <a:pt x="10923" y="1"/>
                  </a:moveTo>
                  <a:lnTo>
                    <a:pt x="1" y="4040"/>
                  </a:lnTo>
                  <a:cubicBezTo>
                    <a:pt x="1" y="4040"/>
                    <a:pt x="2176" y="4208"/>
                    <a:pt x="2732" y="5838"/>
                  </a:cubicBezTo>
                  <a:cubicBezTo>
                    <a:pt x="3287" y="7466"/>
                    <a:pt x="5714" y="6014"/>
                    <a:pt x="5787" y="7699"/>
                  </a:cubicBezTo>
                  <a:cubicBezTo>
                    <a:pt x="5863" y="9408"/>
                    <a:pt x="6836" y="10142"/>
                    <a:pt x="8002" y="10142"/>
                  </a:cubicBezTo>
                  <a:cubicBezTo>
                    <a:pt x="8373" y="10142"/>
                    <a:pt x="8764" y="10068"/>
                    <a:pt x="9152" y="9926"/>
                  </a:cubicBezTo>
                  <a:cubicBezTo>
                    <a:pt x="9244" y="9893"/>
                    <a:pt x="9328" y="9877"/>
                    <a:pt x="9406" y="9877"/>
                  </a:cubicBezTo>
                  <a:cubicBezTo>
                    <a:pt x="10148" y="9877"/>
                    <a:pt x="10325" y="11259"/>
                    <a:pt x="11524" y="11259"/>
                  </a:cubicBezTo>
                  <a:cubicBezTo>
                    <a:pt x="11658" y="11259"/>
                    <a:pt x="11804" y="11242"/>
                    <a:pt x="11965" y="11203"/>
                  </a:cubicBezTo>
                  <a:cubicBezTo>
                    <a:pt x="12149" y="11160"/>
                    <a:pt x="12303" y="11140"/>
                    <a:pt x="12433" y="11140"/>
                  </a:cubicBezTo>
                  <a:cubicBezTo>
                    <a:pt x="13550" y="11140"/>
                    <a:pt x="12914" y="12603"/>
                    <a:pt x="14074" y="13260"/>
                  </a:cubicBezTo>
                  <a:cubicBezTo>
                    <a:pt x="14506" y="13505"/>
                    <a:pt x="14949" y="13587"/>
                    <a:pt x="15347" y="13587"/>
                  </a:cubicBezTo>
                  <a:cubicBezTo>
                    <a:pt x="16143" y="13587"/>
                    <a:pt x="16760" y="13260"/>
                    <a:pt x="16760" y="13260"/>
                  </a:cubicBezTo>
                  <a:lnTo>
                    <a:pt x="16760" y="5838"/>
                  </a:lnTo>
                  <a:lnTo>
                    <a:pt x="10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1"/>
            <p:cNvSpPr/>
            <p:nvPr/>
          </p:nvSpPr>
          <p:spPr>
            <a:xfrm>
              <a:off x="5908262" y="1520696"/>
              <a:ext cx="231501" cy="241333"/>
            </a:xfrm>
            <a:custGeom>
              <a:avLst/>
              <a:gdLst/>
              <a:ahLst/>
              <a:cxnLst/>
              <a:rect l="l" t="t" r="r" b="b"/>
              <a:pathLst>
                <a:path w="8618" h="8984" extrusionOk="0">
                  <a:moveTo>
                    <a:pt x="1293" y="0"/>
                  </a:moveTo>
                  <a:lnTo>
                    <a:pt x="1293" y="0"/>
                  </a:lnTo>
                  <a:cubicBezTo>
                    <a:pt x="841" y="108"/>
                    <a:pt x="531" y="177"/>
                    <a:pt x="531" y="177"/>
                  </a:cubicBezTo>
                  <a:cubicBezTo>
                    <a:pt x="362" y="1428"/>
                    <a:pt x="0" y="8984"/>
                    <a:pt x="8545" y="8984"/>
                  </a:cubicBezTo>
                  <a:cubicBezTo>
                    <a:pt x="8559" y="8984"/>
                    <a:pt x="8573" y="8984"/>
                    <a:pt x="8588" y="8984"/>
                  </a:cubicBezTo>
                  <a:lnTo>
                    <a:pt x="8617" y="8984"/>
                  </a:lnTo>
                  <a:cubicBezTo>
                    <a:pt x="1276" y="8342"/>
                    <a:pt x="1141" y="1836"/>
                    <a:pt x="1293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1"/>
            <p:cNvSpPr/>
            <p:nvPr/>
          </p:nvSpPr>
          <p:spPr>
            <a:xfrm>
              <a:off x="5774381" y="1132726"/>
              <a:ext cx="127651" cy="157011"/>
            </a:xfrm>
            <a:custGeom>
              <a:avLst/>
              <a:gdLst/>
              <a:ahLst/>
              <a:cxnLst/>
              <a:rect l="l" t="t" r="r" b="b"/>
              <a:pathLst>
                <a:path w="4752" h="5845" extrusionOk="0">
                  <a:moveTo>
                    <a:pt x="4752" y="1"/>
                  </a:moveTo>
                  <a:cubicBezTo>
                    <a:pt x="2131" y="1"/>
                    <a:pt x="1" y="2620"/>
                    <a:pt x="1" y="5845"/>
                  </a:cubicBezTo>
                  <a:lnTo>
                    <a:pt x="452" y="5845"/>
                  </a:lnTo>
                  <a:cubicBezTo>
                    <a:pt x="452" y="2871"/>
                    <a:pt x="2380" y="452"/>
                    <a:pt x="4752" y="452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1"/>
            <p:cNvSpPr/>
            <p:nvPr/>
          </p:nvSpPr>
          <p:spPr>
            <a:xfrm>
              <a:off x="6351541" y="1156042"/>
              <a:ext cx="127651" cy="156984"/>
            </a:xfrm>
            <a:custGeom>
              <a:avLst/>
              <a:gdLst/>
              <a:ahLst/>
              <a:cxnLst/>
              <a:rect l="l" t="t" r="r" b="b"/>
              <a:pathLst>
                <a:path w="4752" h="5844" extrusionOk="0">
                  <a:moveTo>
                    <a:pt x="1" y="0"/>
                  </a:moveTo>
                  <a:lnTo>
                    <a:pt x="1" y="451"/>
                  </a:lnTo>
                  <a:cubicBezTo>
                    <a:pt x="2371" y="451"/>
                    <a:pt x="4301" y="2869"/>
                    <a:pt x="4301" y="5844"/>
                  </a:cubicBezTo>
                  <a:lnTo>
                    <a:pt x="4752" y="5844"/>
                  </a:lnTo>
                  <a:cubicBezTo>
                    <a:pt x="4752" y="2622"/>
                    <a:pt x="262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1"/>
            <p:cNvSpPr/>
            <p:nvPr/>
          </p:nvSpPr>
          <p:spPr>
            <a:xfrm>
              <a:off x="6334349" y="1533751"/>
              <a:ext cx="354155" cy="498246"/>
            </a:xfrm>
            <a:custGeom>
              <a:avLst/>
              <a:gdLst/>
              <a:ahLst/>
              <a:cxnLst/>
              <a:rect l="l" t="t" r="r" b="b"/>
              <a:pathLst>
                <a:path w="13184" h="18548" extrusionOk="0">
                  <a:moveTo>
                    <a:pt x="1446" y="1"/>
                  </a:moveTo>
                  <a:lnTo>
                    <a:pt x="1" y="18544"/>
                  </a:lnTo>
                  <a:lnTo>
                    <a:pt x="13184" y="18544"/>
                  </a:lnTo>
                  <a:cubicBezTo>
                    <a:pt x="13006" y="15730"/>
                    <a:pt x="12700" y="12397"/>
                    <a:pt x="12569" y="10648"/>
                  </a:cubicBezTo>
                  <a:cubicBezTo>
                    <a:pt x="12371" y="7999"/>
                    <a:pt x="11745" y="4700"/>
                    <a:pt x="10120" y="3775"/>
                  </a:cubicBezTo>
                  <a:cubicBezTo>
                    <a:pt x="8495" y="2850"/>
                    <a:pt x="6921" y="1893"/>
                    <a:pt x="6269" y="1516"/>
                  </a:cubicBezTo>
                  <a:cubicBezTo>
                    <a:pt x="4880" y="713"/>
                    <a:pt x="1446" y="1"/>
                    <a:pt x="1446" y="1"/>
                  </a:cubicBezTo>
                  <a:close/>
                  <a:moveTo>
                    <a:pt x="13184" y="18544"/>
                  </a:moveTo>
                  <a:cubicBezTo>
                    <a:pt x="13184" y="18545"/>
                    <a:pt x="13184" y="18546"/>
                    <a:pt x="13184" y="18547"/>
                  </a:cubicBezTo>
                  <a:lnTo>
                    <a:pt x="13184" y="185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1"/>
            <p:cNvSpPr/>
            <p:nvPr/>
          </p:nvSpPr>
          <p:spPr>
            <a:xfrm>
              <a:off x="6044641" y="1819806"/>
              <a:ext cx="661086" cy="648031"/>
            </a:xfrm>
            <a:custGeom>
              <a:avLst/>
              <a:gdLst/>
              <a:ahLst/>
              <a:cxnLst/>
              <a:rect l="l" t="t" r="r" b="b"/>
              <a:pathLst>
                <a:path w="24610" h="24124" extrusionOk="0">
                  <a:moveTo>
                    <a:pt x="13691" y="0"/>
                  </a:moveTo>
                  <a:cubicBezTo>
                    <a:pt x="13691" y="0"/>
                    <a:pt x="12668" y="5440"/>
                    <a:pt x="13691" y="8437"/>
                  </a:cubicBezTo>
                  <a:cubicBezTo>
                    <a:pt x="14718" y="11434"/>
                    <a:pt x="12590" y="13288"/>
                    <a:pt x="12590" y="13288"/>
                  </a:cubicBezTo>
                  <a:lnTo>
                    <a:pt x="6507" y="10927"/>
                  </a:lnTo>
                  <a:cubicBezTo>
                    <a:pt x="6507" y="10927"/>
                    <a:pt x="4166" y="11523"/>
                    <a:pt x="3404" y="11868"/>
                  </a:cubicBezTo>
                  <a:cubicBezTo>
                    <a:pt x="2641" y="12215"/>
                    <a:pt x="1541" y="13123"/>
                    <a:pt x="841" y="14147"/>
                  </a:cubicBezTo>
                  <a:cubicBezTo>
                    <a:pt x="141" y="15173"/>
                    <a:pt x="0" y="19446"/>
                    <a:pt x="0" y="19446"/>
                  </a:cubicBezTo>
                  <a:cubicBezTo>
                    <a:pt x="0" y="19446"/>
                    <a:pt x="3490" y="20690"/>
                    <a:pt x="5576" y="21740"/>
                  </a:cubicBezTo>
                  <a:cubicBezTo>
                    <a:pt x="6579" y="22246"/>
                    <a:pt x="13803" y="23752"/>
                    <a:pt x="14876" y="23973"/>
                  </a:cubicBezTo>
                  <a:cubicBezTo>
                    <a:pt x="15366" y="24074"/>
                    <a:pt x="16254" y="24124"/>
                    <a:pt x="17195" y="24124"/>
                  </a:cubicBezTo>
                  <a:cubicBezTo>
                    <a:pt x="18307" y="24124"/>
                    <a:pt x="19494" y="24054"/>
                    <a:pt x="20185" y="23918"/>
                  </a:cubicBezTo>
                  <a:cubicBezTo>
                    <a:pt x="21462" y="23669"/>
                    <a:pt x="23109" y="22444"/>
                    <a:pt x="23846" y="20794"/>
                  </a:cubicBezTo>
                  <a:cubicBezTo>
                    <a:pt x="24582" y="19145"/>
                    <a:pt x="24609" y="13595"/>
                    <a:pt x="24384" y="12266"/>
                  </a:cubicBezTo>
                  <a:cubicBezTo>
                    <a:pt x="24158" y="10938"/>
                    <a:pt x="23969" y="7898"/>
                    <a:pt x="23969" y="7898"/>
                  </a:cubicBezTo>
                  <a:lnTo>
                    <a:pt x="22493" y="3398"/>
                  </a:lnTo>
                  <a:lnTo>
                    <a:pt x="136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1"/>
            <p:cNvSpPr/>
            <p:nvPr/>
          </p:nvSpPr>
          <p:spPr>
            <a:xfrm>
              <a:off x="6382782" y="1992234"/>
              <a:ext cx="270693" cy="195022"/>
            </a:xfrm>
            <a:custGeom>
              <a:avLst/>
              <a:gdLst/>
              <a:ahLst/>
              <a:cxnLst/>
              <a:rect l="l" t="t" r="r" b="b"/>
              <a:pathLst>
                <a:path w="10077" h="7260" extrusionOk="0">
                  <a:moveTo>
                    <a:pt x="7806" y="0"/>
                  </a:moveTo>
                  <a:cubicBezTo>
                    <a:pt x="7806" y="0"/>
                    <a:pt x="6967" y="155"/>
                    <a:pt x="6410" y="347"/>
                  </a:cubicBezTo>
                  <a:cubicBezTo>
                    <a:pt x="5853" y="538"/>
                    <a:pt x="3851" y="1257"/>
                    <a:pt x="3490" y="1560"/>
                  </a:cubicBezTo>
                  <a:cubicBezTo>
                    <a:pt x="3131" y="1863"/>
                    <a:pt x="2610" y="2482"/>
                    <a:pt x="2168" y="3144"/>
                  </a:cubicBezTo>
                  <a:cubicBezTo>
                    <a:pt x="1728" y="3807"/>
                    <a:pt x="826" y="5111"/>
                    <a:pt x="686" y="5428"/>
                  </a:cubicBezTo>
                  <a:cubicBezTo>
                    <a:pt x="546" y="5745"/>
                    <a:pt x="204" y="6453"/>
                    <a:pt x="204" y="6453"/>
                  </a:cubicBezTo>
                  <a:lnTo>
                    <a:pt x="1" y="6869"/>
                  </a:lnTo>
                  <a:cubicBezTo>
                    <a:pt x="324" y="6889"/>
                    <a:pt x="5740" y="7260"/>
                    <a:pt x="5740" y="7260"/>
                  </a:cubicBezTo>
                  <a:cubicBezTo>
                    <a:pt x="5740" y="7260"/>
                    <a:pt x="7474" y="5839"/>
                    <a:pt x="7832" y="5676"/>
                  </a:cubicBezTo>
                  <a:cubicBezTo>
                    <a:pt x="8191" y="5514"/>
                    <a:pt x="8776" y="5366"/>
                    <a:pt x="9129" y="5265"/>
                  </a:cubicBezTo>
                  <a:cubicBezTo>
                    <a:pt x="9483" y="5162"/>
                    <a:pt x="9537" y="5014"/>
                    <a:pt x="9568" y="4726"/>
                  </a:cubicBezTo>
                  <a:cubicBezTo>
                    <a:pt x="9600" y="4441"/>
                    <a:pt x="9473" y="4251"/>
                    <a:pt x="9383" y="4231"/>
                  </a:cubicBezTo>
                  <a:cubicBezTo>
                    <a:pt x="9316" y="4216"/>
                    <a:pt x="8646" y="4117"/>
                    <a:pt x="8174" y="4117"/>
                  </a:cubicBezTo>
                  <a:cubicBezTo>
                    <a:pt x="8013" y="4117"/>
                    <a:pt x="7876" y="4128"/>
                    <a:pt x="7793" y="4158"/>
                  </a:cubicBezTo>
                  <a:cubicBezTo>
                    <a:pt x="7504" y="4262"/>
                    <a:pt x="6887" y="4468"/>
                    <a:pt x="6786" y="4505"/>
                  </a:cubicBezTo>
                  <a:lnTo>
                    <a:pt x="6786" y="4505"/>
                  </a:lnTo>
                  <a:cubicBezTo>
                    <a:pt x="6892" y="4452"/>
                    <a:pt x="7558" y="4038"/>
                    <a:pt x="7558" y="4038"/>
                  </a:cubicBezTo>
                  <a:cubicBezTo>
                    <a:pt x="7558" y="4038"/>
                    <a:pt x="8664" y="4040"/>
                    <a:pt x="9029" y="4045"/>
                  </a:cubicBezTo>
                  <a:cubicBezTo>
                    <a:pt x="9033" y="4045"/>
                    <a:pt x="9037" y="4045"/>
                    <a:pt x="9041" y="4045"/>
                  </a:cubicBezTo>
                  <a:cubicBezTo>
                    <a:pt x="9398" y="4045"/>
                    <a:pt x="9631" y="3851"/>
                    <a:pt x="9631" y="3851"/>
                  </a:cubicBezTo>
                  <a:cubicBezTo>
                    <a:pt x="10077" y="3450"/>
                    <a:pt x="9864" y="2938"/>
                    <a:pt x="9781" y="2781"/>
                  </a:cubicBezTo>
                  <a:cubicBezTo>
                    <a:pt x="9699" y="2624"/>
                    <a:pt x="9046" y="2689"/>
                    <a:pt x="8721" y="2657"/>
                  </a:cubicBezTo>
                  <a:cubicBezTo>
                    <a:pt x="8507" y="2634"/>
                    <a:pt x="8175" y="2621"/>
                    <a:pt x="7891" y="2621"/>
                  </a:cubicBezTo>
                  <a:cubicBezTo>
                    <a:pt x="7743" y="2621"/>
                    <a:pt x="7607" y="2624"/>
                    <a:pt x="7508" y="2633"/>
                  </a:cubicBezTo>
                  <a:cubicBezTo>
                    <a:pt x="7255" y="2653"/>
                    <a:pt x="6847" y="2782"/>
                    <a:pt x="6719" y="2826"/>
                  </a:cubicBezTo>
                  <a:lnTo>
                    <a:pt x="6719" y="2826"/>
                  </a:lnTo>
                  <a:cubicBezTo>
                    <a:pt x="6863" y="2772"/>
                    <a:pt x="7370" y="2580"/>
                    <a:pt x="7577" y="2572"/>
                  </a:cubicBezTo>
                  <a:cubicBezTo>
                    <a:pt x="7825" y="2561"/>
                    <a:pt x="9080" y="2539"/>
                    <a:pt x="9080" y="2539"/>
                  </a:cubicBezTo>
                  <a:cubicBezTo>
                    <a:pt x="9080" y="2539"/>
                    <a:pt x="9083" y="2540"/>
                    <a:pt x="9087" y="2540"/>
                  </a:cubicBezTo>
                  <a:cubicBezTo>
                    <a:pt x="9140" y="2540"/>
                    <a:pt x="9489" y="2520"/>
                    <a:pt x="9574" y="2022"/>
                  </a:cubicBezTo>
                  <a:cubicBezTo>
                    <a:pt x="9664" y="1481"/>
                    <a:pt x="9273" y="1216"/>
                    <a:pt x="9075" y="1165"/>
                  </a:cubicBezTo>
                  <a:cubicBezTo>
                    <a:pt x="9036" y="1155"/>
                    <a:pt x="8958" y="1151"/>
                    <a:pt x="8857" y="1151"/>
                  </a:cubicBezTo>
                  <a:cubicBezTo>
                    <a:pt x="8431" y="1151"/>
                    <a:pt x="7594" y="1223"/>
                    <a:pt x="7594" y="1223"/>
                  </a:cubicBezTo>
                  <a:lnTo>
                    <a:pt x="7748" y="1030"/>
                  </a:lnTo>
                  <a:cubicBezTo>
                    <a:pt x="8213" y="306"/>
                    <a:pt x="7806" y="0"/>
                    <a:pt x="7806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1"/>
            <p:cNvSpPr/>
            <p:nvPr/>
          </p:nvSpPr>
          <p:spPr>
            <a:xfrm>
              <a:off x="6444189" y="2019579"/>
              <a:ext cx="142640" cy="83408"/>
            </a:xfrm>
            <a:custGeom>
              <a:avLst/>
              <a:gdLst/>
              <a:ahLst/>
              <a:cxnLst/>
              <a:rect l="l" t="t" r="r" b="b"/>
              <a:pathLst>
                <a:path w="5310" h="3105" extrusionOk="0">
                  <a:moveTo>
                    <a:pt x="4282" y="1"/>
                  </a:moveTo>
                  <a:cubicBezTo>
                    <a:pt x="4203" y="1"/>
                    <a:pt x="4126" y="7"/>
                    <a:pt x="4055" y="20"/>
                  </a:cubicBezTo>
                  <a:cubicBezTo>
                    <a:pt x="3566" y="113"/>
                    <a:pt x="2503" y="374"/>
                    <a:pt x="2142" y="611"/>
                  </a:cubicBezTo>
                  <a:cubicBezTo>
                    <a:pt x="1778" y="849"/>
                    <a:pt x="1499" y="1000"/>
                    <a:pt x="1330" y="1295"/>
                  </a:cubicBezTo>
                  <a:cubicBezTo>
                    <a:pt x="1162" y="1591"/>
                    <a:pt x="0" y="3105"/>
                    <a:pt x="0" y="3105"/>
                  </a:cubicBezTo>
                  <a:cubicBezTo>
                    <a:pt x="0" y="3105"/>
                    <a:pt x="580" y="2500"/>
                    <a:pt x="986" y="2036"/>
                  </a:cubicBezTo>
                  <a:cubicBezTo>
                    <a:pt x="1390" y="1572"/>
                    <a:pt x="1571" y="1062"/>
                    <a:pt x="1992" y="852"/>
                  </a:cubicBezTo>
                  <a:cubicBezTo>
                    <a:pt x="2412" y="645"/>
                    <a:pt x="3251" y="295"/>
                    <a:pt x="4046" y="188"/>
                  </a:cubicBezTo>
                  <a:cubicBezTo>
                    <a:pt x="4290" y="155"/>
                    <a:pt x="4503" y="144"/>
                    <a:pt x="4681" y="144"/>
                  </a:cubicBezTo>
                  <a:cubicBezTo>
                    <a:pt x="5084" y="144"/>
                    <a:pt x="5310" y="202"/>
                    <a:pt x="5310" y="202"/>
                  </a:cubicBezTo>
                  <a:cubicBezTo>
                    <a:pt x="5310" y="202"/>
                    <a:pt x="4752" y="1"/>
                    <a:pt x="4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1"/>
            <p:cNvSpPr/>
            <p:nvPr/>
          </p:nvSpPr>
          <p:spPr>
            <a:xfrm>
              <a:off x="6464792" y="2062908"/>
              <a:ext cx="119726" cy="75699"/>
            </a:xfrm>
            <a:custGeom>
              <a:avLst/>
              <a:gdLst/>
              <a:ahLst/>
              <a:cxnLst/>
              <a:rect l="l" t="t" r="r" b="b"/>
              <a:pathLst>
                <a:path w="4457" h="2818" extrusionOk="0">
                  <a:moveTo>
                    <a:pt x="4457" y="0"/>
                  </a:moveTo>
                  <a:cubicBezTo>
                    <a:pt x="4456" y="0"/>
                    <a:pt x="3395" y="83"/>
                    <a:pt x="2806" y="307"/>
                  </a:cubicBezTo>
                  <a:cubicBezTo>
                    <a:pt x="2216" y="533"/>
                    <a:pt x="1806" y="726"/>
                    <a:pt x="1555" y="939"/>
                  </a:cubicBezTo>
                  <a:cubicBezTo>
                    <a:pt x="1306" y="1153"/>
                    <a:pt x="877" y="1682"/>
                    <a:pt x="544" y="2042"/>
                  </a:cubicBezTo>
                  <a:cubicBezTo>
                    <a:pt x="212" y="2403"/>
                    <a:pt x="0" y="2542"/>
                    <a:pt x="71" y="2551"/>
                  </a:cubicBezTo>
                  <a:cubicBezTo>
                    <a:pt x="141" y="2559"/>
                    <a:pt x="320" y="2539"/>
                    <a:pt x="309" y="2613"/>
                  </a:cubicBezTo>
                  <a:cubicBezTo>
                    <a:pt x="297" y="2688"/>
                    <a:pt x="251" y="2818"/>
                    <a:pt x="277" y="2818"/>
                  </a:cubicBezTo>
                  <a:cubicBezTo>
                    <a:pt x="281" y="2818"/>
                    <a:pt x="288" y="2814"/>
                    <a:pt x="298" y="2804"/>
                  </a:cubicBezTo>
                  <a:cubicBezTo>
                    <a:pt x="361" y="2742"/>
                    <a:pt x="348" y="2508"/>
                    <a:pt x="429" y="2370"/>
                  </a:cubicBezTo>
                  <a:cubicBezTo>
                    <a:pt x="508" y="2233"/>
                    <a:pt x="1431" y="1253"/>
                    <a:pt x="1714" y="986"/>
                  </a:cubicBezTo>
                  <a:cubicBezTo>
                    <a:pt x="1998" y="718"/>
                    <a:pt x="2204" y="714"/>
                    <a:pt x="2534" y="536"/>
                  </a:cubicBezTo>
                  <a:cubicBezTo>
                    <a:pt x="2862" y="357"/>
                    <a:pt x="3723" y="86"/>
                    <a:pt x="4090" y="44"/>
                  </a:cubicBezTo>
                  <a:lnTo>
                    <a:pt x="44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1"/>
            <p:cNvSpPr/>
            <p:nvPr/>
          </p:nvSpPr>
          <p:spPr>
            <a:xfrm>
              <a:off x="6489237" y="2113301"/>
              <a:ext cx="75430" cy="58426"/>
            </a:xfrm>
            <a:custGeom>
              <a:avLst/>
              <a:gdLst/>
              <a:ahLst/>
              <a:cxnLst/>
              <a:rect l="l" t="t" r="r" b="b"/>
              <a:pathLst>
                <a:path w="2808" h="2175" extrusionOk="0">
                  <a:moveTo>
                    <a:pt x="2808" y="1"/>
                  </a:moveTo>
                  <a:lnTo>
                    <a:pt x="2808" y="1"/>
                  </a:lnTo>
                  <a:cubicBezTo>
                    <a:pt x="2808" y="1"/>
                    <a:pt x="2396" y="64"/>
                    <a:pt x="2247" y="156"/>
                  </a:cubicBezTo>
                  <a:cubicBezTo>
                    <a:pt x="2094" y="250"/>
                    <a:pt x="1373" y="772"/>
                    <a:pt x="1185" y="948"/>
                  </a:cubicBezTo>
                  <a:cubicBezTo>
                    <a:pt x="999" y="1126"/>
                    <a:pt x="458" y="1559"/>
                    <a:pt x="300" y="1653"/>
                  </a:cubicBezTo>
                  <a:cubicBezTo>
                    <a:pt x="143" y="1746"/>
                    <a:pt x="1" y="1859"/>
                    <a:pt x="66" y="1862"/>
                  </a:cubicBezTo>
                  <a:cubicBezTo>
                    <a:pt x="68" y="1862"/>
                    <a:pt x="71" y="1862"/>
                    <a:pt x="75" y="1862"/>
                  </a:cubicBezTo>
                  <a:cubicBezTo>
                    <a:pt x="135" y="1862"/>
                    <a:pt x="264" y="1832"/>
                    <a:pt x="304" y="1832"/>
                  </a:cubicBezTo>
                  <a:cubicBezTo>
                    <a:pt x="312" y="1832"/>
                    <a:pt x="316" y="1833"/>
                    <a:pt x="315" y="1836"/>
                  </a:cubicBezTo>
                  <a:cubicBezTo>
                    <a:pt x="308" y="1855"/>
                    <a:pt x="269" y="2086"/>
                    <a:pt x="266" y="2162"/>
                  </a:cubicBezTo>
                  <a:cubicBezTo>
                    <a:pt x="265" y="2171"/>
                    <a:pt x="266" y="2175"/>
                    <a:pt x="268" y="2175"/>
                  </a:cubicBezTo>
                  <a:cubicBezTo>
                    <a:pt x="285" y="2175"/>
                    <a:pt x="373" y="1938"/>
                    <a:pt x="459" y="1777"/>
                  </a:cubicBezTo>
                  <a:cubicBezTo>
                    <a:pt x="556" y="1597"/>
                    <a:pt x="1495" y="789"/>
                    <a:pt x="1742" y="631"/>
                  </a:cubicBezTo>
                  <a:cubicBezTo>
                    <a:pt x="1989" y="472"/>
                    <a:pt x="2808" y="1"/>
                    <a:pt x="28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1"/>
            <p:cNvSpPr/>
            <p:nvPr/>
          </p:nvSpPr>
          <p:spPr>
            <a:xfrm>
              <a:off x="6389766" y="1866868"/>
              <a:ext cx="90097" cy="236041"/>
            </a:xfrm>
            <a:custGeom>
              <a:avLst/>
              <a:gdLst/>
              <a:ahLst/>
              <a:cxnLst/>
              <a:rect l="l" t="t" r="r" b="b"/>
              <a:pathLst>
                <a:path w="3354" h="8787" extrusionOk="0">
                  <a:moveTo>
                    <a:pt x="265" y="0"/>
                  </a:moveTo>
                  <a:cubicBezTo>
                    <a:pt x="81" y="0"/>
                    <a:pt x="0" y="109"/>
                    <a:pt x="138" y="335"/>
                  </a:cubicBezTo>
                  <a:cubicBezTo>
                    <a:pt x="551" y="1010"/>
                    <a:pt x="1413" y="4158"/>
                    <a:pt x="1413" y="4158"/>
                  </a:cubicBezTo>
                  <a:lnTo>
                    <a:pt x="997" y="7236"/>
                  </a:lnTo>
                  <a:lnTo>
                    <a:pt x="925" y="8787"/>
                  </a:lnTo>
                  <a:cubicBezTo>
                    <a:pt x="925" y="8787"/>
                    <a:pt x="1910" y="7810"/>
                    <a:pt x="1798" y="6761"/>
                  </a:cubicBezTo>
                  <a:cubicBezTo>
                    <a:pt x="1691" y="5769"/>
                    <a:pt x="3353" y="1037"/>
                    <a:pt x="3156" y="1037"/>
                  </a:cubicBezTo>
                  <a:cubicBezTo>
                    <a:pt x="3145" y="1037"/>
                    <a:pt x="3127" y="1053"/>
                    <a:pt x="3103" y="1085"/>
                  </a:cubicBezTo>
                  <a:cubicBezTo>
                    <a:pt x="2683" y="1652"/>
                    <a:pt x="2317" y="3656"/>
                    <a:pt x="2247" y="3656"/>
                  </a:cubicBezTo>
                  <a:cubicBezTo>
                    <a:pt x="2243" y="3656"/>
                    <a:pt x="2240" y="3649"/>
                    <a:pt x="2238" y="3634"/>
                  </a:cubicBezTo>
                  <a:cubicBezTo>
                    <a:pt x="2201" y="3372"/>
                    <a:pt x="2088" y="2358"/>
                    <a:pt x="1675" y="1198"/>
                  </a:cubicBezTo>
                  <a:cubicBezTo>
                    <a:pt x="1401" y="426"/>
                    <a:pt x="631" y="0"/>
                    <a:pt x="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1"/>
            <p:cNvSpPr/>
            <p:nvPr/>
          </p:nvSpPr>
          <p:spPr>
            <a:xfrm>
              <a:off x="5859587" y="1524564"/>
              <a:ext cx="536981" cy="271714"/>
            </a:xfrm>
            <a:custGeom>
              <a:avLst/>
              <a:gdLst/>
              <a:ahLst/>
              <a:cxnLst/>
              <a:rect l="l" t="t" r="r" b="b"/>
              <a:pathLst>
                <a:path w="19990" h="10115" extrusionOk="0">
                  <a:moveTo>
                    <a:pt x="2228" y="0"/>
                  </a:moveTo>
                  <a:lnTo>
                    <a:pt x="1" y="344"/>
                  </a:lnTo>
                  <a:cubicBezTo>
                    <a:pt x="39" y="594"/>
                    <a:pt x="71" y="876"/>
                    <a:pt x="108" y="1184"/>
                  </a:cubicBezTo>
                  <a:cubicBezTo>
                    <a:pt x="391" y="3564"/>
                    <a:pt x="864" y="7543"/>
                    <a:pt x="4755" y="9053"/>
                  </a:cubicBezTo>
                  <a:cubicBezTo>
                    <a:pt x="6597" y="9768"/>
                    <a:pt x="8460" y="10114"/>
                    <a:pt x="10225" y="10114"/>
                  </a:cubicBezTo>
                  <a:cubicBezTo>
                    <a:pt x="13506" y="10114"/>
                    <a:pt x="16448" y="8919"/>
                    <a:pt x="18293" y="6663"/>
                  </a:cubicBezTo>
                  <a:cubicBezTo>
                    <a:pt x="19732" y="4905"/>
                    <a:pt x="19888" y="2264"/>
                    <a:pt x="19961" y="996"/>
                  </a:cubicBezTo>
                  <a:cubicBezTo>
                    <a:pt x="19974" y="798"/>
                    <a:pt x="19980" y="646"/>
                    <a:pt x="19990" y="571"/>
                  </a:cubicBezTo>
                  <a:lnTo>
                    <a:pt x="17783" y="112"/>
                  </a:lnTo>
                  <a:cubicBezTo>
                    <a:pt x="17745" y="298"/>
                    <a:pt x="17731" y="522"/>
                    <a:pt x="17711" y="864"/>
                  </a:cubicBezTo>
                  <a:cubicBezTo>
                    <a:pt x="17652" y="1895"/>
                    <a:pt x="17525" y="4044"/>
                    <a:pt x="16548" y="5236"/>
                  </a:cubicBezTo>
                  <a:cubicBezTo>
                    <a:pt x="15141" y="6960"/>
                    <a:pt x="12848" y="7867"/>
                    <a:pt x="10248" y="7867"/>
                  </a:cubicBezTo>
                  <a:cubicBezTo>
                    <a:pt x="8754" y="7867"/>
                    <a:pt x="7158" y="7567"/>
                    <a:pt x="5571" y="6951"/>
                  </a:cubicBezTo>
                  <a:cubicBezTo>
                    <a:pt x="2943" y="5930"/>
                    <a:pt x="2599" y="3033"/>
                    <a:pt x="2348" y="918"/>
                  </a:cubicBezTo>
                  <a:cubicBezTo>
                    <a:pt x="2307" y="582"/>
                    <a:pt x="2271" y="274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1"/>
            <p:cNvSpPr/>
            <p:nvPr/>
          </p:nvSpPr>
          <p:spPr>
            <a:xfrm>
              <a:off x="6200334" y="3016004"/>
              <a:ext cx="66055" cy="313647"/>
            </a:xfrm>
            <a:custGeom>
              <a:avLst/>
              <a:gdLst/>
              <a:ahLst/>
              <a:cxnLst/>
              <a:rect l="l" t="t" r="r" b="b"/>
              <a:pathLst>
                <a:path w="2459" h="11676" extrusionOk="0">
                  <a:moveTo>
                    <a:pt x="447" y="1"/>
                  </a:moveTo>
                  <a:cubicBezTo>
                    <a:pt x="438" y="1"/>
                    <a:pt x="434" y="35"/>
                    <a:pt x="434" y="108"/>
                  </a:cubicBezTo>
                  <a:cubicBezTo>
                    <a:pt x="434" y="933"/>
                    <a:pt x="0" y="5412"/>
                    <a:pt x="0" y="5412"/>
                  </a:cubicBezTo>
                  <a:lnTo>
                    <a:pt x="2198" y="11676"/>
                  </a:lnTo>
                  <a:cubicBezTo>
                    <a:pt x="2198" y="11676"/>
                    <a:pt x="2459" y="8654"/>
                    <a:pt x="1710" y="6031"/>
                  </a:cubicBezTo>
                  <a:cubicBezTo>
                    <a:pt x="1028" y="3639"/>
                    <a:pt x="529" y="1"/>
                    <a:pt x="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1"/>
            <p:cNvSpPr/>
            <p:nvPr/>
          </p:nvSpPr>
          <p:spPr>
            <a:xfrm>
              <a:off x="6039564" y="2034703"/>
              <a:ext cx="144467" cy="99230"/>
            </a:xfrm>
            <a:custGeom>
              <a:avLst/>
              <a:gdLst/>
              <a:ahLst/>
              <a:cxnLst/>
              <a:rect l="l" t="t" r="r" b="b"/>
              <a:pathLst>
                <a:path w="5378" h="3694" extrusionOk="0">
                  <a:moveTo>
                    <a:pt x="458" y="1"/>
                  </a:moveTo>
                  <a:cubicBezTo>
                    <a:pt x="444" y="1"/>
                    <a:pt x="429" y="1"/>
                    <a:pt x="415" y="1"/>
                  </a:cubicBezTo>
                  <a:cubicBezTo>
                    <a:pt x="274" y="3"/>
                    <a:pt x="106" y="27"/>
                    <a:pt x="40" y="151"/>
                  </a:cubicBezTo>
                  <a:cubicBezTo>
                    <a:pt x="0" y="225"/>
                    <a:pt x="9" y="316"/>
                    <a:pt x="33" y="395"/>
                  </a:cubicBezTo>
                  <a:cubicBezTo>
                    <a:pt x="217" y="1019"/>
                    <a:pt x="1034" y="1111"/>
                    <a:pt x="1648" y="1325"/>
                  </a:cubicBezTo>
                  <a:cubicBezTo>
                    <a:pt x="1663" y="1330"/>
                    <a:pt x="1678" y="1336"/>
                    <a:pt x="1693" y="1341"/>
                  </a:cubicBezTo>
                  <a:lnTo>
                    <a:pt x="1693" y="1341"/>
                  </a:lnTo>
                  <a:cubicBezTo>
                    <a:pt x="1935" y="1417"/>
                    <a:pt x="2150" y="1542"/>
                    <a:pt x="2347" y="1697"/>
                  </a:cubicBezTo>
                  <a:lnTo>
                    <a:pt x="2347" y="1697"/>
                  </a:lnTo>
                  <a:cubicBezTo>
                    <a:pt x="2147" y="1548"/>
                    <a:pt x="1926" y="1427"/>
                    <a:pt x="1693" y="1341"/>
                  </a:cubicBezTo>
                  <a:lnTo>
                    <a:pt x="1693" y="1341"/>
                  </a:lnTo>
                  <a:cubicBezTo>
                    <a:pt x="1689" y="1340"/>
                    <a:pt x="1686" y="1339"/>
                    <a:pt x="1682" y="1338"/>
                  </a:cubicBezTo>
                  <a:lnTo>
                    <a:pt x="1682" y="1338"/>
                  </a:lnTo>
                  <a:lnTo>
                    <a:pt x="2883" y="2233"/>
                  </a:lnTo>
                  <a:cubicBezTo>
                    <a:pt x="2842" y="2178"/>
                    <a:pt x="2799" y="2124"/>
                    <a:pt x="2753" y="2072"/>
                  </a:cubicBezTo>
                  <a:lnTo>
                    <a:pt x="2753" y="2072"/>
                  </a:lnTo>
                  <a:cubicBezTo>
                    <a:pt x="2624" y="1937"/>
                    <a:pt x="2490" y="1810"/>
                    <a:pt x="2347" y="1697"/>
                  </a:cubicBezTo>
                  <a:lnTo>
                    <a:pt x="2347" y="1697"/>
                  </a:lnTo>
                  <a:cubicBezTo>
                    <a:pt x="2495" y="1808"/>
                    <a:pt x="2631" y="1934"/>
                    <a:pt x="2753" y="2072"/>
                  </a:cubicBezTo>
                  <a:lnTo>
                    <a:pt x="2753" y="2072"/>
                  </a:lnTo>
                  <a:cubicBezTo>
                    <a:pt x="2975" y="2304"/>
                    <a:pt x="3183" y="2557"/>
                    <a:pt x="3397" y="2791"/>
                  </a:cubicBezTo>
                  <a:cubicBezTo>
                    <a:pt x="3824" y="3258"/>
                    <a:pt x="4410" y="3693"/>
                    <a:pt x="5013" y="3693"/>
                  </a:cubicBezTo>
                  <a:cubicBezTo>
                    <a:pt x="5134" y="3693"/>
                    <a:pt x="5256" y="3676"/>
                    <a:pt x="5377" y="3637"/>
                  </a:cubicBezTo>
                  <a:cubicBezTo>
                    <a:pt x="4791" y="3251"/>
                    <a:pt x="4517" y="2547"/>
                    <a:pt x="4128" y="1965"/>
                  </a:cubicBezTo>
                  <a:cubicBezTo>
                    <a:pt x="3327" y="762"/>
                    <a:pt x="1903" y="1"/>
                    <a:pt x="4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1"/>
            <p:cNvSpPr/>
            <p:nvPr/>
          </p:nvSpPr>
          <p:spPr>
            <a:xfrm>
              <a:off x="5938467" y="1513375"/>
              <a:ext cx="400868" cy="185991"/>
            </a:xfrm>
            <a:custGeom>
              <a:avLst/>
              <a:gdLst/>
              <a:ahLst/>
              <a:cxnLst/>
              <a:rect l="l" t="t" r="r" b="b"/>
              <a:pathLst>
                <a:path w="11643" h="5402" extrusionOk="0">
                  <a:moveTo>
                    <a:pt x="11415" y="1"/>
                  </a:moveTo>
                  <a:cubicBezTo>
                    <a:pt x="11272" y="2876"/>
                    <a:pt x="8818" y="5173"/>
                    <a:pt x="5822" y="5173"/>
                  </a:cubicBezTo>
                  <a:cubicBezTo>
                    <a:pt x="2827" y="5173"/>
                    <a:pt x="374" y="2880"/>
                    <a:pt x="228" y="7"/>
                  </a:cubicBezTo>
                  <a:lnTo>
                    <a:pt x="1" y="50"/>
                  </a:lnTo>
                  <a:cubicBezTo>
                    <a:pt x="168" y="3030"/>
                    <a:pt x="2714" y="5401"/>
                    <a:pt x="5822" y="5401"/>
                  </a:cubicBezTo>
                  <a:cubicBezTo>
                    <a:pt x="8928" y="5401"/>
                    <a:pt x="11477" y="3026"/>
                    <a:pt x="11643" y="44"/>
                  </a:cubicBezTo>
                  <a:lnTo>
                    <a:pt x="114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1"/>
            <p:cNvSpPr/>
            <p:nvPr/>
          </p:nvSpPr>
          <p:spPr>
            <a:xfrm>
              <a:off x="6106448" y="1105711"/>
              <a:ext cx="53349" cy="126716"/>
            </a:xfrm>
            <a:custGeom>
              <a:avLst/>
              <a:gdLst/>
              <a:ahLst/>
              <a:cxnLst/>
              <a:rect l="l" t="t" r="r" b="b"/>
              <a:pathLst>
                <a:path w="1181" h="2805" extrusionOk="0">
                  <a:moveTo>
                    <a:pt x="590" y="1"/>
                  </a:moveTo>
                  <a:cubicBezTo>
                    <a:pt x="265" y="1"/>
                    <a:pt x="1" y="1220"/>
                    <a:pt x="1" y="1993"/>
                  </a:cubicBezTo>
                  <a:cubicBezTo>
                    <a:pt x="1" y="2767"/>
                    <a:pt x="265" y="2804"/>
                    <a:pt x="590" y="2804"/>
                  </a:cubicBezTo>
                  <a:cubicBezTo>
                    <a:pt x="916" y="2804"/>
                    <a:pt x="1181" y="2767"/>
                    <a:pt x="1181" y="1993"/>
                  </a:cubicBezTo>
                  <a:cubicBezTo>
                    <a:pt x="1181" y="1220"/>
                    <a:pt x="916" y="1"/>
                    <a:pt x="590" y="1"/>
                  </a:cubicBezTo>
                  <a:close/>
                </a:path>
              </a:pathLst>
            </a:custGeom>
            <a:solidFill>
              <a:srgbClr val="9C4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8" name="Google Shape;3208;p51"/>
          <p:cNvGrpSpPr/>
          <p:nvPr/>
        </p:nvGrpSpPr>
        <p:grpSpPr>
          <a:xfrm rot="962385">
            <a:off x="7333624" y="2166383"/>
            <a:ext cx="1028500" cy="1146700"/>
            <a:chOff x="7084550" y="2248700"/>
            <a:chExt cx="1028500" cy="1146700"/>
          </a:xfrm>
        </p:grpSpPr>
        <p:sp>
          <p:nvSpPr>
            <p:cNvPr id="3209" name="Google Shape;3209;p51"/>
            <p:cNvSpPr/>
            <p:nvPr/>
          </p:nvSpPr>
          <p:spPr>
            <a:xfrm>
              <a:off x="7190400" y="2289150"/>
              <a:ext cx="77250" cy="72975"/>
            </a:xfrm>
            <a:custGeom>
              <a:avLst/>
              <a:gdLst/>
              <a:ahLst/>
              <a:cxnLst/>
              <a:rect l="l" t="t" r="r" b="b"/>
              <a:pathLst>
                <a:path w="3090" h="2919" extrusionOk="0">
                  <a:moveTo>
                    <a:pt x="1135" y="1"/>
                  </a:moveTo>
                  <a:cubicBezTo>
                    <a:pt x="813" y="1"/>
                    <a:pt x="458" y="130"/>
                    <a:pt x="200" y="255"/>
                  </a:cubicBezTo>
                  <a:cubicBezTo>
                    <a:pt x="0" y="348"/>
                    <a:pt x="122" y="615"/>
                    <a:pt x="307" y="615"/>
                  </a:cubicBezTo>
                  <a:cubicBezTo>
                    <a:pt x="336" y="615"/>
                    <a:pt x="366" y="608"/>
                    <a:pt x="397" y="593"/>
                  </a:cubicBezTo>
                  <a:cubicBezTo>
                    <a:pt x="576" y="506"/>
                    <a:pt x="839" y="365"/>
                    <a:pt x="1074" y="365"/>
                  </a:cubicBezTo>
                  <a:cubicBezTo>
                    <a:pt x="1172" y="365"/>
                    <a:pt x="1266" y="390"/>
                    <a:pt x="1346" y="453"/>
                  </a:cubicBezTo>
                  <a:cubicBezTo>
                    <a:pt x="1681" y="716"/>
                    <a:pt x="1293" y="1143"/>
                    <a:pt x="1156" y="1345"/>
                  </a:cubicBezTo>
                  <a:cubicBezTo>
                    <a:pt x="881" y="1744"/>
                    <a:pt x="610" y="2141"/>
                    <a:pt x="336" y="2540"/>
                  </a:cubicBezTo>
                  <a:cubicBezTo>
                    <a:pt x="248" y="2669"/>
                    <a:pt x="366" y="2832"/>
                    <a:pt x="506" y="2836"/>
                  </a:cubicBezTo>
                  <a:lnTo>
                    <a:pt x="2835" y="2918"/>
                  </a:lnTo>
                  <a:cubicBezTo>
                    <a:pt x="2838" y="2918"/>
                    <a:pt x="2840" y="2918"/>
                    <a:pt x="2843" y="2918"/>
                  </a:cubicBezTo>
                  <a:cubicBezTo>
                    <a:pt x="3090" y="2918"/>
                    <a:pt x="3086" y="2533"/>
                    <a:pt x="2835" y="2524"/>
                  </a:cubicBezTo>
                  <a:lnTo>
                    <a:pt x="872" y="2456"/>
                  </a:lnTo>
                  <a:lnTo>
                    <a:pt x="872" y="2456"/>
                  </a:lnTo>
                  <a:cubicBezTo>
                    <a:pt x="1117" y="2100"/>
                    <a:pt x="1363" y="1743"/>
                    <a:pt x="1605" y="1386"/>
                  </a:cubicBezTo>
                  <a:cubicBezTo>
                    <a:pt x="1787" y="1114"/>
                    <a:pt x="1986" y="809"/>
                    <a:pt x="1857" y="472"/>
                  </a:cubicBezTo>
                  <a:cubicBezTo>
                    <a:pt x="1723" y="119"/>
                    <a:pt x="1444" y="1"/>
                    <a:pt x="1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1"/>
            <p:cNvSpPr/>
            <p:nvPr/>
          </p:nvSpPr>
          <p:spPr>
            <a:xfrm>
              <a:off x="7284025" y="2290325"/>
              <a:ext cx="42850" cy="75525"/>
            </a:xfrm>
            <a:custGeom>
              <a:avLst/>
              <a:gdLst/>
              <a:ahLst/>
              <a:cxnLst/>
              <a:rect l="l" t="t" r="r" b="b"/>
              <a:pathLst>
                <a:path w="1714" h="3021" extrusionOk="0">
                  <a:moveTo>
                    <a:pt x="1459" y="1"/>
                  </a:moveTo>
                  <a:cubicBezTo>
                    <a:pt x="1451" y="1"/>
                    <a:pt x="1442" y="1"/>
                    <a:pt x="1433" y="2"/>
                  </a:cubicBezTo>
                  <a:cubicBezTo>
                    <a:pt x="889" y="65"/>
                    <a:pt x="29" y="332"/>
                    <a:pt x="251" y="1060"/>
                  </a:cubicBezTo>
                  <a:cubicBezTo>
                    <a:pt x="334" y="1338"/>
                    <a:pt x="582" y="1508"/>
                    <a:pt x="798" y="1680"/>
                  </a:cubicBezTo>
                  <a:cubicBezTo>
                    <a:pt x="1034" y="1868"/>
                    <a:pt x="1411" y="2128"/>
                    <a:pt x="1027" y="2452"/>
                  </a:cubicBezTo>
                  <a:cubicBezTo>
                    <a:pt x="838" y="2611"/>
                    <a:pt x="483" y="2619"/>
                    <a:pt x="254" y="2626"/>
                  </a:cubicBezTo>
                  <a:cubicBezTo>
                    <a:pt x="5" y="2635"/>
                    <a:pt x="1" y="3020"/>
                    <a:pt x="246" y="3020"/>
                  </a:cubicBezTo>
                  <a:cubicBezTo>
                    <a:pt x="248" y="3020"/>
                    <a:pt x="251" y="3020"/>
                    <a:pt x="254" y="3020"/>
                  </a:cubicBezTo>
                  <a:cubicBezTo>
                    <a:pt x="805" y="3006"/>
                    <a:pt x="1714" y="2801"/>
                    <a:pt x="1579" y="2059"/>
                  </a:cubicBezTo>
                  <a:cubicBezTo>
                    <a:pt x="1528" y="1772"/>
                    <a:pt x="1306" y="1586"/>
                    <a:pt x="1088" y="1409"/>
                  </a:cubicBezTo>
                  <a:cubicBezTo>
                    <a:pt x="934" y="1286"/>
                    <a:pt x="603" y="1097"/>
                    <a:pt x="612" y="858"/>
                  </a:cubicBezTo>
                  <a:cubicBezTo>
                    <a:pt x="625" y="512"/>
                    <a:pt x="1189" y="425"/>
                    <a:pt x="1435" y="396"/>
                  </a:cubicBezTo>
                  <a:cubicBezTo>
                    <a:pt x="1672" y="370"/>
                    <a:pt x="1685" y="1"/>
                    <a:pt x="14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1"/>
            <p:cNvSpPr/>
            <p:nvPr/>
          </p:nvSpPr>
          <p:spPr>
            <a:xfrm>
              <a:off x="7350725" y="2287625"/>
              <a:ext cx="14575" cy="76100"/>
            </a:xfrm>
            <a:custGeom>
              <a:avLst/>
              <a:gdLst/>
              <a:ahLst/>
              <a:cxnLst/>
              <a:rect l="l" t="t" r="r" b="b"/>
              <a:pathLst>
                <a:path w="583" h="3044" extrusionOk="0">
                  <a:moveTo>
                    <a:pt x="313" y="1"/>
                  </a:moveTo>
                  <a:cubicBezTo>
                    <a:pt x="215" y="1"/>
                    <a:pt x="110" y="64"/>
                    <a:pt x="97" y="189"/>
                  </a:cubicBezTo>
                  <a:cubicBezTo>
                    <a:pt x="1" y="1099"/>
                    <a:pt x="34" y="1998"/>
                    <a:pt x="178" y="2902"/>
                  </a:cubicBezTo>
                  <a:cubicBezTo>
                    <a:pt x="194" y="3001"/>
                    <a:pt x="264" y="3044"/>
                    <a:pt x="340" y="3044"/>
                  </a:cubicBezTo>
                  <a:cubicBezTo>
                    <a:pt x="455" y="3044"/>
                    <a:pt x="583" y="2946"/>
                    <a:pt x="558" y="2796"/>
                  </a:cubicBezTo>
                  <a:cubicBezTo>
                    <a:pt x="419" y="1928"/>
                    <a:pt x="399" y="1062"/>
                    <a:pt x="490" y="189"/>
                  </a:cubicBezTo>
                  <a:cubicBezTo>
                    <a:pt x="503" y="63"/>
                    <a:pt x="412" y="1"/>
                    <a:pt x="3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1"/>
            <p:cNvSpPr/>
            <p:nvPr/>
          </p:nvSpPr>
          <p:spPr>
            <a:xfrm>
              <a:off x="7377900" y="2283825"/>
              <a:ext cx="13775" cy="71750"/>
            </a:xfrm>
            <a:custGeom>
              <a:avLst/>
              <a:gdLst/>
              <a:ahLst/>
              <a:cxnLst/>
              <a:rect l="l" t="t" r="r" b="b"/>
              <a:pathLst>
                <a:path w="551" h="2870" extrusionOk="0">
                  <a:moveTo>
                    <a:pt x="193" y="1"/>
                  </a:moveTo>
                  <a:cubicBezTo>
                    <a:pt x="95" y="1"/>
                    <a:pt x="0" y="64"/>
                    <a:pt x="8" y="191"/>
                  </a:cubicBezTo>
                  <a:cubicBezTo>
                    <a:pt x="55" y="1021"/>
                    <a:pt x="103" y="1848"/>
                    <a:pt x="149" y="2680"/>
                  </a:cubicBezTo>
                  <a:cubicBezTo>
                    <a:pt x="156" y="2806"/>
                    <a:pt x="259" y="2870"/>
                    <a:pt x="357" y="2870"/>
                  </a:cubicBezTo>
                  <a:cubicBezTo>
                    <a:pt x="455" y="2870"/>
                    <a:pt x="550" y="2807"/>
                    <a:pt x="543" y="2680"/>
                  </a:cubicBezTo>
                  <a:cubicBezTo>
                    <a:pt x="497" y="1848"/>
                    <a:pt x="448" y="1021"/>
                    <a:pt x="401" y="191"/>
                  </a:cubicBezTo>
                  <a:cubicBezTo>
                    <a:pt x="394" y="64"/>
                    <a:pt x="291" y="1"/>
                    <a:pt x="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1"/>
            <p:cNvSpPr/>
            <p:nvPr/>
          </p:nvSpPr>
          <p:spPr>
            <a:xfrm>
              <a:off x="7379825" y="2280825"/>
              <a:ext cx="67725" cy="80000"/>
            </a:xfrm>
            <a:custGeom>
              <a:avLst/>
              <a:gdLst/>
              <a:ahLst/>
              <a:cxnLst/>
              <a:rect l="l" t="t" r="r" b="b"/>
              <a:pathLst>
                <a:path w="2709" h="3200" extrusionOk="0">
                  <a:moveTo>
                    <a:pt x="2391" y="1"/>
                  </a:moveTo>
                  <a:cubicBezTo>
                    <a:pt x="2293" y="1"/>
                    <a:pt x="2197" y="64"/>
                    <a:pt x="2202" y="190"/>
                  </a:cubicBezTo>
                  <a:cubicBezTo>
                    <a:pt x="2232" y="974"/>
                    <a:pt x="2262" y="1757"/>
                    <a:pt x="2292" y="2542"/>
                  </a:cubicBezTo>
                  <a:lnTo>
                    <a:pt x="2292" y="2542"/>
                  </a:lnTo>
                  <a:cubicBezTo>
                    <a:pt x="1669" y="1969"/>
                    <a:pt x="1048" y="1396"/>
                    <a:pt x="424" y="822"/>
                  </a:cubicBezTo>
                  <a:cubicBezTo>
                    <a:pt x="383" y="784"/>
                    <a:pt x="337" y="768"/>
                    <a:pt x="293" y="768"/>
                  </a:cubicBezTo>
                  <a:cubicBezTo>
                    <a:pt x="138" y="768"/>
                    <a:pt x="0" y="966"/>
                    <a:pt x="145" y="1101"/>
                  </a:cubicBezTo>
                  <a:cubicBezTo>
                    <a:pt x="887" y="1784"/>
                    <a:pt x="1625" y="2465"/>
                    <a:pt x="2367" y="3147"/>
                  </a:cubicBezTo>
                  <a:cubicBezTo>
                    <a:pt x="2406" y="3183"/>
                    <a:pt x="2456" y="3200"/>
                    <a:pt x="2506" y="3200"/>
                  </a:cubicBezTo>
                  <a:cubicBezTo>
                    <a:pt x="2608" y="3200"/>
                    <a:pt x="2708" y="3128"/>
                    <a:pt x="2703" y="3008"/>
                  </a:cubicBezTo>
                  <a:cubicBezTo>
                    <a:pt x="2668" y="2067"/>
                    <a:pt x="2632" y="1130"/>
                    <a:pt x="2596" y="190"/>
                  </a:cubicBezTo>
                  <a:cubicBezTo>
                    <a:pt x="2591" y="64"/>
                    <a:pt x="2490" y="1"/>
                    <a:pt x="23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1"/>
            <p:cNvSpPr/>
            <p:nvPr/>
          </p:nvSpPr>
          <p:spPr>
            <a:xfrm>
              <a:off x="7528825" y="2261350"/>
              <a:ext cx="54400" cy="105500"/>
            </a:xfrm>
            <a:custGeom>
              <a:avLst/>
              <a:gdLst/>
              <a:ahLst/>
              <a:cxnLst/>
              <a:rect l="l" t="t" r="r" b="b"/>
              <a:pathLst>
                <a:path w="2176" h="4220" extrusionOk="0">
                  <a:moveTo>
                    <a:pt x="1637" y="0"/>
                  </a:moveTo>
                  <a:cubicBezTo>
                    <a:pt x="1625" y="0"/>
                    <a:pt x="1612" y="1"/>
                    <a:pt x="1599" y="3"/>
                  </a:cubicBezTo>
                  <a:cubicBezTo>
                    <a:pt x="651" y="166"/>
                    <a:pt x="0" y="1057"/>
                    <a:pt x="55" y="2013"/>
                  </a:cubicBezTo>
                  <a:cubicBezTo>
                    <a:pt x="116" y="3065"/>
                    <a:pt x="952" y="3823"/>
                    <a:pt x="1865" y="4203"/>
                  </a:cubicBezTo>
                  <a:cubicBezTo>
                    <a:pt x="1892" y="4214"/>
                    <a:pt x="1917" y="4219"/>
                    <a:pt x="1940" y="4219"/>
                  </a:cubicBezTo>
                  <a:cubicBezTo>
                    <a:pt x="2119" y="4219"/>
                    <a:pt x="2176" y="3909"/>
                    <a:pt x="1971" y="3824"/>
                  </a:cubicBezTo>
                  <a:cubicBezTo>
                    <a:pt x="1236" y="3516"/>
                    <a:pt x="567" y="2925"/>
                    <a:pt x="467" y="2095"/>
                  </a:cubicBezTo>
                  <a:cubicBezTo>
                    <a:pt x="368" y="1277"/>
                    <a:pt x="882" y="526"/>
                    <a:pt x="1705" y="384"/>
                  </a:cubicBezTo>
                  <a:cubicBezTo>
                    <a:pt x="1941" y="343"/>
                    <a:pt x="1858" y="0"/>
                    <a:pt x="16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1"/>
            <p:cNvSpPr/>
            <p:nvPr/>
          </p:nvSpPr>
          <p:spPr>
            <a:xfrm>
              <a:off x="7629775" y="2288700"/>
              <a:ext cx="37025" cy="62575"/>
            </a:xfrm>
            <a:custGeom>
              <a:avLst/>
              <a:gdLst/>
              <a:ahLst/>
              <a:cxnLst/>
              <a:rect l="l" t="t" r="r" b="b"/>
              <a:pathLst>
                <a:path w="1481" h="2503" extrusionOk="0">
                  <a:moveTo>
                    <a:pt x="1251" y="0"/>
                  </a:moveTo>
                  <a:cubicBezTo>
                    <a:pt x="1243" y="0"/>
                    <a:pt x="1235" y="1"/>
                    <a:pt x="1227" y="1"/>
                  </a:cubicBezTo>
                  <a:cubicBezTo>
                    <a:pt x="587" y="62"/>
                    <a:pt x="23" y="561"/>
                    <a:pt x="13" y="1234"/>
                  </a:cubicBezTo>
                  <a:cubicBezTo>
                    <a:pt x="0" y="1908"/>
                    <a:pt x="559" y="2418"/>
                    <a:pt x="1192" y="2501"/>
                  </a:cubicBezTo>
                  <a:cubicBezTo>
                    <a:pt x="1201" y="2502"/>
                    <a:pt x="1210" y="2503"/>
                    <a:pt x="1219" y="2503"/>
                  </a:cubicBezTo>
                  <a:cubicBezTo>
                    <a:pt x="1442" y="2503"/>
                    <a:pt x="1431" y="2138"/>
                    <a:pt x="1192" y="2107"/>
                  </a:cubicBezTo>
                  <a:cubicBezTo>
                    <a:pt x="161" y="1973"/>
                    <a:pt x="202" y="492"/>
                    <a:pt x="1227" y="395"/>
                  </a:cubicBezTo>
                  <a:cubicBezTo>
                    <a:pt x="1470" y="372"/>
                    <a:pt x="1480" y="0"/>
                    <a:pt x="1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1"/>
            <p:cNvSpPr/>
            <p:nvPr/>
          </p:nvSpPr>
          <p:spPr>
            <a:xfrm>
              <a:off x="7698475" y="2318350"/>
              <a:ext cx="59775" cy="12250"/>
            </a:xfrm>
            <a:custGeom>
              <a:avLst/>
              <a:gdLst/>
              <a:ahLst/>
              <a:cxnLst/>
              <a:rect l="l" t="t" r="r" b="b"/>
              <a:pathLst>
                <a:path w="2391" h="490" extrusionOk="0">
                  <a:moveTo>
                    <a:pt x="292" y="0"/>
                  </a:moveTo>
                  <a:cubicBezTo>
                    <a:pt x="78" y="0"/>
                    <a:pt x="1" y="336"/>
                    <a:pt x="233" y="384"/>
                  </a:cubicBezTo>
                  <a:cubicBezTo>
                    <a:pt x="576" y="455"/>
                    <a:pt x="918" y="490"/>
                    <a:pt x="1261" y="490"/>
                  </a:cubicBezTo>
                  <a:cubicBezTo>
                    <a:pt x="1558" y="490"/>
                    <a:pt x="1856" y="463"/>
                    <a:pt x="2156" y="412"/>
                  </a:cubicBezTo>
                  <a:cubicBezTo>
                    <a:pt x="2391" y="371"/>
                    <a:pt x="2309" y="28"/>
                    <a:pt x="2090" y="28"/>
                  </a:cubicBezTo>
                  <a:cubicBezTo>
                    <a:pt x="2077" y="28"/>
                    <a:pt x="2064" y="30"/>
                    <a:pt x="2050" y="32"/>
                  </a:cubicBezTo>
                  <a:cubicBezTo>
                    <a:pt x="1788" y="78"/>
                    <a:pt x="1526" y="101"/>
                    <a:pt x="1265" y="101"/>
                  </a:cubicBezTo>
                  <a:cubicBezTo>
                    <a:pt x="955" y="101"/>
                    <a:pt x="646" y="69"/>
                    <a:pt x="337" y="5"/>
                  </a:cubicBezTo>
                  <a:cubicBezTo>
                    <a:pt x="322" y="2"/>
                    <a:pt x="307" y="0"/>
                    <a:pt x="2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1"/>
            <p:cNvSpPr/>
            <p:nvPr/>
          </p:nvSpPr>
          <p:spPr>
            <a:xfrm>
              <a:off x="7816200" y="2283625"/>
              <a:ext cx="11075" cy="67600"/>
            </a:xfrm>
            <a:custGeom>
              <a:avLst/>
              <a:gdLst/>
              <a:ahLst/>
              <a:cxnLst/>
              <a:rect l="l" t="t" r="r" b="b"/>
              <a:pathLst>
                <a:path w="443" h="2704" extrusionOk="0">
                  <a:moveTo>
                    <a:pt x="247" y="0"/>
                  </a:moveTo>
                  <a:cubicBezTo>
                    <a:pt x="148" y="0"/>
                    <a:pt x="48" y="64"/>
                    <a:pt x="46" y="192"/>
                  </a:cubicBezTo>
                  <a:cubicBezTo>
                    <a:pt x="32" y="965"/>
                    <a:pt x="18" y="1739"/>
                    <a:pt x="3" y="2512"/>
                  </a:cubicBezTo>
                  <a:cubicBezTo>
                    <a:pt x="0" y="2639"/>
                    <a:pt x="97" y="2703"/>
                    <a:pt x="196" y="2703"/>
                  </a:cubicBezTo>
                  <a:cubicBezTo>
                    <a:pt x="294" y="2703"/>
                    <a:pt x="394" y="2639"/>
                    <a:pt x="397" y="2512"/>
                  </a:cubicBezTo>
                  <a:cubicBezTo>
                    <a:pt x="411" y="1739"/>
                    <a:pt x="426" y="965"/>
                    <a:pt x="440" y="192"/>
                  </a:cubicBezTo>
                  <a:cubicBezTo>
                    <a:pt x="443" y="64"/>
                    <a:pt x="345" y="0"/>
                    <a:pt x="2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1"/>
            <p:cNvSpPr/>
            <p:nvPr/>
          </p:nvSpPr>
          <p:spPr>
            <a:xfrm>
              <a:off x="7810350" y="2283575"/>
              <a:ext cx="56875" cy="74075"/>
            </a:xfrm>
            <a:custGeom>
              <a:avLst/>
              <a:gdLst/>
              <a:ahLst/>
              <a:cxnLst/>
              <a:rect l="l" t="t" r="r" b="b"/>
              <a:pathLst>
                <a:path w="2275" h="2963" extrusionOk="0">
                  <a:moveTo>
                    <a:pt x="1096" y="0"/>
                  </a:moveTo>
                  <a:cubicBezTo>
                    <a:pt x="809" y="0"/>
                    <a:pt x="524" y="26"/>
                    <a:pt x="234" y="73"/>
                  </a:cubicBezTo>
                  <a:cubicBezTo>
                    <a:pt x="1" y="113"/>
                    <a:pt x="84" y="457"/>
                    <a:pt x="306" y="457"/>
                  </a:cubicBezTo>
                  <a:cubicBezTo>
                    <a:pt x="318" y="457"/>
                    <a:pt x="330" y="456"/>
                    <a:pt x="343" y="454"/>
                  </a:cubicBezTo>
                  <a:cubicBezTo>
                    <a:pt x="594" y="413"/>
                    <a:pt x="839" y="393"/>
                    <a:pt x="1085" y="393"/>
                  </a:cubicBezTo>
                  <a:cubicBezTo>
                    <a:pt x="1212" y="393"/>
                    <a:pt x="1338" y="398"/>
                    <a:pt x="1466" y="409"/>
                  </a:cubicBezTo>
                  <a:lnTo>
                    <a:pt x="1466" y="409"/>
                  </a:lnTo>
                  <a:cubicBezTo>
                    <a:pt x="1501" y="805"/>
                    <a:pt x="1341" y="1148"/>
                    <a:pt x="1026" y="1413"/>
                  </a:cubicBezTo>
                  <a:cubicBezTo>
                    <a:pt x="880" y="1537"/>
                    <a:pt x="1014" y="1749"/>
                    <a:pt x="1173" y="1749"/>
                  </a:cubicBezTo>
                  <a:cubicBezTo>
                    <a:pt x="1203" y="1749"/>
                    <a:pt x="1235" y="1741"/>
                    <a:pt x="1265" y="1724"/>
                  </a:cubicBezTo>
                  <a:cubicBezTo>
                    <a:pt x="1344" y="1678"/>
                    <a:pt x="1417" y="1659"/>
                    <a:pt x="1482" y="1659"/>
                  </a:cubicBezTo>
                  <a:cubicBezTo>
                    <a:pt x="1812" y="1659"/>
                    <a:pt x="1944" y="2170"/>
                    <a:pt x="1670" y="2427"/>
                  </a:cubicBezTo>
                  <a:cubicBezTo>
                    <a:pt x="1531" y="2558"/>
                    <a:pt x="1370" y="2602"/>
                    <a:pt x="1204" y="2602"/>
                  </a:cubicBezTo>
                  <a:cubicBezTo>
                    <a:pt x="1035" y="2602"/>
                    <a:pt x="860" y="2557"/>
                    <a:pt x="694" y="2516"/>
                  </a:cubicBezTo>
                  <a:cubicBezTo>
                    <a:pt x="676" y="2511"/>
                    <a:pt x="658" y="2509"/>
                    <a:pt x="642" y="2509"/>
                  </a:cubicBezTo>
                  <a:cubicBezTo>
                    <a:pt x="433" y="2509"/>
                    <a:pt x="361" y="2839"/>
                    <a:pt x="588" y="2895"/>
                  </a:cubicBezTo>
                  <a:cubicBezTo>
                    <a:pt x="758" y="2937"/>
                    <a:pt x="946" y="2963"/>
                    <a:pt x="1134" y="2963"/>
                  </a:cubicBezTo>
                  <a:cubicBezTo>
                    <a:pt x="1666" y="2963"/>
                    <a:pt x="2189" y="2754"/>
                    <a:pt x="2241" y="2113"/>
                  </a:cubicBezTo>
                  <a:cubicBezTo>
                    <a:pt x="2274" y="1706"/>
                    <a:pt x="1986" y="1391"/>
                    <a:pt x="1637" y="1304"/>
                  </a:cubicBezTo>
                  <a:lnTo>
                    <a:pt x="1637" y="1304"/>
                  </a:lnTo>
                  <a:cubicBezTo>
                    <a:pt x="1839" y="975"/>
                    <a:pt x="1901" y="585"/>
                    <a:pt x="1825" y="175"/>
                  </a:cubicBezTo>
                  <a:cubicBezTo>
                    <a:pt x="1809" y="85"/>
                    <a:pt x="1716" y="39"/>
                    <a:pt x="1634" y="30"/>
                  </a:cubicBezTo>
                  <a:cubicBezTo>
                    <a:pt x="1453" y="10"/>
                    <a:pt x="1274" y="0"/>
                    <a:pt x="10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1"/>
            <p:cNvSpPr/>
            <p:nvPr/>
          </p:nvSpPr>
          <p:spPr>
            <a:xfrm>
              <a:off x="7889625" y="2248700"/>
              <a:ext cx="70025" cy="112950"/>
            </a:xfrm>
            <a:custGeom>
              <a:avLst/>
              <a:gdLst/>
              <a:ahLst/>
              <a:cxnLst/>
              <a:rect l="l" t="t" r="r" b="b"/>
              <a:pathLst>
                <a:path w="2801" h="4518" extrusionOk="0">
                  <a:moveTo>
                    <a:pt x="313" y="0"/>
                  </a:moveTo>
                  <a:cubicBezTo>
                    <a:pt x="127" y="0"/>
                    <a:pt x="1" y="270"/>
                    <a:pt x="201" y="359"/>
                  </a:cubicBezTo>
                  <a:cubicBezTo>
                    <a:pt x="939" y="685"/>
                    <a:pt x="1809" y="1065"/>
                    <a:pt x="2198" y="1819"/>
                  </a:cubicBezTo>
                  <a:cubicBezTo>
                    <a:pt x="2702" y="2794"/>
                    <a:pt x="1932" y="3995"/>
                    <a:pt x="894" y="4122"/>
                  </a:cubicBezTo>
                  <a:cubicBezTo>
                    <a:pt x="654" y="4151"/>
                    <a:pt x="644" y="4518"/>
                    <a:pt x="868" y="4518"/>
                  </a:cubicBezTo>
                  <a:cubicBezTo>
                    <a:pt x="876" y="4518"/>
                    <a:pt x="885" y="4517"/>
                    <a:pt x="894" y="4516"/>
                  </a:cubicBezTo>
                  <a:cubicBezTo>
                    <a:pt x="1898" y="4390"/>
                    <a:pt x="2714" y="3573"/>
                    <a:pt x="2751" y="2535"/>
                  </a:cubicBezTo>
                  <a:cubicBezTo>
                    <a:pt x="2801" y="1191"/>
                    <a:pt x="1447" y="482"/>
                    <a:pt x="399" y="20"/>
                  </a:cubicBezTo>
                  <a:cubicBezTo>
                    <a:pt x="369" y="6"/>
                    <a:pt x="341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1"/>
            <p:cNvSpPr/>
            <p:nvPr/>
          </p:nvSpPr>
          <p:spPr>
            <a:xfrm>
              <a:off x="8001450" y="2270600"/>
              <a:ext cx="50850" cy="71700"/>
            </a:xfrm>
            <a:custGeom>
              <a:avLst/>
              <a:gdLst/>
              <a:ahLst/>
              <a:cxnLst/>
              <a:rect l="l" t="t" r="r" b="b"/>
              <a:pathLst>
                <a:path w="2034" h="2868" extrusionOk="0">
                  <a:moveTo>
                    <a:pt x="1755" y="1"/>
                  </a:moveTo>
                  <a:cubicBezTo>
                    <a:pt x="1695" y="1"/>
                    <a:pt x="1634" y="27"/>
                    <a:pt x="1590" y="88"/>
                  </a:cubicBezTo>
                  <a:cubicBezTo>
                    <a:pt x="1036" y="884"/>
                    <a:pt x="533" y="1710"/>
                    <a:pt x="82" y="2569"/>
                  </a:cubicBezTo>
                  <a:cubicBezTo>
                    <a:pt x="1" y="2724"/>
                    <a:pt x="137" y="2868"/>
                    <a:pt x="268" y="2868"/>
                  </a:cubicBezTo>
                  <a:cubicBezTo>
                    <a:pt x="327" y="2868"/>
                    <a:pt x="385" y="2838"/>
                    <a:pt x="422" y="2768"/>
                  </a:cubicBezTo>
                  <a:cubicBezTo>
                    <a:pt x="873" y="1909"/>
                    <a:pt x="1376" y="1083"/>
                    <a:pt x="1931" y="286"/>
                  </a:cubicBezTo>
                  <a:cubicBezTo>
                    <a:pt x="2033" y="141"/>
                    <a:pt x="1896" y="1"/>
                    <a:pt x="17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1"/>
            <p:cNvSpPr/>
            <p:nvPr/>
          </p:nvSpPr>
          <p:spPr>
            <a:xfrm>
              <a:off x="8035650" y="2279400"/>
              <a:ext cx="44700" cy="79100"/>
            </a:xfrm>
            <a:custGeom>
              <a:avLst/>
              <a:gdLst/>
              <a:ahLst/>
              <a:cxnLst/>
              <a:rect l="l" t="t" r="r" b="b"/>
              <a:pathLst>
                <a:path w="1788" h="3164" extrusionOk="0">
                  <a:moveTo>
                    <a:pt x="474" y="1"/>
                  </a:moveTo>
                  <a:cubicBezTo>
                    <a:pt x="321" y="1"/>
                    <a:pt x="169" y="86"/>
                    <a:pt x="79" y="260"/>
                  </a:cubicBezTo>
                  <a:cubicBezTo>
                    <a:pt x="0" y="417"/>
                    <a:pt x="138" y="560"/>
                    <a:pt x="268" y="560"/>
                  </a:cubicBezTo>
                  <a:cubicBezTo>
                    <a:pt x="328" y="560"/>
                    <a:pt x="385" y="531"/>
                    <a:pt x="421" y="461"/>
                  </a:cubicBezTo>
                  <a:cubicBezTo>
                    <a:pt x="425" y="454"/>
                    <a:pt x="429" y="451"/>
                    <a:pt x="434" y="451"/>
                  </a:cubicBezTo>
                  <a:cubicBezTo>
                    <a:pt x="504" y="451"/>
                    <a:pt x="723" y="1060"/>
                    <a:pt x="733" y="1099"/>
                  </a:cubicBezTo>
                  <a:cubicBezTo>
                    <a:pt x="796" y="1292"/>
                    <a:pt x="861" y="1484"/>
                    <a:pt x="924" y="1678"/>
                  </a:cubicBezTo>
                  <a:cubicBezTo>
                    <a:pt x="1071" y="2127"/>
                    <a:pt x="1216" y="2575"/>
                    <a:pt x="1360" y="3026"/>
                  </a:cubicBezTo>
                  <a:cubicBezTo>
                    <a:pt x="1391" y="3122"/>
                    <a:pt x="1470" y="3163"/>
                    <a:pt x="1549" y="3163"/>
                  </a:cubicBezTo>
                  <a:cubicBezTo>
                    <a:pt x="1668" y="3163"/>
                    <a:pt x="1787" y="3068"/>
                    <a:pt x="1740" y="2922"/>
                  </a:cubicBezTo>
                  <a:cubicBezTo>
                    <a:pt x="1595" y="2472"/>
                    <a:pt x="1449" y="2021"/>
                    <a:pt x="1303" y="1572"/>
                  </a:cubicBezTo>
                  <a:cubicBezTo>
                    <a:pt x="1176" y="1182"/>
                    <a:pt x="1083" y="568"/>
                    <a:pt x="859" y="225"/>
                  </a:cubicBezTo>
                  <a:cubicBezTo>
                    <a:pt x="763" y="76"/>
                    <a:pt x="618" y="1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1"/>
            <p:cNvSpPr/>
            <p:nvPr/>
          </p:nvSpPr>
          <p:spPr>
            <a:xfrm>
              <a:off x="8018400" y="2320625"/>
              <a:ext cx="58200" cy="14175"/>
            </a:xfrm>
            <a:custGeom>
              <a:avLst/>
              <a:gdLst/>
              <a:ahLst/>
              <a:cxnLst/>
              <a:rect l="l" t="t" r="r" b="b"/>
              <a:pathLst>
                <a:path w="2328" h="567" extrusionOk="0">
                  <a:moveTo>
                    <a:pt x="2097" y="0"/>
                  </a:moveTo>
                  <a:cubicBezTo>
                    <a:pt x="2090" y="0"/>
                    <a:pt x="2083" y="1"/>
                    <a:pt x="2076" y="1"/>
                  </a:cubicBezTo>
                  <a:cubicBezTo>
                    <a:pt x="1468" y="59"/>
                    <a:pt x="861" y="116"/>
                    <a:pt x="252" y="172"/>
                  </a:cubicBezTo>
                  <a:cubicBezTo>
                    <a:pt x="10" y="194"/>
                    <a:pt x="1" y="566"/>
                    <a:pt x="232" y="566"/>
                  </a:cubicBezTo>
                  <a:cubicBezTo>
                    <a:pt x="238" y="566"/>
                    <a:pt x="245" y="566"/>
                    <a:pt x="252" y="565"/>
                  </a:cubicBezTo>
                  <a:cubicBezTo>
                    <a:pt x="861" y="508"/>
                    <a:pt x="1468" y="451"/>
                    <a:pt x="2076" y="395"/>
                  </a:cubicBezTo>
                  <a:cubicBezTo>
                    <a:pt x="2320" y="373"/>
                    <a:pt x="2328" y="0"/>
                    <a:pt x="2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1"/>
            <p:cNvSpPr/>
            <p:nvPr/>
          </p:nvSpPr>
          <p:spPr>
            <a:xfrm>
              <a:off x="7125300" y="2400275"/>
              <a:ext cx="987075" cy="35750"/>
            </a:xfrm>
            <a:custGeom>
              <a:avLst/>
              <a:gdLst/>
              <a:ahLst/>
              <a:cxnLst/>
              <a:rect l="l" t="t" r="r" b="b"/>
              <a:pathLst>
                <a:path w="39483" h="1430" extrusionOk="0">
                  <a:moveTo>
                    <a:pt x="39234" y="0"/>
                  </a:moveTo>
                  <a:cubicBezTo>
                    <a:pt x="39232" y="0"/>
                    <a:pt x="39230" y="0"/>
                    <a:pt x="39227" y="1"/>
                  </a:cubicBezTo>
                  <a:cubicBezTo>
                    <a:pt x="26236" y="346"/>
                    <a:pt x="13244" y="691"/>
                    <a:pt x="253" y="1036"/>
                  </a:cubicBezTo>
                  <a:cubicBezTo>
                    <a:pt x="3" y="1043"/>
                    <a:pt x="1" y="1429"/>
                    <a:pt x="246" y="1429"/>
                  </a:cubicBezTo>
                  <a:cubicBezTo>
                    <a:pt x="248" y="1429"/>
                    <a:pt x="250" y="1429"/>
                    <a:pt x="253" y="1429"/>
                  </a:cubicBezTo>
                  <a:cubicBezTo>
                    <a:pt x="13244" y="1083"/>
                    <a:pt x="26236" y="738"/>
                    <a:pt x="39227" y="394"/>
                  </a:cubicBezTo>
                  <a:cubicBezTo>
                    <a:pt x="39477" y="387"/>
                    <a:pt x="39482" y="0"/>
                    <a:pt x="392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1"/>
            <p:cNvSpPr/>
            <p:nvPr/>
          </p:nvSpPr>
          <p:spPr>
            <a:xfrm>
              <a:off x="7181250" y="2463800"/>
              <a:ext cx="57775" cy="99400"/>
            </a:xfrm>
            <a:custGeom>
              <a:avLst/>
              <a:gdLst/>
              <a:ahLst/>
              <a:cxnLst/>
              <a:rect l="l" t="t" r="r" b="b"/>
              <a:pathLst>
                <a:path w="2311" h="3976" extrusionOk="0">
                  <a:moveTo>
                    <a:pt x="2013" y="0"/>
                  </a:moveTo>
                  <a:cubicBezTo>
                    <a:pt x="1982" y="0"/>
                    <a:pt x="1949" y="9"/>
                    <a:pt x="1915" y="28"/>
                  </a:cubicBezTo>
                  <a:cubicBezTo>
                    <a:pt x="1019" y="544"/>
                    <a:pt x="0" y="1451"/>
                    <a:pt x="193" y="2606"/>
                  </a:cubicBezTo>
                  <a:cubicBezTo>
                    <a:pt x="318" y="3348"/>
                    <a:pt x="954" y="3976"/>
                    <a:pt x="1684" y="3976"/>
                  </a:cubicBezTo>
                  <a:cubicBezTo>
                    <a:pt x="1818" y="3976"/>
                    <a:pt x="1956" y="3954"/>
                    <a:pt x="2094" y="3909"/>
                  </a:cubicBezTo>
                  <a:cubicBezTo>
                    <a:pt x="2311" y="3836"/>
                    <a:pt x="2247" y="3518"/>
                    <a:pt x="2053" y="3518"/>
                  </a:cubicBezTo>
                  <a:cubicBezTo>
                    <a:pt x="2033" y="3518"/>
                    <a:pt x="2011" y="3522"/>
                    <a:pt x="1988" y="3529"/>
                  </a:cubicBezTo>
                  <a:cubicBezTo>
                    <a:pt x="1878" y="3566"/>
                    <a:pt x="1771" y="3583"/>
                    <a:pt x="1668" y="3583"/>
                  </a:cubicBezTo>
                  <a:cubicBezTo>
                    <a:pt x="925" y="3583"/>
                    <a:pt x="432" y="2682"/>
                    <a:pt x="623" y="1973"/>
                  </a:cubicBezTo>
                  <a:cubicBezTo>
                    <a:pt x="822" y="1236"/>
                    <a:pt x="1486" y="732"/>
                    <a:pt x="2114" y="370"/>
                  </a:cubicBezTo>
                  <a:cubicBezTo>
                    <a:pt x="2300" y="262"/>
                    <a:pt x="2186" y="0"/>
                    <a:pt x="2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1"/>
            <p:cNvSpPr/>
            <p:nvPr/>
          </p:nvSpPr>
          <p:spPr>
            <a:xfrm>
              <a:off x="7244900" y="2482500"/>
              <a:ext cx="54100" cy="70775"/>
            </a:xfrm>
            <a:custGeom>
              <a:avLst/>
              <a:gdLst/>
              <a:ahLst/>
              <a:cxnLst/>
              <a:rect l="l" t="t" r="r" b="b"/>
              <a:pathLst>
                <a:path w="2164" h="2831" extrusionOk="0">
                  <a:moveTo>
                    <a:pt x="1074" y="526"/>
                  </a:moveTo>
                  <a:cubicBezTo>
                    <a:pt x="1310" y="697"/>
                    <a:pt x="1521" y="906"/>
                    <a:pt x="1647" y="1172"/>
                  </a:cubicBezTo>
                  <a:cubicBezTo>
                    <a:pt x="1863" y="1629"/>
                    <a:pt x="1723" y="2289"/>
                    <a:pt x="1167" y="2408"/>
                  </a:cubicBezTo>
                  <a:cubicBezTo>
                    <a:pt x="1121" y="2418"/>
                    <a:pt x="1077" y="2422"/>
                    <a:pt x="1035" y="2422"/>
                  </a:cubicBezTo>
                  <a:cubicBezTo>
                    <a:pt x="601" y="2422"/>
                    <a:pt x="422" y="1918"/>
                    <a:pt x="487" y="1521"/>
                  </a:cubicBezTo>
                  <a:cubicBezTo>
                    <a:pt x="552" y="1132"/>
                    <a:pt x="809" y="814"/>
                    <a:pt x="1074" y="526"/>
                  </a:cubicBezTo>
                  <a:close/>
                  <a:moveTo>
                    <a:pt x="933" y="0"/>
                  </a:moveTo>
                  <a:cubicBezTo>
                    <a:pt x="797" y="0"/>
                    <a:pt x="699" y="167"/>
                    <a:pt x="759" y="289"/>
                  </a:cubicBezTo>
                  <a:lnTo>
                    <a:pt x="759" y="289"/>
                  </a:lnTo>
                  <a:cubicBezTo>
                    <a:pt x="361" y="738"/>
                    <a:pt x="0" y="1258"/>
                    <a:pt x="88" y="1885"/>
                  </a:cubicBezTo>
                  <a:cubicBezTo>
                    <a:pt x="159" y="2381"/>
                    <a:pt x="528" y="2831"/>
                    <a:pt x="1039" y="2831"/>
                  </a:cubicBezTo>
                  <a:cubicBezTo>
                    <a:pt x="1087" y="2831"/>
                    <a:pt x="1137" y="2827"/>
                    <a:pt x="1188" y="2818"/>
                  </a:cubicBezTo>
                  <a:cubicBezTo>
                    <a:pt x="1749" y="2728"/>
                    <a:pt x="2164" y="2151"/>
                    <a:pt x="2154" y="1596"/>
                  </a:cubicBezTo>
                  <a:cubicBezTo>
                    <a:pt x="2142" y="1013"/>
                    <a:pt x="1754" y="542"/>
                    <a:pt x="1301" y="208"/>
                  </a:cubicBezTo>
                  <a:lnTo>
                    <a:pt x="1301" y="208"/>
                  </a:lnTo>
                  <a:cubicBezTo>
                    <a:pt x="1298" y="101"/>
                    <a:pt x="1201" y="3"/>
                    <a:pt x="1097" y="3"/>
                  </a:cubicBezTo>
                  <a:cubicBezTo>
                    <a:pt x="1071" y="3"/>
                    <a:pt x="1045" y="9"/>
                    <a:pt x="1019" y="22"/>
                  </a:cubicBezTo>
                  <a:lnTo>
                    <a:pt x="1019" y="22"/>
                  </a:lnTo>
                  <a:cubicBezTo>
                    <a:pt x="990" y="7"/>
                    <a:pt x="961" y="0"/>
                    <a:pt x="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1"/>
            <p:cNvSpPr/>
            <p:nvPr/>
          </p:nvSpPr>
          <p:spPr>
            <a:xfrm>
              <a:off x="7305750" y="2474025"/>
              <a:ext cx="50475" cy="87700"/>
            </a:xfrm>
            <a:custGeom>
              <a:avLst/>
              <a:gdLst/>
              <a:ahLst/>
              <a:cxnLst/>
              <a:rect l="l" t="t" r="r" b="b"/>
              <a:pathLst>
                <a:path w="2019" h="3508" extrusionOk="0">
                  <a:moveTo>
                    <a:pt x="1271" y="1"/>
                  </a:moveTo>
                  <a:cubicBezTo>
                    <a:pt x="1271" y="1"/>
                    <a:pt x="1270" y="1"/>
                    <a:pt x="1269" y="1"/>
                  </a:cubicBezTo>
                  <a:cubicBezTo>
                    <a:pt x="703" y="11"/>
                    <a:pt x="237" y="508"/>
                    <a:pt x="287" y="1087"/>
                  </a:cubicBezTo>
                  <a:cubicBezTo>
                    <a:pt x="310" y="1359"/>
                    <a:pt x="444" y="1558"/>
                    <a:pt x="652" y="1724"/>
                  </a:cubicBezTo>
                  <a:cubicBezTo>
                    <a:pt x="811" y="1852"/>
                    <a:pt x="1068" y="1912"/>
                    <a:pt x="1204" y="2058"/>
                  </a:cubicBezTo>
                  <a:cubicBezTo>
                    <a:pt x="2019" y="2933"/>
                    <a:pt x="602" y="3089"/>
                    <a:pt x="255" y="3113"/>
                  </a:cubicBezTo>
                  <a:cubicBezTo>
                    <a:pt x="10" y="3131"/>
                    <a:pt x="1" y="3507"/>
                    <a:pt x="238" y="3507"/>
                  </a:cubicBezTo>
                  <a:cubicBezTo>
                    <a:pt x="244" y="3507"/>
                    <a:pt x="249" y="3507"/>
                    <a:pt x="255" y="3507"/>
                  </a:cubicBezTo>
                  <a:cubicBezTo>
                    <a:pt x="907" y="3461"/>
                    <a:pt x="1906" y="3248"/>
                    <a:pt x="1846" y="2382"/>
                  </a:cubicBezTo>
                  <a:cubicBezTo>
                    <a:pt x="1824" y="2082"/>
                    <a:pt x="1637" y="1881"/>
                    <a:pt x="1402" y="1717"/>
                  </a:cubicBezTo>
                  <a:cubicBezTo>
                    <a:pt x="1176" y="1560"/>
                    <a:pt x="786" y="1460"/>
                    <a:pt x="695" y="1163"/>
                  </a:cubicBezTo>
                  <a:cubicBezTo>
                    <a:pt x="580" y="788"/>
                    <a:pt x="895" y="400"/>
                    <a:pt x="1267" y="395"/>
                  </a:cubicBezTo>
                  <a:cubicBezTo>
                    <a:pt x="1523" y="392"/>
                    <a:pt x="1524" y="1"/>
                    <a:pt x="1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1"/>
            <p:cNvSpPr/>
            <p:nvPr/>
          </p:nvSpPr>
          <p:spPr>
            <a:xfrm>
              <a:off x="7383975" y="2452275"/>
              <a:ext cx="71500" cy="118200"/>
            </a:xfrm>
            <a:custGeom>
              <a:avLst/>
              <a:gdLst/>
              <a:ahLst/>
              <a:cxnLst/>
              <a:rect l="l" t="t" r="r" b="b"/>
              <a:pathLst>
                <a:path w="2860" h="4728" extrusionOk="0">
                  <a:moveTo>
                    <a:pt x="1932" y="0"/>
                  </a:moveTo>
                  <a:cubicBezTo>
                    <a:pt x="1899" y="0"/>
                    <a:pt x="1864" y="11"/>
                    <a:pt x="1829" y="36"/>
                  </a:cubicBezTo>
                  <a:cubicBezTo>
                    <a:pt x="1" y="1335"/>
                    <a:pt x="387" y="4026"/>
                    <a:pt x="2535" y="4717"/>
                  </a:cubicBezTo>
                  <a:cubicBezTo>
                    <a:pt x="2556" y="4724"/>
                    <a:pt x="2577" y="4727"/>
                    <a:pt x="2596" y="4727"/>
                  </a:cubicBezTo>
                  <a:cubicBezTo>
                    <a:pt x="2792" y="4727"/>
                    <a:pt x="2859" y="4407"/>
                    <a:pt x="2640" y="4338"/>
                  </a:cubicBezTo>
                  <a:cubicBezTo>
                    <a:pt x="842" y="3761"/>
                    <a:pt x="466" y="1486"/>
                    <a:pt x="2026" y="377"/>
                  </a:cubicBezTo>
                  <a:cubicBezTo>
                    <a:pt x="2197" y="256"/>
                    <a:pt x="2092" y="0"/>
                    <a:pt x="1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1"/>
            <p:cNvSpPr/>
            <p:nvPr/>
          </p:nvSpPr>
          <p:spPr>
            <a:xfrm>
              <a:off x="7471975" y="2484625"/>
              <a:ext cx="41375" cy="71050"/>
            </a:xfrm>
            <a:custGeom>
              <a:avLst/>
              <a:gdLst/>
              <a:ahLst/>
              <a:cxnLst/>
              <a:rect l="l" t="t" r="r" b="b"/>
              <a:pathLst>
                <a:path w="1655" h="2842" extrusionOk="0">
                  <a:moveTo>
                    <a:pt x="683" y="1"/>
                  </a:moveTo>
                  <a:cubicBezTo>
                    <a:pt x="386" y="1"/>
                    <a:pt x="98" y="160"/>
                    <a:pt x="31" y="482"/>
                  </a:cubicBezTo>
                  <a:cubicBezTo>
                    <a:pt x="1" y="630"/>
                    <a:pt x="126" y="727"/>
                    <a:pt x="242" y="727"/>
                  </a:cubicBezTo>
                  <a:cubicBezTo>
                    <a:pt x="318" y="727"/>
                    <a:pt x="390" y="685"/>
                    <a:pt x="410" y="586"/>
                  </a:cubicBezTo>
                  <a:cubicBezTo>
                    <a:pt x="439" y="448"/>
                    <a:pt x="540" y="391"/>
                    <a:pt x="651" y="391"/>
                  </a:cubicBezTo>
                  <a:cubicBezTo>
                    <a:pt x="790" y="391"/>
                    <a:pt x="945" y="479"/>
                    <a:pt x="997" y="603"/>
                  </a:cubicBezTo>
                  <a:cubicBezTo>
                    <a:pt x="1139" y="941"/>
                    <a:pt x="803" y="1249"/>
                    <a:pt x="535" y="1386"/>
                  </a:cubicBezTo>
                  <a:cubicBezTo>
                    <a:pt x="354" y="1479"/>
                    <a:pt x="451" y="1754"/>
                    <a:pt x="631" y="1754"/>
                  </a:cubicBezTo>
                  <a:cubicBezTo>
                    <a:pt x="649" y="1754"/>
                    <a:pt x="667" y="1751"/>
                    <a:pt x="687" y="1746"/>
                  </a:cubicBezTo>
                  <a:cubicBezTo>
                    <a:pt x="726" y="1734"/>
                    <a:pt x="768" y="1728"/>
                    <a:pt x="809" y="1728"/>
                  </a:cubicBezTo>
                  <a:cubicBezTo>
                    <a:pt x="1066" y="1728"/>
                    <a:pt x="1326" y="1947"/>
                    <a:pt x="1190" y="2230"/>
                  </a:cubicBezTo>
                  <a:cubicBezTo>
                    <a:pt x="1120" y="2376"/>
                    <a:pt x="981" y="2445"/>
                    <a:pt x="833" y="2445"/>
                  </a:cubicBezTo>
                  <a:cubicBezTo>
                    <a:pt x="771" y="2445"/>
                    <a:pt x="707" y="2432"/>
                    <a:pt x="646" y="2408"/>
                  </a:cubicBezTo>
                  <a:cubicBezTo>
                    <a:pt x="621" y="2398"/>
                    <a:pt x="597" y="2394"/>
                    <a:pt x="575" y="2394"/>
                  </a:cubicBezTo>
                  <a:cubicBezTo>
                    <a:pt x="392" y="2394"/>
                    <a:pt x="334" y="2705"/>
                    <a:pt x="542" y="2788"/>
                  </a:cubicBezTo>
                  <a:cubicBezTo>
                    <a:pt x="633" y="2824"/>
                    <a:pt x="729" y="2841"/>
                    <a:pt x="824" y="2841"/>
                  </a:cubicBezTo>
                  <a:cubicBezTo>
                    <a:pt x="1215" y="2841"/>
                    <a:pt x="1599" y="2552"/>
                    <a:pt x="1630" y="2135"/>
                  </a:cubicBezTo>
                  <a:cubicBezTo>
                    <a:pt x="1654" y="1789"/>
                    <a:pt x="1431" y="1517"/>
                    <a:pt x="1140" y="1398"/>
                  </a:cubicBezTo>
                  <a:lnTo>
                    <a:pt x="1140" y="1398"/>
                  </a:lnTo>
                  <a:cubicBezTo>
                    <a:pt x="1443" y="1047"/>
                    <a:pt x="1593" y="547"/>
                    <a:pt x="1209" y="197"/>
                  </a:cubicBezTo>
                  <a:cubicBezTo>
                    <a:pt x="1067" y="66"/>
                    <a:pt x="873" y="1"/>
                    <a:pt x="6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1"/>
            <p:cNvSpPr/>
            <p:nvPr/>
          </p:nvSpPr>
          <p:spPr>
            <a:xfrm>
              <a:off x="7523350" y="2477725"/>
              <a:ext cx="56925" cy="60950"/>
            </a:xfrm>
            <a:custGeom>
              <a:avLst/>
              <a:gdLst/>
              <a:ahLst/>
              <a:cxnLst/>
              <a:rect l="l" t="t" r="r" b="b"/>
              <a:pathLst>
                <a:path w="2277" h="2438" extrusionOk="0">
                  <a:moveTo>
                    <a:pt x="1693" y="0"/>
                  </a:moveTo>
                  <a:cubicBezTo>
                    <a:pt x="1649" y="0"/>
                    <a:pt x="1603" y="20"/>
                    <a:pt x="1565" y="66"/>
                  </a:cubicBezTo>
                  <a:cubicBezTo>
                    <a:pt x="1071" y="657"/>
                    <a:pt x="578" y="1247"/>
                    <a:pt x="85" y="1840"/>
                  </a:cubicBezTo>
                  <a:cubicBezTo>
                    <a:pt x="0" y="1940"/>
                    <a:pt x="12" y="2143"/>
                    <a:pt x="172" y="2169"/>
                  </a:cubicBezTo>
                  <a:cubicBezTo>
                    <a:pt x="759" y="2258"/>
                    <a:pt x="1346" y="2347"/>
                    <a:pt x="1933" y="2435"/>
                  </a:cubicBezTo>
                  <a:cubicBezTo>
                    <a:pt x="1944" y="2437"/>
                    <a:pt x="1956" y="2438"/>
                    <a:pt x="1967" y="2438"/>
                  </a:cubicBezTo>
                  <a:cubicBezTo>
                    <a:pt x="2191" y="2438"/>
                    <a:pt x="2276" y="2092"/>
                    <a:pt x="2039" y="2056"/>
                  </a:cubicBezTo>
                  <a:cubicBezTo>
                    <a:pt x="1559" y="1984"/>
                    <a:pt x="1079" y="1911"/>
                    <a:pt x="600" y="1838"/>
                  </a:cubicBezTo>
                  <a:lnTo>
                    <a:pt x="600" y="1838"/>
                  </a:lnTo>
                  <a:cubicBezTo>
                    <a:pt x="1015" y="1341"/>
                    <a:pt x="1430" y="844"/>
                    <a:pt x="1845" y="345"/>
                  </a:cubicBezTo>
                  <a:cubicBezTo>
                    <a:pt x="1966" y="197"/>
                    <a:pt x="1834" y="0"/>
                    <a:pt x="1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1"/>
            <p:cNvSpPr/>
            <p:nvPr/>
          </p:nvSpPr>
          <p:spPr>
            <a:xfrm>
              <a:off x="7567075" y="2478125"/>
              <a:ext cx="11875" cy="96700"/>
            </a:xfrm>
            <a:custGeom>
              <a:avLst/>
              <a:gdLst/>
              <a:ahLst/>
              <a:cxnLst/>
              <a:rect l="l" t="t" r="r" b="b"/>
              <a:pathLst>
                <a:path w="475" h="3868" extrusionOk="0">
                  <a:moveTo>
                    <a:pt x="196" y="1"/>
                  </a:moveTo>
                  <a:cubicBezTo>
                    <a:pt x="97" y="1"/>
                    <a:pt x="0" y="65"/>
                    <a:pt x="3" y="192"/>
                  </a:cubicBezTo>
                  <a:cubicBezTo>
                    <a:pt x="28" y="1353"/>
                    <a:pt x="53" y="2517"/>
                    <a:pt x="78" y="3678"/>
                  </a:cubicBezTo>
                  <a:cubicBezTo>
                    <a:pt x="81" y="3804"/>
                    <a:pt x="181" y="3867"/>
                    <a:pt x="279" y="3867"/>
                  </a:cubicBezTo>
                  <a:cubicBezTo>
                    <a:pt x="378" y="3867"/>
                    <a:pt x="474" y="3804"/>
                    <a:pt x="471" y="3678"/>
                  </a:cubicBezTo>
                  <a:cubicBezTo>
                    <a:pt x="447" y="2517"/>
                    <a:pt x="421" y="1353"/>
                    <a:pt x="397" y="192"/>
                  </a:cubicBezTo>
                  <a:cubicBezTo>
                    <a:pt x="394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1"/>
            <p:cNvSpPr/>
            <p:nvPr/>
          </p:nvSpPr>
          <p:spPr>
            <a:xfrm>
              <a:off x="7625900" y="2479150"/>
              <a:ext cx="11175" cy="75825"/>
            </a:xfrm>
            <a:custGeom>
              <a:avLst/>
              <a:gdLst/>
              <a:ahLst/>
              <a:cxnLst/>
              <a:rect l="l" t="t" r="r" b="b"/>
              <a:pathLst>
                <a:path w="447" h="3033" extrusionOk="0">
                  <a:moveTo>
                    <a:pt x="251" y="1"/>
                  </a:moveTo>
                  <a:cubicBezTo>
                    <a:pt x="153" y="1"/>
                    <a:pt x="53" y="64"/>
                    <a:pt x="51" y="190"/>
                  </a:cubicBezTo>
                  <a:lnTo>
                    <a:pt x="4" y="2842"/>
                  </a:lnTo>
                  <a:cubicBezTo>
                    <a:pt x="1" y="2969"/>
                    <a:pt x="98" y="3032"/>
                    <a:pt x="196" y="3032"/>
                  </a:cubicBezTo>
                  <a:cubicBezTo>
                    <a:pt x="295" y="3032"/>
                    <a:pt x="395" y="2969"/>
                    <a:pt x="397" y="2842"/>
                  </a:cubicBezTo>
                  <a:lnTo>
                    <a:pt x="445" y="190"/>
                  </a:lnTo>
                  <a:cubicBezTo>
                    <a:pt x="447" y="64"/>
                    <a:pt x="349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1"/>
            <p:cNvSpPr/>
            <p:nvPr/>
          </p:nvSpPr>
          <p:spPr>
            <a:xfrm>
              <a:off x="7604550" y="2503725"/>
              <a:ext cx="62325" cy="14300"/>
            </a:xfrm>
            <a:custGeom>
              <a:avLst/>
              <a:gdLst/>
              <a:ahLst/>
              <a:cxnLst/>
              <a:rect l="l" t="t" r="r" b="b"/>
              <a:pathLst>
                <a:path w="2493" h="572" extrusionOk="0">
                  <a:moveTo>
                    <a:pt x="2261" y="0"/>
                  </a:moveTo>
                  <a:cubicBezTo>
                    <a:pt x="2255" y="0"/>
                    <a:pt x="2248" y="0"/>
                    <a:pt x="2241" y="1"/>
                  </a:cubicBezTo>
                  <a:cubicBezTo>
                    <a:pt x="1578" y="61"/>
                    <a:pt x="915" y="120"/>
                    <a:pt x="252" y="177"/>
                  </a:cubicBezTo>
                  <a:cubicBezTo>
                    <a:pt x="9" y="199"/>
                    <a:pt x="1" y="572"/>
                    <a:pt x="231" y="572"/>
                  </a:cubicBezTo>
                  <a:cubicBezTo>
                    <a:pt x="238" y="572"/>
                    <a:pt x="245" y="571"/>
                    <a:pt x="252" y="571"/>
                  </a:cubicBezTo>
                  <a:cubicBezTo>
                    <a:pt x="915" y="512"/>
                    <a:pt x="1578" y="452"/>
                    <a:pt x="2241" y="395"/>
                  </a:cubicBezTo>
                  <a:cubicBezTo>
                    <a:pt x="2484" y="374"/>
                    <a:pt x="2492" y="0"/>
                    <a:pt x="2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1"/>
            <p:cNvSpPr/>
            <p:nvPr/>
          </p:nvSpPr>
          <p:spPr>
            <a:xfrm>
              <a:off x="7701950" y="2465000"/>
              <a:ext cx="53800" cy="79175"/>
            </a:xfrm>
            <a:custGeom>
              <a:avLst/>
              <a:gdLst/>
              <a:ahLst/>
              <a:cxnLst/>
              <a:rect l="l" t="t" r="r" b="b"/>
              <a:pathLst>
                <a:path w="2152" h="3167" extrusionOk="0">
                  <a:moveTo>
                    <a:pt x="996" y="1"/>
                  </a:moveTo>
                  <a:cubicBezTo>
                    <a:pt x="475" y="1"/>
                    <a:pt x="0" y="404"/>
                    <a:pt x="32" y="985"/>
                  </a:cubicBezTo>
                  <a:cubicBezTo>
                    <a:pt x="48" y="1291"/>
                    <a:pt x="206" y="1579"/>
                    <a:pt x="463" y="1749"/>
                  </a:cubicBezTo>
                  <a:cubicBezTo>
                    <a:pt x="634" y="1862"/>
                    <a:pt x="924" y="1856"/>
                    <a:pt x="1067" y="1977"/>
                  </a:cubicBezTo>
                  <a:cubicBezTo>
                    <a:pt x="1138" y="2167"/>
                    <a:pt x="1206" y="2359"/>
                    <a:pt x="1275" y="2551"/>
                  </a:cubicBezTo>
                  <a:cubicBezTo>
                    <a:pt x="1180" y="2597"/>
                    <a:pt x="1086" y="2644"/>
                    <a:pt x="989" y="2690"/>
                  </a:cubicBezTo>
                  <a:cubicBezTo>
                    <a:pt x="807" y="2753"/>
                    <a:pt x="618" y="2773"/>
                    <a:pt x="427" y="2773"/>
                  </a:cubicBezTo>
                  <a:cubicBezTo>
                    <a:pt x="390" y="2773"/>
                    <a:pt x="352" y="2773"/>
                    <a:pt x="314" y="2771"/>
                  </a:cubicBezTo>
                  <a:cubicBezTo>
                    <a:pt x="311" y="2771"/>
                    <a:pt x="307" y="2771"/>
                    <a:pt x="304" y="2771"/>
                  </a:cubicBezTo>
                  <a:cubicBezTo>
                    <a:pt x="61" y="2771"/>
                    <a:pt x="66" y="3154"/>
                    <a:pt x="314" y="3165"/>
                  </a:cubicBezTo>
                  <a:cubicBezTo>
                    <a:pt x="335" y="3166"/>
                    <a:pt x="356" y="3166"/>
                    <a:pt x="378" y="3166"/>
                  </a:cubicBezTo>
                  <a:cubicBezTo>
                    <a:pt x="952" y="3166"/>
                    <a:pt x="2152" y="2860"/>
                    <a:pt x="1796" y="2074"/>
                  </a:cubicBezTo>
                  <a:cubicBezTo>
                    <a:pt x="1669" y="1792"/>
                    <a:pt x="1378" y="1665"/>
                    <a:pt x="1100" y="1577"/>
                  </a:cubicBezTo>
                  <a:cubicBezTo>
                    <a:pt x="770" y="1473"/>
                    <a:pt x="420" y="1330"/>
                    <a:pt x="420" y="925"/>
                  </a:cubicBezTo>
                  <a:cubicBezTo>
                    <a:pt x="420" y="576"/>
                    <a:pt x="706" y="406"/>
                    <a:pt x="998" y="406"/>
                  </a:cubicBezTo>
                  <a:cubicBezTo>
                    <a:pt x="1095" y="406"/>
                    <a:pt x="1193" y="425"/>
                    <a:pt x="1282" y="462"/>
                  </a:cubicBezTo>
                  <a:cubicBezTo>
                    <a:pt x="1307" y="472"/>
                    <a:pt x="1331" y="477"/>
                    <a:pt x="1353" y="477"/>
                  </a:cubicBezTo>
                  <a:cubicBezTo>
                    <a:pt x="1535" y="477"/>
                    <a:pt x="1594" y="165"/>
                    <a:pt x="1388" y="80"/>
                  </a:cubicBezTo>
                  <a:cubicBezTo>
                    <a:pt x="1259" y="26"/>
                    <a:pt x="1126" y="1"/>
                    <a:pt x="9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1"/>
            <p:cNvSpPr/>
            <p:nvPr/>
          </p:nvSpPr>
          <p:spPr>
            <a:xfrm>
              <a:off x="7765775" y="2468875"/>
              <a:ext cx="15525" cy="76550"/>
            </a:xfrm>
            <a:custGeom>
              <a:avLst/>
              <a:gdLst/>
              <a:ahLst/>
              <a:cxnLst/>
              <a:rect l="l" t="t" r="r" b="b"/>
              <a:pathLst>
                <a:path w="621" h="3062" extrusionOk="0">
                  <a:moveTo>
                    <a:pt x="381" y="1"/>
                  </a:moveTo>
                  <a:cubicBezTo>
                    <a:pt x="304" y="1"/>
                    <a:pt x="230" y="44"/>
                    <a:pt x="208" y="142"/>
                  </a:cubicBezTo>
                  <a:cubicBezTo>
                    <a:pt x="0" y="1070"/>
                    <a:pt x="2" y="1995"/>
                    <a:pt x="208" y="2920"/>
                  </a:cubicBezTo>
                  <a:cubicBezTo>
                    <a:pt x="230" y="3018"/>
                    <a:pt x="304" y="3061"/>
                    <a:pt x="381" y="3061"/>
                  </a:cubicBezTo>
                  <a:cubicBezTo>
                    <a:pt x="497" y="3061"/>
                    <a:pt x="621" y="2964"/>
                    <a:pt x="587" y="2814"/>
                  </a:cubicBezTo>
                  <a:cubicBezTo>
                    <a:pt x="395" y="1955"/>
                    <a:pt x="395" y="1103"/>
                    <a:pt x="587" y="247"/>
                  </a:cubicBezTo>
                  <a:cubicBezTo>
                    <a:pt x="621" y="98"/>
                    <a:pt x="497" y="1"/>
                    <a:pt x="3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1"/>
            <p:cNvSpPr/>
            <p:nvPr/>
          </p:nvSpPr>
          <p:spPr>
            <a:xfrm>
              <a:off x="7791275" y="2469975"/>
              <a:ext cx="14525" cy="71400"/>
            </a:xfrm>
            <a:custGeom>
              <a:avLst/>
              <a:gdLst/>
              <a:ahLst/>
              <a:cxnLst/>
              <a:rect l="l" t="t" r="r" b="b"/>
              <a:pathLst>
                <a:path w="581" h="2856" extrusionOk="0">
                  <a:moveTo>
                    <a:pt x="388" y="0"/>
                  </a:moveTo>
                  <a:cubicBezTo>
                    <a:pt x="290" y="0"/>
                    <a:pt x="186" y="63"/>
                    <a:pt x="177" y="189"/>
                  </a:cubicBezTo>
                  <a:cubicBezTo>
                    <a:pt x="121" y="1015"/>
                    <a:pt x="67" y="1841"/>
                    <a:pt x="10" y="2667"/>
                  </a:cubicBezTo>
                  <a:cubicBezTo>
                    <a:pt x="0" y="2793"/>
                    <a:pt x="94" y="2856"/>
                    <a:pt x="193" y="2856"/>
                  </a:cubicBezTo>
                  <a:cubicBezTo>
                    <a:pt x="292" y="2856"/>
                    <a:pt x="395" y="2793"/>
                    <a:pt x="403" y="2667"/>
                  </a:cubicBezTo>
                  <a:cubicBezTo>
                    <a:pt x="458" y="1841"/>
                    <a:pt x="514" y="1015"/>
                    <a:pt x="571" y="189"/>
                  </a:cubicBezTo>
                  <a:cubicBezTo>
                    <a:pt x="580" y="63"/>
                    <a:pt x="487" y="0"/>
                    <a:pt x="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1"/>
            <p:cNvSpPr/>
            <p:nvPr/>
          </p:nvSpPr>
          <p:spPr>
            <a:xfrm>
              <a:off x="7792275" y="2466525"/>
              <a:ext cx="61050" cy="76025"/>
            </a:xfrm>
            <a:custGeom>
              <a:avLst/>
              <a:gdLst/>
              <a:ahLst/>
              <a:cxnLst/>
              <a:rect l="l" t="t" r="r" b="b"/>
              <a:pathLst>
                <a:path w="2442" h="3041" extrusionOk="0">
                  <a:moveTo>
                    <a:pt x="2247" y="0"/>
                  </a:moveTo>
                  <a:cubicBezTo>
                    <a:pt x="2149" y="0"/>
                    <a:pt x="2047" y="64"/>
                    <a:pt x="2042" y="191"/>
                  </a:cubicBezTo>
                  <a:cubicBezTo>
                    <a:pt x="2018" y="915"/>
                    <a:pt x="1994" y="1640"/>
                    <a:pt x="1970" y="2366"/>
                  </a:cubicBezTo>
                  <a:lnTo>
                    <a:pt x="1970" y="2366"/>
                  </a:lnTo>
                  <a:cubicBezTo>
                    <a:pt x="1401" y="1744"/>
                    <a:pt x="891" y="1078"/>
                    <a:pt x="438" y="364"/>
                  </a:cubicBezTo>
                  <a:cubicBezTo>
                    <a:pt x="396" y="300"/>
                    <a:pt x="336" y="274"/>
                    <a:pt x="276" y="274"/>
                  </a:cubicBezTo>
                  <a:cubicBezTo>
                    <a:pt x="138" y="274"/>
                    <a:pt x="1" y="415"/>
                    <a:pt x="96" y="564"/>
                  </a:cubicBezTo>
                  <a:cubicBezTo>
                    <a:pt x="651" y="1438"/>
                    <a:pt x="1288" y="2245"/>
                    <a:pt x="2011" y="2984"/>
                  </a:cubicBezTo>
                  <a:cubicBezTo>
                    <a:pt x="2050" y="3023"/>
                    <a:pt x="2097" y="3041"/>
                    <a:pt x="2143" y="3041"/>
                  </a:cubicBezTo>
                  <a:cubicBezTo>
                    <a:pt x="2245" y="3041"/>
                    <a:pt x="2343" y="2958"/>
                    <a:pt x="2347" y="2843"/>
                  </a:cubicBezTo>
                  <a:cubicBezTo>
                    <a:pt x="2377" y="1960"/>
                    <a:pt x="2406" y="1075"/>
                    <a:pt x="2436" y="191"/>
                  </a:cubicBezTo>
                  <a:cubicBezTo>
                    <a:pt x="2441" y="63"/>
                    <a:pt x="2346" y="0"/>
                    <a:pt x="22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1"/>
            <p:cNvSpPr/>
            <p:nvPr/>
          </p:nvSpPr>
          <p:spPr>
            <a:xfrm>
              <a:off x="7880500" y="2469850"/>
              <a:ext cx="63200" cy="75325"/>
            </a:xfrm>
            <a:custGeom>
              <a:avLst/>
              <a:gdLst/>
              <a:ahLst/>
              <a:cxnLst/>
              <a:rect l="l" t="t" r="r" b="b"/>
              <a:pathLst>
                <a:path w="2528" h="3013" extrusionOk="0">
                  <a:moveTo>
                    <a:pt x="1784" y="0"/>
                  </a:moveTo>
                  <a:cubicBezTo>
                    <a:pt x="857" y="0"/>
                    <a:pt x="1" y="890"/>
                    <a:pt x="223" y="1843"/>
                  </a:cubicBezTo>
                  <a:cubicBezTo>
                    <a:pt x="386" y="2550"/>
                    <a:pt x="1074" y="3013"/>
                    <a:pt x="1768" y="3013"/>
                  </a:cubicBezTo>
                  <a:cubicBezTo>
                    <a:pt x="1955" y="3013"/>
                    <a:pt x="2142" y="2979"/>
                    <a:pt x="2320" y="2908"/>
                  </a:cubicBezTo>
                  <a:cubicBezTo>
                    <a:pt x="2528" y="2825"/>
                    <a:pt x="2469" y="2514"/>
                    <a:pt x="2286" y="2514"/>
                  </a:cubicBezTo>
                  <a:cubicBezTo>
                    <a:pt x="2264" y="2514"/>
                    <a:pt x="2240" y="2518"/>
                    <a:pt x="2214" y="2529"/>
                  </a:cubicBezTo>
                  <a:cubicBezTo>
                    <a:pt x="2069" y="2587"/>
                    <a:pt x="1914" y="2615"/>
                    <a:pt x="1761" y="2615"/>
                  </a:cubicBezTo>
                  <a:cubicBezTo>
                    <a:pt x="1290" y="2615"/>
                    <a:pt x="826" y="2352"/>
                    <a:pt x="649" y="1886"/>
                  </a:cubicBezTo>
                  <a:cubicBezTo>
                    <a:pt x="360" y="1134"/>
                    <a:pt x="1060" y="394"/>
                    <a:pt x="1799" y="394"/>
                  </a:cubicBezTo>
                  <a:cubicBezTo>
                    <a:pt x="1817" y="394"/>
                    <a:pt x="1835" y="395"/>
                    <a:pt x="1853" y="396"/>
                  </a:cubicBezTo>
                  <a:cubicBezTo>
                    <a:pt x="1857" y="396"/>
                    <a:pt x="1861" y="396"/>
                    <a:pt x="1865" y="396"/>
                  </a:cubicBezTo>
                  <a:cubicBezTo>
                    <a:pt x="2107" y="396"/>
                    <a:pt x="2103" y="15"/>
                    <a:pt x="1853" y="2"/>
                  </a:cubicBezTo>
                  <a:cubicBezTo>
                    <a:pt x="1830" y="1"/>
                    <a:pt x="1807" y="0"/>
                    <a:pt x="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1"/>
            <p:cNvSpPr/>
            <p:nvPr/>
          </p:nvSpPr>
          <p:spPr>
            <a:xfrm>
              <a:off x="7961925" y="2442600"/>
              <a:ext cx="54025" cy="131500"/>
            </a:xfrm>
            <a:custGeom>
              <a:avLst/>
              <a:gdLst/>
              <a:ahLst/>
              <a:cxnLst/>
              <a:rect l="l" t="t" r="r" b="b"/>
              <a:pathLst>
                <a:path w="2161" h="5260" extrusionOk="0">
                  <a:moveTo>
                    <a:pt x="316" y="1"/>
                  </a:moveTo>
                  <a:cubicBezTo>
                    <a:pt x="127" y="1"/>
                    <a:pt x="0" y="272"/>
                    <a:pt x="202" y="360"/>
                  </a:cubicBezTo>
                  <a:cubicBezTo>
                    <a:pt x="1259" y="831"/>
                    <a:pt x="1935" y="1872"/>
                    <a:pt x="1673" y="3046"/>
                  </a:cubicBezTo>
                  <a:cubicBezTo>
                    <a:pt x="1487" y="3880"/>
                    <a:pt x="771" y="4240"/>
                    <a:pt x="444" y="4958"/>
                  </a:cubicBezTo>
                  <a:cubicBezTo>
                    <a:pt x="374" y="5116"/>
                    <a:pt x="511" y="5260"/>
                    <a:pt x="639" y="5260"/>
                  </a:cubicBezTo>
                  <a:cubicBezTo>
                    <a:pt x="697" y="5260"/>
                    <a:pt x="752" y="5230"/>
                    <a:pt x="785" y="5157"/>
                  </a:cubicBezTo>
                  <a:cubicBezTo>
                    <a:pt x="1036" y="4605"/>
                    <a:pt x="1584" y="4276"/>
                    <a:pt x="1853" y="3720"/>
                  </a:cubicBezTo>
                  <a:cubicBezTo>
                    <a:pt x="2066" y="3279"/>
                    <a:pt x="2161" y="2761"/>
                    <a:pt x="2111" y="2273"/>
                  </a:cubicBezTo>
                  <a:cubicBezTo>
                    <a:pt x="2006" y="1242"/>
                    <a:pt x="1326" y="432"/>
                    <a:pt x="401" y="20"/>
                  </a:cubicBezTo>
                  <a:cubicBezTo>
                    <a:pt x="372" y="7"/>
                    <a:pt x="343" y="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1"/>
            <p:cNvSpPr/>
            <p:nvPr/>
          </p:nvSpPr>
          <p:spPr>
            <a:xfrm>
              <a:off x="8044100" y="2449600"/>
              <a:ext cx="58050" cy="58575"/>
            </a:xfrm>
            <a:custGeom>
              <a:avLst/>
              <a:gdLst/>
              <a:ahLst/>
              <a:cxnLst/>
              <a:rect l="l" t="t" r="r" b="b"/>
              <a:pathLst>
                <a:path w="2322" h="2343" extrusionOk="0">
                  <a:moveTo>
                    <a:pt x="717" y="1"/>
                  </a:moveTo>
                  <a:cubicBezTo>
                    <a:pt x="432" y="1"/>
                    <a:pt x="155" y="159"/>
                    <a:pt x="89" y="483"/>
                  </a:cubicBezTo>
                  <a:cubicBezTo>
                    <a:pt x="57" y="631"/>
                    <a:pt x="182" y="729"/>
                    <a:pt x="297" y="729"/>
                  </a:cubicBezTo>
                  <a:cubicBezTo>
                    <a:pt x="373" y="729"/>
                    <a:pt x="446" y="686"/>
                    <a:pt x="466" y="587"/>
                  </a:cubicBezTo>
                  <a:cubicBezTo>
                    <a:pt x="492" y="456"/>
                    <a:pt x="601" y="389"/>
                    <a:pt x="725" y="389"/>
                  </a:cubicBezTo>
                  <a:cubicBezTo>
                    <a:pt x="747" y="389"/>
                    <a:pt x="769" y="391"/>
                    <a:pt x="792" y="395"/>
                  </a:cubicBezTo>
                  <a:cubicBezTo>
                    <a:pt x="1027" y="440"/>
                    <a:pt x="1073" y="706"/>
                    <a:pt x="1035" y="905"/>
                  </a:cubicBezTo>
                  <a:cubicBezTo>
                    <a:pt x="952" y="1329"/>
                    <a:pt x="527" y="1561"/>
                    <a:pt x="185" y="1758"/>
                  </a:cubicBezTo>
                  <a:cubicBezTo>
                    <a:pt x="0" y="1865"/>
                    <a:pt x="103" y="2105"/>
                    <a:pt x="285" y="2126"/>
                  </a:cubicBezTo>
                  <a:cubicBezTo>
                    <a:pt x="881" y="2198"/>
                    <a:pt x="1478" y="2269"/>
                    <a:pt x="2072" y="2341"/>
                  </a:cubicBezTo>
                  <a:cubicBezTo>
                    <a:pt x="2081" y="2342"/>
                    <a:pt x="2090" y="2342"/>
                    <a:pt x="2098" y="2342"/>
                  </a:cubicBezTo>
                  <a:cubicBezTo>
                    <a:pt x="2322" y="2342"/>
                    <a:pt x="2310" y="1976"/>
                    <a:pt x="2072" y="1947"/>
                  </a:cubicBezTo>
                  <a:cubicBezTo>
                    <a:pt x="1658" y="1897"/>
                    <a:pt x="1244" y="1848"/>
                    <a:pt x="832" y="1798"/>
                  </a:cubicBezTo>
                  <a:lnTo>
                    <a:pt x="832" y="1798"/>
                  </a:lnTo>
                  <a:cubicBezTo>
                    <a:pt x="1291" y="1435"/>
                    <a:pt x="1673" y="918"/>
                    <a:pt x="1335" y="337"/>
                  </a:cubicBezTo>
                  <a:cubicBezTo>
                    <a:pt x="1205" y="114"/>
                    <a:pt x="958" y="1"/>
                    <a:pt x="7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1"/>
            <p:cNvSpPr/>
            <p:nvPr/>
          </p:nvSpPr>
          <p:spPr>
            <a:xfrm>
              <a:off x="7186775" y="2673625"/>
              <a:ext cx="62225" cy="61875"/>
            </a:xfrm>
            <a:custGeom>
              <a:avLst/>
              <a:gdLst/>
              <a:ahLst/>
              <a:cxnLst/>
              <a:rect l="l" t="t" r="r" b="b"/>
              <a:pathLst>
                <a:path w="2489" h="2475" extrusionOk="0">
                  <a:moveTo>
                    <a:pt x="1043" y="0"/>
                  </a:moveTo>
                  <a:cubicBezTo>
                    <a:pt x="783" y="0"/>
                    <a:pt x="516" y="24"/>
                    <a:pt x="279" y="24"/>
                  </a:cubicBezTo>
                  <a:cubicBezTo>
                    <a:pt x="270" y="24"/>
                    <a:pt x="262" y="24"/>
                    <a:pt x="254" y="23"/>
                  </a:cubicBezTo>
                  <a:cubicBezTo>
                    <a:pt x="254" y="23"/>
                    <a:pt x="253" y="23"/>
                    <a:pt x="253" y="23"/>
                  </a:cubicBezTo>
                  <a:cubicBezTo>
                    <a:pt x="1" y="23"/>
                    <a:pt x="1" y="416"/>
                    <a:pt x="254" y="417"/>
                  </a:cubicBezTo>
                  <a:cubicBezTo>
                    <a:pt x="519" y="419"/>
                    <a:pt x="784" y="420"/>
                    <a:pt x="1049" y="424"/>
                  </a:cubicBezTo>
                  <a:cubicBezTo>
                    <a:pt x="1051" y="424"/>
                    <a:pt x="1054" y="424"/>
                    <a:pt x="1057" y="424"/>
                  </a:cubicBezTo>
                  <a:cubicBezTo>
                    <a:pt x="1114" y="424"/>
                    <a:pt x="1172" y="419"/>
                    <a:pt x="1226" y="419"/>
                  </a:cubicBezTo>
                  <a:cubicBezTo>
                    <a:pt x="1311" y="419"/>
                    <a:pt x="1391" y="433"/>
                    <a:pt x="1458" y="504"/>
                  </a:cubicBezTo>
                  <a:cubicBezTo>
                    <a:pt x="1576" y="630"/>
                    <a:pt x="1528" y="661"/>
                    <a:pt x="1435" y="807"/>
                  </a:cubicBezTo>
                  <a:cubicBezTo>
                    <a:pt x="1179" y="1212"/>
                    <a:pt x="788" y="1557"/>
                    <a:pt x="413" y="1847"/>
                  </a:cubicBezTo>
                  <a:cubicBezTo>
                    <a:pt x="299" y="1935"/>
                    <a:pt x="363" y="2151"/>
                    <a:pt x="501" y="2176"/>
                  </a:cubicBezTo>
                  <a:cubicBezTo>
                    <a:pt x="1050" y="2274"/>
                    <a:pt x="1597" y="2373"/>
                    <a:pt x="2147" y="2471"/>
                  </a:cubicBezTo>
                  <a:cubicBezTo>
                    <a:pt x="2160" y="2474"/>
                    <a:pt x="2174" y="2475"/>
                    <a:pt x="2186" y="2475"/>
                  </a:cubicBezTo>
                  <a:cubicBezTo>
                    <a:pt x="2405" y="2475"/>
                    <a:pt x="2488" y="2134"/>
                    <a:pt x="2253" y="2092"/>
                  </a:cubicBezTo>
                  <a:cubicBezTo>
                    <a:pt x="1836" y="2017"/>
                    <a:pt x="1421" y="1942"/>
                    <a:pt x="1005" y="1868"/>
                  </a:cubicBezTo>
                  <a:lnTo>
                    <a:pt x="1005" y="1868"/>
                  </a:lnTo>
                  <a:cubicBezTo>
                    <a:pt x="1212" y="1683"/>
                    <a:pt x="1405" y="1484"/>
                    <a:pt x="1580" y="1265"/>
                  </a:cubicBezTo>
                  <a:cubicBezTo>
                    <a:pt x="1753" y="1048"/>
                    <a:pt x="1968" y="791"/>
                    <a:pt x="1954" y="496"/>
                  </a:cubicBezTo>
                  <a:cubicBezTo>
                    <a:pt x="1944" y="265"/>
                    <a:pt x="1800" y="108"/>
                    <a:pt x="1579" y="54"/>
                  </a:cubicBezTo>
                  <a:cubicBezTo>
                    <a:pt x="1413" y="12"/>
                    <a:pt x="1230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1"/>
            <p:cNvSpPr/>
            <p:nvPr/>
          </p:nvSpPr>
          <p:spPr>
            <a:xfrm>
              <a:off x="7293100" y="2656475"/>
              <a:ext cx="44975" cy="92250"/>
            </a:xfrm>
            <a:custGeom>
              <a:avLst/>
              <a:gdLst/>
              <a:ahLst/>
              <a:cxnLst/>
              <a:rect l="l" t="t" r="r" b="b"/>
              <a:pathLst>
                <a:path w="1799" h="3690" extrusionOk="0">
                  <a:moveTo>
                    <a:pt x="1260" y="0"/>
                  </a:moveTo>
                  <a:cubicBezTo>
                    <a:pt x="783" y="0"/>
                    <a:pt x="361" y="407"/>
                    <a:pt x="250" y="891"/>
                  </a:cubicBezTo>
                  <a:cubicBezTo>
                    <a:pt x="82" y="1624"/>
                    <a:pt x="640" y="2236"/>
                    <a:pt x="1160" y="2696"/>
                  </a:cubicBezTo>
                  <a:lnTo>
                    <a:pt x="1160" y="2696"/>
                  </a:lnTo>
                  <a:cubicBezTo>
                    <a:pt x="834" y="2904"/>
                    <a:pt x="507" y="3111"/>
                    <a:pt x="179" y="3318"/>
                  </a:cubicBezTo>
                  <a:cubicBezTo>
                    <a:pt x="1" y="3432"/>
                    <a:pt x="110" y="3690"/>
                    <a:pt x="277" y="3690"/>
                  </a:cubicBezTo>
                  <a:cubicBezTo>
                    <a:pt x="309" y="3690"/>
                    <a:pt x="343" y="3680"/>
                    <a:pt x="378" y="3658"/>
                  </a:cubicBezTo>
                  <a:cubicBezTo>
                    <a:pt x="780" y="3402"/>
                    <a:pt x="1184" y="3146"/>
                    <a:pt x="1587" y="2890"/>
                  </a:cubicBezTo>
                  <a:cubicBezTo>
                    <a:pt x="1686" y="2828"/>
                    <a:pt x="1729" y="2666"/>
                    <a:pt x="1626" y="2580"/>
                  </a:cubicBezTo>
                  <a:cubicBezTo>
                    <a:pt x="1309" y="2313"/>
                    <a:pt x="972" y="2034"/>
                    <a:pt x="767" y="1664"/>
                  </a:cubicBezTo>
                  <a:cubicBezTo>
                    <a:pt x="540" y="1252"/>
                    <a:pt x="663" y="386"/>
                    <a:pt x="1215" y="386"/>
                  </a:cubicBezTo>
                  <a:cubicBezTo>
                    <a:pt x="1296" y="386"/>
                    <a:pt x="1388" y="405"/>
                    <a:pt x="1488" y="448"/>
                  </a:cubicBezTo>
                  <a:cubicBezTo>
                    <a:pt x="1515" y="459"/>
                    <a:pt x="1540" y="464"/>
                    <a:pt x="1563" y="464"/>
                  </a:cubicBezTo>
                  <a:cubicBezTo>
                    <a:pt x="1742" y="464"/>
                    <a:pt x="1799" y="154"/>
                    <a:pt x="1594" y="68"/>
                  </a:cubicBezTo>
                  <a:cubicBezTo>
                    <a:pt x="1482" y="21"/>
                    <a:pt x="1370" y="0"/>
                    <a:pt x="12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1"/>
            <p:cNvSpPr/>
            <p:nvPr/>
          </p:nvSpPr>
          <p:spPr>
            <a:xfrm>
              <a:off x="7355425" y="2664775"/>
              <a:ext cx="17100" cy="72300"/>
            </a:xfrm>
            <a:custGeom>
              <a:avLst/>
              <a:gdLst/>
              <a:ahLst/>
              <a:cxnLst/>
              <a:rect l="l" t="t" r="r" b="b"/>
              <a:pathLst>
                <a:path w="684" h="2892" extrusionOk="0">
                  <a:moveTo>
                    <a:pt x="445" y="1"/>
                  </a:moveTo>
                  <a:cubicBezTo>
                    <a:pt x="367" y="1"/>
                    <a:pt x="290" y="43"/>
                    <a:pt x="262" y="140"/>
                  </a:cubicBezTo>
                  <a:cubicBezTo>
                    <a:pt x="19" y="1003"/>
                    <a:pt x="0" y="1876"/>
                    <a:pt x="201" y="2750"/>
                  </a:cubicBezTo>
                  <a:cubicBezTo>
                    <a:pt x="223" y="2848"/>
                    <a:pt x="297" y="2891"/>
                    <a:pt x="374" y="2891"/>
                  </a:cubicBezTo>
                  <a:cubicBezTo>
                    <a:pt x="490" y="2891"/>
                    <a:pt x="614" y="2794"/>
                    <a:pt x="579" y="2645"/>
                  </a:cubicBezTo>
                  <a:cubicBezTo>
                    <a:pt x="395" y="1836"/>
                    <a:pt x="418" y="1039"/>
                    <a:pt x="642" y="243"/>
                  </a:cubicBezTo>
                  <a:cubicBezTo>
                    <a:pt x="684" y="97"/>
                    <a:pt x="563" y="1"/>
                    <a:pt x="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1"/>
            <p:cNvSpPr/>
            <p:nvPr/>
          </p:nvSpPr>
          <p:spPr>
            <a:xfrm>
              <a:off x="7384950" y="2661075"/>
              <a:ext cx="15750" cy="84375"/>
            </a:xfrm>
            <a:custGeom>
              <a:avLst/>
              <a:gdLst/>
              <a:ahLst/>
              <a:cxnLst/>
              <a:rect l="l" t="t" r="r" b="b"/>
              <a:pathLst>
                <a:path w="630" h="3375" extrusionOk="0">
                  <a:moveTo>
                    <a:pt x="388" y="0"/>
                  </a:moveTo>
                  <a:cubicBezTo>
                    <a:pt x="312" y="0"/>
                    <a:pt x="242" y="43"/>
                    <a:pt x="225" y="142"/>
                  </a:cubicBezTo>
                  <a:cubicBezTo>
                    <a:pt x="58" y="1151"/>
                    <a:pt x="0" y="2160"/>
                    <a:pt x="62" y="3184"/>
                  </a:cubicBezTo>
                  <a:cubicBezTo>
                    <a:pt x="69" y="3311"/>
                    <a:pt x="172" y="3374"/>
                    <a:pt x="271" y="3374"/>
                  </a:cubicBezTo>
                  <a:cubicBezTo>
                    <a:pt x="370" y="3374"/>
                    <a:pt x="464" y="3311"/>
                    <a:pt x="456" y="3184"/>
                  </a:cubicBezTo>
                  <a:cubicBezTo>
                    <a:pt x="397" y="2199"/>
                    <a:pt x="444" y="1223"/>
                    <a:pt x="604" y="248"/>
                  </a:cubicBezTo>
                  <a:cubicBezTo>
                    <a:pt x="629" y="98"/>
                    <a:pt x="502" y="0"/>
                    <a:pt x="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1"/>
            <p:cNvSpPr/>
            <p:nvPr/>
          </p:nvSpPr>
          <p:spPr>
            <a:xfrm>
              <a:off x="7384000" y="2657925"/>
              <a:ext cx="55000" cy="83700"/>
            </a:xfrm>
            <a:custGeom>
              <a:avLst/>
              <a:gdLst/>
              <a:ahLst/>
              <a:cxnLst/>
              <a:rect l="l" t="t" r="r" b="b"/>
              <a:pathLst>
                <a:path w="2200" h="3348" extrusionOk="0">
                  <a:moveTo>
                    <a:pt x="1986" y="0"/>
                  </a:moveTo>
                  <a:cubicBezTo>
                    <a:pt x="1887" y="0"/>
                    <a:pt x="1790" y="64"/>
                    <a:pt x="1792" y="191"/>
                  </a:cubicBezTo>
                  <a:cubicBezTo>
                    <a:pt x="1804" y="993"/>
                    <a:pt x="1784" y="1793"/>
                    <a:pt x="1734" y="2591"/>
                  </a:cubicBezTo>
                  <a:lnTo>
                    <a:pt x="1734" y="2591"/>
                  </a:lnTo>
                  <a:lnTo>
                    <a:pt x="443" y="762"/>
                  </a:lnTo>
                  <a:cubicBezTo>
                    <a:pt x="400" y="701"/>
                    <a:pt x="340" y="676"/>
                    <a:pt x="280" y="676"/>
                  </a:cubicBezTo>
                  <a:cubicBezTo>
                    <a:pt x="138" y="676"/>
                    <a:pt x="1" y="815"/>
                    <a:pt x="104" y="962"/>
                  </a:cubicBezTo>
                  <a:lnTo>
                    <a:pt x="1720" y="3255"/>
                  </a:lnTo>
                  <a:cubicBezTo>
                    <a:pt x="1765" y="3319"/>
                    <a:pt x="1828" y="3348"/>
                    <a:pt x="1890" y="3348"/>
                  </a:cubicBezTo>
                  <a:cubicBezTo>
                    <a:pt x="1986" y="3348"/>
                    <a:pt x="2077" y="3277"/>
                    <a:pt x="2087" y="3154"/>
                  </a:cubicBezTo>
                  <a:cubicBezTo>
                    <a:pt x="2167" y="2169"/>
                    <a:pt x="2200" y="1181"/>
                    <a:pt x="2186" y="191"/>
                  </a:cubicBezTo>
                  <a:cubicBezTo>
                    <a:pt x="2184" y="64"/>
                    <a:pt x="2084" y="0"/>
                    <a:pt x="1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1"/>
            <p:cNvSpPr/>
            <p:nvPr/>
          </p:nvSpPr>
          <p:spPr>
            <a:xfrm>
              <a:off x="7504250" y="2652725"/>
              <a:ext cx="70825" cy="98375"/>
            </a:xfrm>
            <a:custGeom>
              <a:avLst/>
              <a:gdLst/>
              <a:ahLst/>
              <a:cxnLst/>
              <a:rect l="l" t="t" r="r" b="b"/>
              <a:pathLst>
                <a:path w="2833" h="3935" extrusionOk="0">
                  <a:moveTo>
                    <a:pt x="1710" y="0"/>
                  </a:moveTo>
                  <a:cubicBezTo>
                    <a:pt x="1687" y="0"/>
                    <a:pt x="1662" y="5"/>
                    <a:pt x="1636" y="16"/>
                  </a:cubicBezTo>
                  <a:cubicBezTo>
                    <a:pt x="728" y="394"/>
                    <a:pt x="111" y="1332"/>
                    <a:pt x="312" y="2334"/>
                  </a:cubicBezTo>
                  <a:cubicBezTo>
                    <a:pt x="506" y="3300"/>
                    <a:pt x="1416" y="3934"/>
                    <a:pt x="2364" y="3934"/>
                  </a:cubicBezTo>
                  <a:cubicBezTo>
                    <a:pt x="2436" y="3934"/>
                    <a:pt x="2508" y="3930"/>
                    <a:pt x="2581" y="3923"/>
                  </a:cubicBezTo>
                  <a:cubicBezTo>
                    <a:pt x="2823" y="3898"/>
                    <a:pt x="2832" y="3528"/>
                    <a:pt x="2605" y="3528"/>
                  </a:cubicBezTo>
                  <a:cubicBezTo>
                    <a:pt x="2597" y="3528"/>
                    <a:pt x="2589" y="3528"/>
                    <a:pt x="2581" y="3529"/>
                  </a:cubicBezTo>
                  <a:cubicBezTo>
                    <a:pt x="2512" y="3536"/>
                    <a:pt x="2445" y="3540"/>
                    <a:pt x="2380" y="3540"/>
                  </a:cubicBezTo>
                  <a:cubicBezTo>
                    <a:pt x="638" y="3540"/>
                    <a:pt x="1" y="1120"/>
                    <a:pt x="1739" y="397"/>
                  </a:cubicBezTo>
                  <a:cubicBezTo>
                    <a:pt x="1946" y="311"/>
                    <a:pt x="1889" y="0"/>
                    <a:pt x="17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1"/>
            <p:cNvSpPr/>
            <p:nvPr/>
          </p:nvSpPr>
          <p:spPr>
            <a:xfrm>
              <a:off x="7587325" y="2659450"/>
              <a:ext cx="58425" cy="77650"/>
            </a:xfrm>
            <a:custGeom>
              <a:avLst/>
              <a:gdLst/>
              <a:ahLst/>
              <a:cxnLst/>
              <a:rect l="l" t="t" r="r" b="b"/>
              <a:pathLst>
                <a:path w="2337" h="3106" extrusionOk="0">
                  <a:moveTo>
                    <a:pt x="1055" y="1"/>
                  </a:moveTo>
                  <a:cubicBezTo>
                    <a:pt x="771" y="1"/>
                    <a:pt x="483" y="66"/>
                    <a:pt x="204" y="193"/>
                  </a:cubicBezTo>
                  <a:cubicBezTo>
                    <a:pt x="0" y="284"/>
                    <a:pt x="124" y="553"/>
                    <a:pt x="310" y="553"/>
                  </a:cubicBezTo>
                  <a:cubicBezTo>
                    <a:pt x="339" y="553"/>
                    <a:pt x="368" y="547"/>
                    <a:pt x="399" y="533"/>
                  </a:cubicBezTo>
                  <a:cubicBezTo>
                    <a:pt x="610" y="437"/>
                    <a:pt x="825" y="390"/>
                    <a:pt x="1037" y="390"/>
                  </a:cubicBezTo>
                  <a:cubicBezTo>
                    <a:pt x="1265" y="390"/>
                    <a:pt x="1490" y="444"/>
                    <a:pt x="1705" y="548"/>
                  </a:cubicBezTo>
                  <a:lnTo>
                    <a:pt x="1705" y="548"/>
                  </a:lnTo>
                  <a:cubicBezTo>
                    <a:pt x="1475" y="931"/>
                    <a:pt x="1200" y="1276"/>
                    <a:pt x="877" y="1588"/>
                  </a:cubicBezTo>
                  <a:cubicBezTo>
                    <a:pt x="769" y="1691"/>
                    <a:pt x="821" y="1880"/>
                    <a:pt x="964" y="1918"/>
                  </a:cubicBezTo>
                  <a:cubicBezTo>
                    <a:pt x="1035" y="1936"/>
                    <a:pt x="1126" y="1940"/>
                    <a:pt x="1223" y="1940"/>
                  </a:cubicBezTo>
                  <a:cubicBezTo>
                    <a:pt x="1284" y="1940"/>
                    <a:pt x="1347" y="1938"/>
                    <a:pt x="1409" y="1938"/>
                  </a:cubicBezTo>
                  <a:cubicBezTo>
                    <a:pt x="1706" y="1938"/>
                    <a:pt x="1985" y="1970"/>
                    <a:pt x="1892" y="2337"/>
                  </a:cubicBezTo>
                  <a:cubicBezTo>
                    <a:pt x="1812" y="2643"/>
                    <a:pt x="1549" y="2729"/>
                    <a:pt x="1260" y="2729"/>
                  </a:cubicBezTo>
                  <a:cubicBezTo>
                    <a:pt x="1015" y="2729"/>
                    <a:pt x="752" y="2667"/>
                    <a:pt x="568" y="2623"/>
                  </a:cubicBezTo>
                  <a:cubicBezTo>
                    <a:pt x="550" y="2619"/>
                    <a:pt x="534" y="2617"/>
                    <a:pt x="518" y="2617"/>
                  </a:cubicBezTo>
                  <a:cubicBezTo>
                    <a:pt x="307" y="2617"/>
                    <a:pt x="233" y="2949"/>
                    <a:pt x="462" y="3003"/>
                  </a:cubicBezTo>
                  <a:cubicBezTo>
                    <a:pt x="695" y="3057"/>
                    <a:pt x="968" y="3105"/>
                    <a:pt x="1231" y="3105"/>
                  </a:cubicBezTo>
                  <a:cubicBezTo>
                    <a:pt x="1693" y="3105"/>
                    <a:pt x="2127" y="2958"/>
                    <a:pt x="2271" y="2440"/>
                  </a:cubicBezTo>
                  <a:cubicBezTo>
                    <a:pt x="2337" y="2202"/>
                    <a:pt x="2308" y="1920"/>
                    <a:pt x="2138" y="1730"/>
                  </a:cubicBezTo>
                  <a:cubicBezTo>
                    <a:pt x="2002" y="1578"/>
                    <a:pt x="1843" y="1546"/>
                    <a:pt x="1675" y="1546"/>
                  </a:cubicBezTo>
                  <a:cubicBezTo>
                    <a:pt x="1603" y="1546"/>
                    <a:pt x="1529" y="1552"/>
                    <a:pt x="1454" y="1557"/>
                  </a:cubicBezTo>
                  <a:lnTo>
                    <a:pt x="1454" y="1557"/>
                  </a:lnTo>
                  <a:cubicBezTo>
                    <a:pt x="1720" y="1257"/>
                    <a:pt x="1951" y="930"/>
                    <a:pt x="2148" y="572"/>
                  </a:cubicBezTo>
                  <a:cubicBezTo>
                    <a:pt x="2200" y="477"/>
                    <a:pt x="2168" y="361"/>
                    <a:pt x="2078" y="303"/>
                  </a:cubicBezTo>
                  <a:cubicBezTo>
                    <a:pt x="1754" y="100"/>
                    <a:pt x="1406" y="1"/>
                    <a:pt x="10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1"/>
            <p:cNvSpPr/>
            <p:nvPr/>
          </p:nvSpPr>
          <p:spPr>
            <a:xfrm>
              <a:off x="7651500" y="2658525"/>
              <a:ext cx="53225" cy="59500"/>
            </a:xfrm>
            <a:custGeom>
              <a:avLst/>
              <a:gdLst/>
              <a:ahLst/>
              <a:cxnLst/>
              <a:rect l="l" t="t" r="r" b="b"/>
              <a:pathLst>
                <a:path w="2129" h="2380" extrusionOk="0">
                  <a:moveTo>
                    <a:pt x="1735" y="0"/>
                  </a:moveTo>
                  <a:cubicBezTo>
                    <a:pt x="1691" y="0"/>
                    <a:pt x="1645" y="16"/>
                    <a:pt x="1604" y="53"/>
                  </a:cubicBezTo>
                  <a:cubicBezTo>
                    <a:pt x="1000" y="600"/>
                    <a:pt x="490" y="1232"/>
                    <a:pt x="82" y="1940"/>
                  </a:cubicBezTo>
                  <a:cubicBezTo>
                    <a:pt x="0" y="2079"/>
                    <a:pt x="106" y="2225"/>
                    <a:pt x="251" y="2238"/>
                  </a:cubicBezTo>
                  <a:cubicBezTo>
                    <a:pt x="794" y="2284"/>
                    <a:pt x="1335" y="2332"/>
                    <a:pt x="1876" y="2378"/>
                  </a:cubicBezTo>
                  <a:cubicBezTo>
                    <a:pt x="1882" y="2379"/>
                    <a:pt x="1889" y="2379"/>
                    <a:pt x="1895" y="2379"/>
                  </a:cubicBezTo>
                  <a:cubicBezTo>
                    <a:pt x="2129" y="2379"/>
                    <a:pt x="2120" y="2005"/>
                    <a:pt x="1876" y="1985"/>
                  </a:cubicBezTo>
                  <a:cubicBezTo>
                    <a:pt x="1445" y="1948"/>
                    <a:pt x="1015" y="1910"/>
                    <a:pt x="583" y="1873"/>
                  </a:cubicBezTo>
                  <a:lnTo>
                    <a:pt x="583" y="1873"/>
                  </a:lnTo>
                  <a:cubicBezTo>
                    <a:pt x="945" y="1302"/>
                    <a:pt x="1379" y="789"/>
                    <a:pt x="1883" y="334"/>
                  </a:cubicBezTo>
                  <a:cubicBezTo>
                    <a:pt x="2030" y="200"/>
                    <a:pt x="1893" y="0"/>
                    <a:pt x="17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1"/>
            <p:cNvSpPr/>
            <p:nvPr/>
          </p:nvSpPr>
          <p:spPr>
            <a:xfrm>
              <a:off x="7692725" y="2658675"/>
              <a:ext cx="11525" cy="92475"/>
            </a:xfrm>
            <a:custGeom>
              <a:avLst/>
              <a:gdLst/>
              <a:ahLst/>
              <a:cxnLst/>
              <a:rect l="l" t="t" r="r" b="b"/>
              <a:pathLst>
                <a:path w="461" h="3699" extrusionOk="0">
                  <a:moveTo>
                    <a:pt x="265" y="1"/>
                  </a:moveTo>
                  <a:cubicBezTo>
                    <a:pt x="167" y="1"/>
                    <a:pt x="67" y="65"/>
                    <a:pt x="65" y="192"/>
                  </a:cubicBezTo>
                  <a:cubicBezTo>
                    <a:pt x="45" y="1297"/>
                    <a:pt x="23" y="2402"/>
                    <a:pt x="3" y="3507"/>
                  </a:cubicBezTo>
                  <a:cubicBezTo>
                    <a:pt x="1" y="3635"/>
                    <a:pt x="98" y="3699"/>
                    <a:pt x="196" y="3699"/>
                  </a:cubicBezTo>
                  <a:cubicBezTo>
                    <a:pt x="294" y="3699"/>
                    <a:pt x="394" y="3635"/>
                    <a:pt x="397" y="3507"/>
                  </a:cubicBezTo>
                  <a:cubicBezTo>
                    <a:pt x="417" y="2402"/>
                    <a:pt x="439" y="1297"/>
                    <a:pt x="459" y="192"/>
                  </a:cubicBezTo>
                  <a:cubicBezTo>
                    <a:pt x="461" y="65"/>
                    <a:pt x="363" y="1"/>
                    <a:pt x="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1"/>
            <p:cNvSpPr/>
            <p:nvPr/>
          </p:nvSpPr>
          <p:spPr>
            <a:xfrm>
              <a:off x="7733750" y="2693050"/>
              <a:ext cx="46350" cy="13775"/>
            </a:xfrm>
            <a:custGeom>
              <a:avLst/>
              <a:gdLst/>
              <a:ahLst/>
              <a:cxnLst/>
              <a:rect l="l" t="t" r="r" b="b"/>
              <a:pathLst>
                <a:path w="1854" h="551" extrusionOk="0">
                  <a:moveTo>
                    <a:pt x="1591" y="1"/>
                  </a:moveTo>
                  <a:cubicBezTo>
                    <a:pt x="1571" y="1"/>
                    <a:pt x="1550" y="4"/>
                    <a:pt x="1528" y="11"/>
                  </a:cubicBezTo>
                  <a:cubicBezTo>
                    <a:pt x="1215" y="108"/>
                    <a:pt x="900" y="156"/>
                    <a:pt x="579" y="156"/>
                  </a:cubicBezTo>
                  <a:cubicBezTo>
                    <a:pt x="470" y="156"/>
                    <a:pt x="361" y="151"/>
                    <a:pt x="251" y="140"/>
                  </a:cubicBezTo>
                  <a:cubicBezTo>
                    <a:pt x="243" y="139"/>
                    <a:pt x="235" y="139"/>
                    <a:pt x="228" y="139"/>
                  </a:cubicBezTo>
                  <a:cubicBezTo>
                    <a:pt x="0" y="139"/>
                    <a:pt x="9" y="508"/>
                    <a:pt x="252" y="533"/>
                  </a:cubicBezTo>
                  <a:cubicBezTo>
                    <a:pt x="366" y="545"/>
                    <a:pt x="480" y="550"/>
                    <a:pt x="593" y="550"/>
                  </a:cubicBezTo>
                  <a:cubicBezTo>
                    <a:pt x="946" y="550"/>
                    <a:pt x="1293" y="496"/>
                    <a:pt x="1633" y="390"/>
                  </a:cubicBezTo>
                  <a:cubicBezTo>
                    <a:pt x="1853" y="321"/>
                    <a:pt x="1787" y="1"/>
                    <a:pt x="15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1"/>
            <p:cNvSpPr/>
            <p:nvPr/>
          </p:nvSpPr>
          <p:spPr>
            <a:xfrm>
              <a:off x="7825575" y="2660600"/>
              <a:ext cx="64950" cy="81000"/>
            </a:xfrm>
            <a:custGeom>
              <a:avLst/>
              <a:gdLst/>
              <a:ahLst/>
              <a:cxnLst/>
              <a:rect l="l" t="t" r="r" b="b"/>
              <a:pathLst>
                <a:path w="2598" h="3240" extrusionOk="0">
                  <a:moveTo>
                    <a:pt x="244" y="0"/>
                  </a:moveTo>
                  <a:cubicBezTo>
                    <a:pt x="0" y="0"/>
                    <a:pt x="4" y="383"/>
                    <a:pt x="255" y="394"/>
                  </a:cubicBezTo>
                  <a:cubicBezTo>
                    <a:pt x="854" y="419"/>
                    <a:pt x="1453" y="444"/>
                    <a:pt x="2051" y="469"/>
                  </a:cubicBezTo>
                  <a:lnTo>
                    <a:pt x="2051" y="469"/>
                  </a:lnTo>
                  <a:cubicBezTo>
                    <a:pt x="1669" y="1279"/>
                    <a:pt x="1370" y="2120"/>
                    <a:pt x="1157" y="2994"/>
                  </a:cubicBezTo>
                  <a:cubicBezTo>
                    <a:pt x="1120" y="3143"/>
                    <a:pt x="1243" y="3240"/>
                    <a:pt x="1360" y="3240"/>
                  </a:cubicBezTo>
                  <a:cubicBezTo>
                    <a:pt x="1438" y="3240"/>
                    <a:pt x="1513" y="3197"/>
                    <a:pt x="1536" y="3100"/>
                  </a:cubicBezTo>
                  <a:cubicBezTo>
                    <a:pt x="1766" y="2156"/>
                    <a:pt x="2095" y="1253"/>
                    <a:pt x="2529" y="386"/>
                  </a:cubicBezTo>
                  <a:cubicBezTo>
                    <a:pt x="2597" y="250"/>
                    <a:pt x="2513" y="95"/>
                    <a:pt x="2360" y="88"/>
                  </a:cubicBezTo>
                  <a:cubicBezTo>
                    <a:pt x="1658" y="59"/>
                    <a:pt x="957" y="29"/>
                    <a:pt x="255" y="0"/>
                  </a:cubicBezTo>
                  <a:cubicBezTo>
                    <a:pt x="252" y="0"/>
                    <a:pt x="248" y="0"/>
                    <a:pt x="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1"/>
            <p:cNvSpPr/>
            <p:nvPr/>
          </p:nvSpPr>
          <p:spPr>
            <a:xfrm>
              <a:off x="7915475" y="2638075"/>
              <a:ext cx="62000" cy="114200"/>
            </a:xfrm>
            <a:custGeom>
              <a:avLst/>
              <a:gdLst/>
              <a:ahLst/>
              <a:cxnLst/>
              <a:rect l="l" t="t" r="r" b="b"/>
              <a:pathLst>
                <a:path w="2480" h="4568" extrusionOk="0">
                  <a:moveTo>
                    <a:pt x="335" y="0"/>
                  </a:moveTo>
                  <a:cubicBezTo>
                    <a:pt x="146" y="0"/>
                    <a:pt x="20" y="270"/>
                    <a:pt x="224" y="359"/>
                  </a:cubicBezTo>
                  <a:cubicBezTo>
                    <a:pt x="1929" y="1112"/>
                    <a:pt x="1987" y="3450"/>
                    <a:pt x="207" y="4173"/>
                  </a:cubicBezTo>
                  <a:cubicBezTo>
                    <a:pt x="0" y="4257"/>
                    <a:pt x="58" y="4567"/>
                    <a:pt x="240" y="4567"/>
                  </a:cubicBezTo>
                  <a:cubicBezTo>
                    <a:pt x="262" y="4567"/>
                    <a:pt x="286" y="4562"/>
                    <a:pt x="313" y="4552"/>
                  </a:cubicBezTo>
                  <a:cubicBezTo>
                    <a:pt x="2354" y="3723"/>
                    <a:pt x="2480" y="929"/>
                    <a:pt x="423" y="20"/>
                  </a:cubicBezTo>
                  <a:cubicBezTo>
                    <a:pt x="393" y="6"/>
                    <a:pt x="363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1"/>
            <p:cNvSpPr/>
            <p:nvPr/>
          </p:nvSpPr>
          <p:spPr>
            <a:xfrm>
              <a:off x="8015900" y="2634900"/>
              <a:ext cx="66450" cy="97325"/>
            </a:xfrm>
            <a:custGeom>
              <a:avLst/>
              <a:gdLst/>
              <a:ahLst/>
              <a:cxnLst/>
              <a:rect l="l" t="t" r="r" b="b"/>
              <a:pathLst>
                <a:path w="2658" h="3893" extrusionOk="0">
                  <a:moveTo>
                    <a:pt x="1353" y="379"/>
                  </a:moveTo>
                  <a:cubicBezTo>
                    <a:pt x="1619" y="379"/>
                    <a:pt x="1902" y="478"/>
                    <a:pt x="2129" y="601"/>
                  </a:cubicBezTo>
                  <a:lnTo>
                    <a:pt x="2129" y="601"/>
                  </a:lnTo>
                  <a:cubicBezTo>
                    <a:pt x="2046" y="734"/>
                    <a:pt x="1962" y="867"/>
                    <a:pt x="1879" y="999"/>
                  </a:cubicBezTo>
                  <a:lnTo>
                    <a:pt x="1879" y="999"/>
                  </a:lnTo>
                  <a:cubicBezTo>
                    <a:pt x="1854" y="998"/>
                    <a:pt x="1829" y="998"/>
                    <a:pt x="1804" y="998"/>
                  </a:cubicBezTo>
                  <a:cubicBezTo>
                    <a:pt x="1445" y="998"/>
                    <a:pt x="1075" y="1100"/>
                    <a:pt x="769" y="1291"/>
                  </a:cubicBezTo>
                  <a:lnTo>
                    <a:pt x="769" y="1291"/>
                  </a:lnTo>
                  <a:cubicBezTo>
                    <a:pt x="452" y="1093"/>
                    <a:pt x="314" y="819"/>
                    <a:pt x="961" y="470"/>
                  </a:cubicBezTo>
                  <a:cubicBezTo>
                    <a:pt x="1080" y="406"/>
                    <a:pt x="1214" y="379"/>
                    <a:pt x="1353" y="379"/>
                  </a:cubicBezTo>
                  <a:close/>
                  <a:moveTo>
                    <a:pt x="1626" y="1400"/>
                  </a:moveTo>
                  <a:cubicBezTo>
                    <a:pt x="1585" y="1466"/>
                    <a:pt x="1544" y="1531"/>
                    <a:pt x="1503" y="1596"/>
                  </a:cubicBezTo>
                  <a:lnTo>
                    <a:pt x="1503" y="1596"/>
                  </a:lnTo>
                  <a:cubicBezTo>
                    <a:pt x="1425" y="1570"/>
                    <a:pt x="1324" y="1538"/>
                    <a:pt x="1217" y="1498"/>
                  </a:cubicBezTo>
                  <a:lnTo>
                    <a:pt x="1217" y="1498"/>
                  </a:lnTo>
                  <a:cubicBezTo>
                    <a:pt x="1349" y="1448"/>
                    <a:pt x="1487" y="1416"/>
                    <a:pt x="1626" y="1400"/>
                  </a:cubicBezTo>
                  <a:close/>
                  <a:moveTo>
                    <a:pt x="781" y="1763"/>
                  </a:moveTo>
                  <a:cubicBezTo>
                    <a:pt x="946" y="1838"/>
                    <a:pt x="1122" y="1886"/>
                    <a:pt x="1303" y="1948"/>
                  </a:cubicBezTo>
                  <a:cubicBezTo>
                    <a:pt x="1738" y="2096"/>
                    <a:pt x="2185" y="2268"/>
                    <a:pt x="2086" y="2815"/>
                  </a:cubicBezTo>
                  <a:cubicBezTo>
                    <a:pt x="2047" y="3034"/>
                    <a:pt x="1909" y="3263"/>
                    <a:pt x="1721" y="3385"/>
                  </a:cubicBezTo>
                  <a:cubicBezTo>
                    <a:pt x="1596" y="3466"/>
                    <a:pt x="1470" y="3502"/>
                    <a:pt x="1348" y="3502"/>
                  </a:cubicBezTo>
                  <a:cubicBezTo>
                    <a:pt x="814" y="3502"/>
                    <a:pt x="362" y="2820"/>
                    <a:pt x="474" y="2298"/>
                  </a:cubicBezTo>
                  <a:cubicBezTo>
                    <a:pt x="521" y="2080"/>
                    <a:pt x="632" y="1902"/>
                    <a:pt x="781" y="1763"/>
                  </a:cubicBezTo>
                  <a:close/>
                  <a:moveTo>
                    <a:pt x="1358" y="1"/>
                  </a:moveTo>
                  <a:cubicBezTo>
                    <a:pt x="1043" y="1"/>
                    <a:pt x="732" y="84"/>
                    <a:pt x="467" y="277"/>
                  </a:cubicBezTo>
                  <a:cubicBezTo>
                    <a:pt x="0" y="616"/>
                    <a:pt x="26" y="1160"/>
                    <a:pt x="434" y="1538"/>
                  </a:cubicBezTo>
                  <a:cubicBezTo>
                    <a:pt x="438" y="1542"/>
                    <a:pt x="443" y="1546"/>
                    <a:pt x="447" y="1550"/>
                  </a:cubicBezTo>
                  <a:lnTo>
                    <a:pt x="447" y="1550"/>
                  </a:lnTo>
                  <a:cubicBezTo>
                    <a:pt x="229" y="1776"/>
                    <a:pt x="84" y="2067"/>
                    <a:pt x="62" y="2411"/>
                  </a:cubicBezTo>
                  <a:cubicBezTo>
                    <a:pt x="17" y="3130"/>
                    <a:pt x="612" y="3892"/>
                    <a:pt x="1354" y="3892"/>
                  </a:cubicBezTo>
                  <a:cubicBezTo>
                    <a:pt x="1396" y="3892"/>
                    <a:pt x="1440" y="3890"/>
                    <a:pt x="1483" y="3884"/>
                  </a:cubicBezTo>
                  <a:cubicBezTo>
                    <a:pt x="2171" y="3801"/>
                    <a:pt x="2657" y="3001"/>
                    <a:pt x="2444" y="2348"/>
                  </a:cubicBezTo>
                  <a:cubicBezTo>
                    <a:pt x="2349" y="2055"/>
                    <a:pt x="2131" y="1874"/>
                    <a:pt x="1874" y="1745"/>
                  </a:cubicBezTo>
                  <a:lnTo>
                    <a:pt x="1874" y="1745"/>
                  </a:lnTo>
                  <a:cubicBezTo>
                    <a:pt x="2107" y="1375"/>
                    <a:pt x="2339" y="1005"/>
                    <a:pt x="2573" y="635"/>
                  </a:cubicBezTo>
                  <a:cubicBezTo>
                    <a:pt x="2631" y="539"/>
                    <a:pt x="2587" y="423"/>
                    <a:pt x="2503" y="364"/>
                  </a:cubicBezTo>
                  <a:cubicBezTo>
                    <a:pt x="2176" y="140"/>
                    <a:pt x="1764" y="1"/>
                    <a:pt x="1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1"/>
            <p:cNvSpPr/>
            <p:nvPr/>
          </p:nvSpPr>
          <p:spPr>
            <a:xfrm>
              <a:off x="7084550" y="2827875"/>
              <a:ext cx="1028500" cy="10000"/>
            </a:xfrm>
            <a:custGeom>
              <a:avLst/>
              <a:gdLst/>
              <a:ahLst/>
              <a:cxnLst/>
              <a:rect l="l" t="t" r="r" b="b"/>
              <a:pathLst>
                <a:path w="41140" h="400" extrusionOk="0">
                  <a:moveTo>
                    <a:pt x="251" y="0"/>
                  </a:moveTo>
                  <a:cubicBezTo>
                    <a:pt x="1" y="0"/>
                    <a:pt x="1" y="391"/>
                    <a:pt x="253" y="394"/>
                  </a:cubicBezTo>
                  <a:cubicBezTo>
                    <a:pt x="13799" y="396"/>
                    <a:pt x="27342" y="398"/>
                    <a:pt x="40886" y="400"/>
                  </a:cubicBezTo>
                  <a:cubicBezTo>
                    <a:pt x="41140" y="400"/>
                    <a:pt x="41140" y="6"/>
                    <a:pt x="40886" y="6"/>
                  </a:cubicBezTo>
                  <a:cubicBezTo>
                    <a:pt x="27342" y="5"/>
                    <a:pt x="13797" y="2"/>
                    <a:pt x="253" y="0"/>
                  </a:cubicBezTo>
                  <a:cubicBezTo>
                    <a:pt x="253" y="0"/>
                    <a:pt x="2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1"/>
            <p:cNvSpPr/>
            <p:nvPr/>
          </p:nvSpPr>
          <p:spPr>
            <a:xfrm>
              <a:off x="7221700" y="2868625"/>
              <a:ext cx="68800" cy="76150"/>
            </a:xfrm>
            <a:custGeom>
              <a:avLst/>
              <a:gdLst/>
              <a:ahLst/>
              <a:cxnLst/>
              <a:rect l="l" t="t" r="r" b="b"/>
              <a:pathLst>
                <a:path w="2752" h="3046" extrusionOk="0">
                  <a:moveTo>
                    <a:pt x="1878" y="0"/>
                  </a:moveTo>
                  <a:cubicBezTo>
                    <a:pt x="890" y="0"/>
                    <a:pt x="1" y="1000"/>
                    <a:pt x="329" y="1997"/>
                  </a:cubicBezTo>
                  <a:cubicBezTo>
                    <a:pt x="548" y="2659"/>
                    <a:pt x="1203" y="3045"/>
                    <a:pt x="1862" y="3045"/>
                  </a:cubicBezTo>
                  <a:cubicBezTo>
                    <a:pt x="2099" y="3045"/>
                    <a:pt x="2337" y="2995"/>
                    <a:pt x="2555" y="2890"/>
                  </a:cubicBezTo>
                  <a:cubicBezTo>
                    <a:pt x="2752" y="2793"/>
                    <a:pt x="2630" y="2527"/>
                    <a:pt x="2448" y="2527"/>
                  </a:cubicBezTo>
                  <a:cubicBezTo>
                    <a:pt x="2419" y="2527"/>
                    <a:pt x="2388" y="2534"/>
                    <a:pt x="2357" y="2549"/>
                  </a:cubicBezTo>
                  <a:cubicBezTo>
                    <a:pt x="2202" y="2624"/>
                    <a:pt x="2032" y="2660"/>
                    <a:pt x="1862" y="2660"/>
                  </a:cubicBezTo>
                  <a:cubicBezTo>
                    <a:pt x="1385" y="2660"/>
                    <a:pt x="906" y="2381"/>
                    <a:pt x="725" y="1924"/>
                  </a:cubicBezTo>
                  <a:cubicBezTo>
                    <a:pt x="418" y="1144"/>
                    <a:pt x="1156" y="395"/>
                    <a:pt x="1911" y="395"/>
                  </a:cubicBezTo>
                  <a:cubicBezTo>
                    <a:pt x="1946" y="395"/>
                    <a:pt x="1982" y="397"/>
                    <a:pt x="2017" y="400"/>
                  </a:cubicBezTo>
                  <a:cubicBezTo>
                    <a:pt x="2025" y="401"/>
                    <a:pt x="2032" y="402"/>
                    <a:pt x="2040" y="402"/>
                  </a:cubicBezTo>
                  <a:cubicBezTo>
                    <a:pt x="2268" y="402"/>
                    <a:pt x="2259" y="30"/>
                    <a:pt x="2017" y="7"/>
                  </a:cubicBezTo>
                  <a:cubicBezTo>
                    <a:pt x="1970" y="2"/>
                    <a:pt x="1924" y="0"/>
                    <a:pt x="1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1"/>
            <p:cNvSpPr/>
            <p:nvPr/>
          </p:nvSpPr>
          <p:spPr>
            <a:xfrm>
              <a:off x="7296275" y="2877775"/>
              <a:ext cx="69475" cy="72025"/>
            </a:xfrm>
            <a:custGeom>
              <a:avLst/>
              <a:gdLst/>
              <a:ahLst/>
              <a:cxnLst/>
              <a:rect l="l" t="t" r="r" b="b"/>
              <a:pathLst>
                <a:path w="2779" h="2881" extrusionOk="0">
                  <a:moveTo>
                    <a:pt x="1129" y="419"/>
                  </a:moveTo>
                  <a:lnTo>
                    <a:pt x="1129" y="419"/>
                  </a:lnTo>
                  <a:cubicBezTo>
                    <a:pt x="1979" y="710"/>
                    <a:pt x="2245" y="1900"/>
                    <a:pt x="1367" y="2385"/>
                  </a:cubicBezTo>
                  <a:cubicBezTo>
                    <a:pt x="1257" y="2445"/>
                    <a:pt x="1107" y="2495"/>
                    <a:pt x="964" y="2495"/>
                  </a:cubicBezTo>
                  <a:cubicBezTo>
                    <a:pt x="900" y="2495"/>
                    <a:pt x="838" y="2485"/>
                    <a:pt x="782" y="2462"/>
                  </a:cubicBezTo>
                  <a:cubicBezTo>
                    <a:pt x="392" y="2305"/>
                    <a:pt x="502" y="1821"/>
                    <a:pt x="567" y="1532"/>
                  </a:cubicBezTo>
                  <a:cubicBezTo>
                    <a:pt x="662" y="1117"/>
                    <a:pt x="859" y="746"/>
                    <a:pt x="1129" y="419"/>
                  </a:cubicBezTo>
                  <a:close/>
                  <a:moveTo>
                    <a:pt x="1068" y="0"/>
                  </a:moveTo>
                  <a:cubicBezTo>
                    <a:pt x="1003" y="0"/>
                    <a:pt x="952" y="31"/>
                    <a:pt x="917" y="75"/>
                  </a:cubicBezTo>
                  <a:lnTo>
                    <a:pt x="917" y="75"/>
                  </a:lnTo>
                  <a:cubicBezTo>
                    <a:pt x="902" y="85"/>
                    <a:pt x="888" y="97"/>
                    <a:pt x="875" y="113"/>
                  </a:cubicBezTo>
                  <a:cubicBezTo>
                    <a:pt x="409" y="663"/>
                    <a:pt x="0" y="1485"/>
                    <a:pt x="130" y="2229"/>
                  </a:cubicBezTo>
                  <a:cubicBezTo>
                    <a:pt x="208" y="2667"/>
                    <a:pt x="588" y="2880"/>
                    <a:pt x="988" y="2880"/>
                  </a:cubicBezTo>
                  <a:cubicBezTo>
                    <a:pt x="1126" y="2880"/>
                    <a:pt x="1266" y="2855"/>
                    <a:pt x="1397" y="2804"/>
                  </a:cubicBezTo>
                  <a:cubicBezTo>
                    <a:pt x="2779" y="2273"/>
                    <a:pt x="2468" y="314"/>
                    <a:pt x="1115" y="6"/>
                  </a:cubicBezTo>
                  <a:cubicBezTo>
                    <a:pt x="1099" y="2"/>
                    <a:pt x="1083" y="0"/>
                    <a:pt x="1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1"/>
            <p:cNvSpPr/>
            <p:nvPr/>
          </p:nvSpPr>
          <p:spPr>
            <a:xfrm>
              <a:off x="7361775" y="2869700"/>
              <a:ext cx="45950" cy="76700"/>
            </a:xfrm>
            <a:custGeom>
              <a:avLst/>
              <a:gdLst/>
              <a:ahLst/>
              <a:cxnLst/>
              <a:rect l="l" t="t" r="r" b="b"/>
              <a:pathLst>
                <a:path w="1838" h="3068" extrusionOk="0">
                  <a:moveTo>
                    <a:pt x="1048" y="0"/>
                  </a:moveTo>
                  <a:cubicBezTo>
                    <a:pt x="506" y="0"/>
                    <a:pt x="1" y="442"/>
                    <a:pt x="100" y="1042"/>
                  </a:cubicBezTo>
                  <a:cubicBezTo>
                    <a:pt x="149" y="1335"/>
                    <a:pt x="330" y="1603"/>
                    <a:pt x="594" y="1745"/>
                  </a:cubicBezTo>
                  <a:cubicBezTo>
                    <a:pt x="800" y="1856"/>
                    <a:pt x="980" y="1816"/>
                    <a:pt x="1154" y="1988"/>
                  </a:cubicBezTo>
                  <a:cubicBezTo>
                    <a:pt x="1633" y="2462"/>
                    <a:pt x="677" y="2639"/>
                    <a:pt x="376" y="2672"/>
                  </a:cubicBezTo>
                  <a:cubicBezTo>
                    <a:pt x="135" y="2697"/>
                    <a:pt x="123" y="3067"/>
                    <a:pt x="353" y="3067"/>
                  </a:cubicBezTo>
                  <a:cubicBezTo>
                    <a:pt x="360" y="3067"/>
                    <a:pt x="368" y="3067"/>
                    <a:pt x="376" y="3066"/>
                  </a:cubicBezTo>
                  <a:cubicBezTo>
                    <a:pt x="969" y="3003"/>
                    <a:pt x="1838" y="2759"/>
                    <a:pt x="1679" y="1972"/>
                  </a:cubicBezTo>
                  <a:cubicBezTo>
                    <a:pt x="1625" y="1703"/>
                    <a:pt x="1437" y="1548"/>
                    <a:pt x="1178" y="1487"/>
                  </a:cubicBezTo>
                  <a:cubicBezTo>
                    <a:pt x="857" y="1412"/>
                    <a:pt x="494" y="1342"/>
                    <a:pt x="479" y="920"/>
                  </a:cubicBezTo>
                  <a:cubicBezTo>
                    <a:pt x="468" y="584"/>
                    <a:pt x="761" y="403"/>
                    <a:pt x="1054" y="403"/>
                  </a:cubicBezTo>
                  <a:cubicBezTo>
                    <a:pt x="1136" y="403"/>
                    <a:pt x="1218" y="417"/>
                    <a:pt x="1294" y="446"/>
                  </a:cubicBezTo>
                  <a:cubicBezTo>
                    <a:pt x="1318" y="455"/>
                    <a:pt x="1341" y="459"/>
                    <a:pt x="1362" y="459"/>
                  </a:cubicBezTo>
                  <a:cubicBezTo>
                    <a:pt x="1547" y="459"/>
                    <a:pt x="1607" y="145"/>
                    <a:pt x="1397" y="64"/>
                  </a:cubicBezTo>
                  <a:cubicBezTo>
                    <a:pt x="1283" y="20"/>
                    <a:pt x="1165" y="0"/>
                    <a:pt x="1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1"/>
            <p:cNvSpPr/>
            <p:nvPr/>
          </p:nvSpPr>
          <p:spPr>
            <a:xfrm>
              <a:off x="7441375" y="2867800"/>
              <a:ext cx="66350" cy="70775"/>
            </a:xfrm>
            <a:custGeom>
              <a:avLst/>
              <a:gdLst/>
              <a:ahLst/>
              <a:cxnLst/>
              <a:rect l="l" t="t" r="r" b="b"/>
              <a:pathLst>
                <a:path w="2654" h="2831" extrusionOk="0">
                  <a:moveTo>
                    <a:pt x="1364" y="2146"/>
                  </a:moveTo>
                  <a:cubicBezTo>
                    <a:pt x="1620" y="2146"/>
                    <a:pt x="1864" y="2210"/>
                    <a:pt x="2092" y="2330"/>
                  </a:cubicBezTo>
                  <a:lnTo>
                    <a:pt x="2092" y="2330"/>
                  </a:lnTo>
                  <a:cubicBezTo>
                    <a:pt x="1965" y="2402"/>
                    <a:pt x="1819" y="2437"/>
                    <a:pt x="1672" y="2437"/>
                  </a:cubicBezTo>
                  <a:cubicBezTo>
                    <a:pt x="1434" y="2437"/>
                    <a:pt x="1192" y="2347"/>
                    <a:pt x="1014" y="2184"/>
                  </a:cubicBezTo>
                  <a:lnTo>
                    <a:pt x="1014" y="2184"/>
                  </a:lnTo>
                  <a:cubicBezTo>
                    <a:pt x="1022" y="2183"/>
                    <a:pt x="1030" y="2182"/>
                    <a:pt x="1037" y="2180"/>
                  </a:cubicBezTo>
                  <a:cubicBezTo>
                    <a:pt x="1148" y="2157"/>
                    <a:pt x="1257" y="2146"/>
                    <a:pt x="1364" y="2146"/>
                  </a:cubicBezTo>
                  <a:close/>
                  <a:moveTo>
                    <a:pt x="1687" y="1"/>
                  </a:moveTo>
                  <a:cubicBezTo>
                    <a:pt x="1669" y="1"/>
                    <a:pt x="1651" y="3"/>
                    <a:pt x="1631" y="8"/>
                  </a:cubicBezTo>
                  <a:cubicBezTo>
                    <a:pt x="751" y="243"/>
                    <a:pt x="1" y="1297"/>
                    <a:pt x="513" y="2181"/>
                  </a:cubicBezTo>
                  <a:cubicBezTo>
                    <a:pt x="750" y="2593"/>
                    <a:pt x="1223" y="2830"/>
                    <a:pt x="1685" y="2830"/>
                  </a:cubicBezTo>
                  <a:cubicBezTo>
                    <a:pt x="2013" y="2830"/>
                    <a:pt x="2335" y="2711"/>
                    <a:pt x="2563" y="2449"/>
                  </a:cubicBezTo>
                  <a:cubicBezTo>
                    <a:pt x="2654" y="2344"/>
                    <a:pt x="2629" y="2217"/>
                    <a:pt x="2525" y="2138"/>
                  </a:cubicBezTo>
                  <a:cubicBezTo>
                    <a:pt x="2175" y="1881"/>
                    <a:pt x="1782" y="1755"/>
                    <a:pt x="1370" y="1755"/>
                  </a:cubicBezTo>
                  <a:cubicBezTo>
                    <a:pt x="1226" y="1755"/>
                    <a:pt x="1079" y="1770"/>
                    <a:pt x="931" y="1800"/>
                  </a:cubicBezTo>
                  <a:cubicBezTo>
                    <a:pt x="869" y="1813"/>
                    <a:pt x="828" y="1847"/>
                    <a:pt x="807" y="1890"/>
                  </a:cubicBezTo>
                  <a:lnTo>
                    <a:pt x="807" y="1890"/>
                  </a:lnTo>
                  <a:cubicBezTo>
                    <a:pt x="532" y="1248"/>
                    <a:pt x="1137" y="547"/>
                    <a:pt x="1737" y="388"/>
                  </a:cubicBezTo>
                  <a:cubicBezTo>
                    <a:pt x="1961" y="328"/>
                    <a:pt x="1891" y="1"/>
                    <a:pt x="16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1"/>
            <p:cNvSpPr/>
            <p:nvPr/>
          </p:nvSpPr>
          <p:spPr>
            <a:xfrm>
              <a:off x="7518875" y="2873725"/>
              <a:ext cx="61675" cy="69225"/>
            </a:xfrm>
            <a:custGeom>
              <a:avLst/>
              <a:gdLst/>
              <a:ahLst/>
              <a:cxnLst/>
              <a:rect l="l" t="t" r="r" b="b"/>
              <a:pathLst>
                <a:path w="2467" h="2769" extrusionOk="0">
                  <a:moveTo>
                    <a:pt x="1028" y="473"/>
                  </a:moveTo>
                  <a:cubicBezTo>
                    <a:pt x="1334" y="577"/>
                    <a:pt x="1618" y="745"/>
                    <a:pt x="1805" y="1018"/>
                  </a:cubicBezTo>
                  <a:cubicBezTo>
                    <a:pt x="2046" y="1365"/>
                    <a:pt x="2082" y="1914"/>
                    <a:pt x="1737" y="2219"/>
                  </a:cubicBezTo>
                  <a:cubicBezTo>
                    <a:pt x="1615" y="2326"/>
                    <a:pt x="1476" y="2372"/>
                    <a:pt x="1338" y="2372"/>
                  </a:cubicBezTo>
                  <a:cubicBezTo>
                    <a:pt x="996" y="2372"/>
                    <a:pt x="652" y="2093"/>
                    <a:pt x="548" y="1757"/>
                  </a:cubicBezTo>
                  <a:cubicBezTo>
                    <a:pt x="400" y="1278"/>
                    <a:pt x="674" y="791"/>
                    <a:pt x="1028" y="473"/>
                  </a:cubicBezTo>
                  <a:close/>
                  <a:moveTo>
                    <a:pt x="1048" y="1"/>
                  </a:moveTo>
                  <a:cubicBezTo>
                    <a:pt x="1016" y="1"/>
                    <a:pt x="981" y="12"/>
                    <a:pt x="946" y="38"/>
                  </a:cubicBezTo>
                  <a:lnTo>
                    <a:pt x="946" y="38"/>
                  </a:lnTo>
                  <a:cubicBezTo>
                    <a:pt x="903" y="27"/>
                    <a:pt x="859" y="17"/>
                    <a:pt x="816" y="7"/>
                  </a:cubicBezTo>
                  <a:cubicBezTo>
                    <a:pt x="800" y="4"/>
                    <a:pt x="784" y="2"/>
                    <a:pt x="769" y="2"/>
                  </a:cubicBezTo>
                  <a:cubicBezTo>
                    <a:pt x="595" y="2"/>
                    <a:pt x="512" y="230"/>
                    <a:pt x="616" y="337"/>
                  </a:cubicBezTo>
                  <a:lnTo>
                    <a:pt x="616" y="337"/>
                  </a:lnTo>
                  <a:cubicBezTo>
                    <a:pt x="238" y="749"/>
                    <a:pt x="1" y="1298"/>
                    <a:pt x="169" y="1863"/>
                  </a:cubicBezTo>
                  <a:cubicBezTo>
                    <a:pt x="318" y="2363"/>
                    <a:pt x="816" y="2769"/>
                    <a:pt x="1338" y="2769"/>
                  </a:cubicBezTo>
                  <a:cubicBezTo>
                    <a:pt x="1442" y="2769"/>
                    <a:pt x="1548" y="2752"/>
                    <a:pt x="1652" y="2717"/>
                  </a:cubicBezTo>
                  <a:cubicBezTo>
                    <a:pt x="2206" y="2533"/>
                    <a:pt x="2467" y="1877"/>
                    <a:pt x="2364" y="1333"/>
                  </a:cubicBezTo>
                  <a:cubicBezTo>
                    <a:pt x="2251" y="726"/>
                    <a:pt x="1759" y="329"/>
                    <a:pt x="1209" y="122"/>
                  </a:cubicBezTo>
                  <a:lnTo>
                    <a:pt x="1209" y="122"/>
                  </a:lnTo>
                  <a:cubicBezTo>
                    <a:pt x="1179" y="53"/>
                    <a:pt x="1119" y="1"/>
                    <a:pt x="10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1"/>
            <p:cNvSpPr/>
            <p:nvPr/>
          </p:nvSpPr>
          <p:spPr>
            <a:xfrm>
              <a:off x="7599400" y="2868500"/>
              <a:ext cx="38675" cy="31325"/>
            </a:xfrm>
            <a:custGeom>
              <a:avLst/>
              <a:gdLst/>
              <a:ahLst/>
              <a:cxnLst/>
              <a:rect l="l" t="t" r="r" b="b"/>
              <a:pathLst>
                <a:path w="1547" h="1253" extrusionOk="0">
                  <a:moveTo>
                    <a:pt x="644" y="396"/>
                  </a:moveTo>
                  <a:cubicBezTo>
                    <a:pt x="777" y="405"/>
                    <a:pt x="902" y="452"/>
                    <a:pt x="1008" y="546"/>
                  </a:cubicBezTo>
                  <a:cubicBezTo>
                    <a:pt x="1065" y="597"/>
                    <a:pt x="1081" y="602"/>
                    <a:pt x="1038" y="689"/>
                  </a:cubicBezTo>
                  <a:cubicBezTo>
                    <a:pt x="1008" y="749"/>
                    <a:pt x="951" y="803"/>
                    <a:pt x="889" y="832"/>
                  </a:cubicBezTo>
                  <a:cubicBezTo>
                    <a:pt x="855" y="848"/>
                    <a:pt x="822" y="856"/>
                    <a:pt x="791" y="856"/>
                  </a:cubicBezTo>
                  <a:cubicBezTo>
                    <a:pt x="584" y="856"/>
                    <a:pt x="464" y="536"/>
                    <a:pt x="644" y="396"/>
                  </a:cubicBezTo>
                  <a:close/>
                  <a:moveTo>
                    <a:pt x="595" y="0"/>
                  </a:moveTo>
                  <a:cubicBezTo>
                    <a:pt x="570" y="0"/>
                    <a:pt x="547" y="1"/>
                    <a:pt x="524" y="3"/>
                  </a:cubicBezTo>
                  <a:cubicBezTo>
                    <a:pt x="429" y="11"/>
                    <a:pt x="370" y="72"/>
                    <a:pt x="347" y="144"/>
                  </a:cubicBezTo>
                  <a:lnTo>
                    <a:pt x="347" y="144"/>
                  </a:lnTo>
                  <a:cubicBezTo>
                    <a:pt x="0" y="544"/>
                    <a:pt x="238" y="1253"/>
                    <a:pt x="766" y="1253"/>
                  </a:cubicBezTo>
                  <a:cubicBezTo>
                    <a:pt x="831" y="1253"/>
                    <a:pt x="900" y="1242"/>
                    <a:pt x="974" y="1218"/>
                  </a:cubicBezTo>
                  <a:cubicBezTo>
                    <a:pt x="1250" y="1131"/>
                    <a:pt x="1546" y="790"/>
                    <a:pt x="1446" y="481"/>
                  </a:cubicBezTo>
                  <a:cubicBezTo>
                    <a:pt x="1345" y="164"/>
                    <a:pt x="911" y="0"/>
                    <a:pt x="5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1"/>
            <p:cNvSpPr/>
            <p:nvPr/>
          </p:nvSpPr>
          <p:spPr>
            <a:xfrm>
              <a:off x="7705725" y="2878675"/>
              <a:ext cx="11075" cy="70425"/>
            </a:xfrm>
            <a:custGeom>
              <a:avLst/>
              <a:gdLst/>
              <a:ahLst/>
              <a:cxnLst/>
              <a:rect l="l" t="t" r="r" b="b"/>
              <a:pathLst>
                <a:path w="443" h="2817" extrusionOk="0">
                  <a:moveTo>
                    <a:pt x="246" y="0"/>
                  </a:moveTo>
                  <a:cubicBezTo>
                    <a:pt x="148" y="0"/>
                    <a:pt x="49" y="64"/>
                    <a:pt x="47" y="190"/>
                  </a:cubicBezTo>
                  <a:cubicBezTo>
                    <a:pt x="35" y="877"/>
                    <a:pt x="22" y="1566"/>
                    <a:pt x="10" y="2252"/>
                  </a:cubicBezTo>
                  <a:lnTo>
                    <a:pt x="10" y="2252"/>
                  </a:lnTo>
                  <a:cubicBezTo>
                    <a:pt x="7" y="2350"/>
                    <a:pt x="6" y="2448"/>
                    <a:pt x="4" y="2546"/>
                  </a:cubicBezTo>
                  <a:lnTo>
                    <a:pt x="4" y="2546"/>
                  </a:lnTo>
                  <a:cubicBezTo>
                    <a:pt x="4" y="2573"/>
                    <a:pt x="4" y="2599"/>
                    <a:pt x="3" y="2625"/>
                  </a:cubicBezTo>
                  <a:cubicBezTo>
                    <a:pt x="0" y="2753"/>
                    <a:pt x="97" y="2816"/>
                    <a:pt x="196" y="2816"/>
                  </a:cubicBezTo>
                  <a:cubicBezTo>
                    <a:pt x="294" y="2816"/>
                    <a:pt x="394" y="2753"/>
                    <a:pt x="397" y="2625"/>
                  </a:cubicBezTo>
                  <a:cubicBezTo>
                    <a:pt x="397" y="2593"/>
                    <a:pt x="398" y="2560"/>
                    <a:pt x="398" y="2527"/>
                  </a:cubicBezTo>
                  <a:lnTo>
                    <a:pt x="398" y="2527"/>
                  </a:lnTo>
                  <a:cubicBezTo>
                    <a:pt x="400" y="2437"/>
                    <a:pt x="402" y="2347"/>
                    <a:pt x="403" y="2257"/>
                  </a:cubicBezTo>
                  <a:lnTo>
                    <a:pt x="403" y="2257"/>
                  </a:lnTo>
                  <a:cubicBezTo>
                    <a:pt x="404" y="2231"/>
                    <a:pt x="405" y="2205"/>
                    <a:pt x="405" y="2179"/>
                  </a:cubicBezTo>
                  <a:cubicBezTo>
                    <a:pt x="405" y="2173"/>
                    <a:pt x="405" y="2167"/>
                    <a:pt x="405" y="2161"/>
                  </a:cubicBezTo>
                  <a:lnTo>
                    <a:pt x="405" y="2161"/>
                  </a:lnTo>
                  <a:cubicBezTo>
                    <a:pt x="417" y="1504"/>
                    <a:pt x="430" y="846"/>
                    <a:pt x="441" y="190"/>
                  </a:cubicBezTo>
                  <a:cubicBezTo>
                    <a:pt x="443" y="64"/>
                    <a:pt x="345" y="0"/>
                    <a:pt x="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1"/>
            <p:cNvSpPr/>
            <p:nvPr/>
          </p:nvSpPr>
          <p:spPr>
            <a:xfrm>
              <a:off x="7692575" y="2903825"/>
              <a:ext cx="62475" cy="10075"/>
            </a:xfrm>
            <a:custGeom>
              <a:avLst/>
              <a:gdLst/>
              <a:ahLst/>
              <a:cxnLst/>
              <a:rect l="l" t="t" r="r" b="b"/>
              <a:pathLst>
                <a:path w="2499" h="403" extrusionOk="0">
                  <a:moveTo>
                    <a:pt x="2245" y="0"/>
                  </a:moveTo>
                  <a:cubicBezTo>
                    <a:pt x="2245" y="0"/>
                    <a:pt x="2245" y="0"/>
                    <a:pt x="2244" y="0"/>
                  </a:cubicBezTo>
                  <a:cubicBezTo>
                    <a:pt x="1581" y="4"/>
                    <a:pt x="918" y="6"/>
                    <a:pt x="254" y="9"/>
                  </a:cubicBezTo>
                  <a:cubicBezTo>
                    <a:pt x="2" y="12"/>
                    <a:pt x="1" y="402"/>
                    <a:pt x="251" y="402"/>
                  </a:cubicBezTo>
                  <a:cubicBezTo>
                    <a:pt x="252" y="402"/>
                    <a:pt x="253" y="402"/>
                    <a:pt x="254" y="402"/>
                  </a:cubicBezTo>
                  <a:cubicBezTo>
                    <a:pt x="918" y="400"/>
                    <a:pt x="1581" y="398"/>
                    <a:pt x="2244" y="394"/>
                  </a:cubicBezTo>
                  <a:cubicBezTo>
                    <a:pt x="2498" y="392"/>
                    <a:pt x="2499" y="0"/>
                    <a:pt x="2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1"/>
            <p:cNvSpPr/>
            <p:nvPr/>
          </p:nvSpPr>
          <p:spPr>
            <a:xfrm>
              <a:off x="7796625" y="2862375"/>
              <a:ext cx="59500" cy="90700"/>
            </a:xfrm>
            <a:custGeom>
              <a:avLst/>
              <a:gdLst/>
              <a:ahLst/>
              <a:cxnLst/>
              <a:rect l="l" t="t" r="r" b="b"/>
              <a:pathLst>
                <a:path w="2380" h="3628" extrusionOk="0">
                  <a:moveTo>
                    <a:pt x="1758" y="0"/>
                  </a:moveTo>
                  <a:cubicBezTo>
                    <a:pt x="1736" y="0"/>
                    <a:pt x="1711" y="5"/>
                    <a:pt x="1685" y="16"/>
                  </a:cubicBezTo>
                  <a:cubicBezTo>
                    <a:pt x="1156" y="237"/>
                    <a:pt x="0" y="951"/>
                    <a:pt x="307" y="1685"/>
                  </a:cubicBezTo>
                  <a:cubicBezTo>
                    <a:pt x="414" y="1943"/>
                    <a:pt x="686" y="2030"/>
                    <a:pt x="935" y="2095"/>
                  </a:cubicBezTo>
                  <a:cubicBezTo>
                    <a:pt x="1128" y="2143"/>
                    <a:pt x="1365" y="2148"/>
                    <a:pt x="1545" y="2237"/>
                  </a:cubicBezTo>
                  <a:cubicBezTo>
                    <a:pt x="2131" y="2523"/>
                    <a:pt x="1842" y="3253"/>
                    <a:pt x="1376" y="3253"/>
                  </a:cubicBezTo>
                  <a:cubicBezTo>
                    <a:pt x="1260" y="3253"/>
                    <a:pt x="1134" y="3208"/>
                    <a:pt x="1007" y="3100"/>
                  </a:cubicBezTo>
                  <a:cubicBezTo>
                    <a:pt x="965" y="3064"/>
                    <a:pt x="920" y="3049"/>
                    <a:pt x="876" y="3049"/>
                  </a:cubicBezTo>
                  <a:cubicBezTo>
                    <a:pt x="717" y="3049"/>
                    <a:pt x="577" y="3249"/>
                    <a:pt x="728" y="3380"/>
                  </a:cubicBezTo>
                  <a:cubicBezTo>
                    <a:pt x="925" y="3549"/>
                    <a:pt x="1164" y="3627"/>
                    <a:pt x="1396" y="3627"/>
                  </a:cubicBezTo>
                  <a:cubicBezTo>
                    <a:pt x="1906" y="3627"/>
                    <a:pt x="2379" y="3249"/>
                    <a:pt x="2291" y="2623"/>
                  </a:cubicBezTo>
                  <a:cubicBezTo>
                    <a:pt x="2234" y="2222"/>
                    <a:pt x="1957" y="1955"/>
                    <a:pt x="1585" y="1837"/>
                  </a:cubicBezTo>
                  <a:cubicBezTo>
                    <a:pt x="1389" y="1777"/>
                    <a:pt x="1010" y="1793"/>
                    <a:pt x="849" y="1664"/>
                  </a:cubicBezTo>
                  <a:cubicBezTo>
                    <a:pt x="285" y="1216"/>
                    <a:pt x="1515" y="507"/>
                    <a:pt x="1787" y="396"/>
                  </a:cubicBezTo>
                  <a:cubicBezTo>
                    <a:pt x="1995" y="310"/>
                    <a:pt x="1937" y="0"/>
                    <a:pt x="17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1"/>
            <p:cNvSpPr/>
            <p:nvPr/>
          </p:nvSpPr>
          <p:spPr>
            <a:xfrm>
              <a:off x="7875350" y="2868350"/>
              <a:ext cx="17125" cy="69750"/>
            </a:xfrm>
            <a:custGeom>
              <a:avLst/>
              <a:gdLst/>
              <a:ahLst/>
              <a:cxnLst/>
              <a:rect l="l" t="t" r="r" b="b"/>
              <a:pathLst>
                <a:path w="685" h="2790" extrusionOk="0">
                  <a:moveTo>
                    <a:pt x="414" y="1"/>
                  </a:moveTo>
                  <a:cubicBezTo>
                    <a:pt x="379" y="1"/>
                    <a:pt x="345" y="9"/>
                    <a:pt x="320" y="29"/>
                  </a:cubicBezTo>
                  <a:cubicBezTo>
                    <a:pt x="15" y="258"/>
                    <a:pt x="34" y="711"/>
                    <a:pt x="21" y="1066"/>
                  </a:cubicBezTo>
                  <a:cubicBezTo>
                    <a:pt x="1" y="1604"/>
                    <a:pt x="84" y="2135"/>
                    <a:pt x="237" y="2652"/>
                  </a:cubicBezTo>
                  <a:cubicBezTo>
                    <a:pt x="265" y="2748"/>
                    <a:pt x="343" y="2790"/>
                    <a:pt x="422" y="2790"/>
                  </a:cubicBezTo>
                  <a:cubicBezTo>
                    <a:pt x="541" y="2790"/>
                    <a:pt x="661" y="2695"/>
                    <a:pt x="616" y="2547"/>
                  </a:cubicBezTo>
                  <a:cubicBezTo>
                    <a:pt x="506" y="2175"/>
                    <a:pt x="433" y="1799"/>
                    <a:pt x="416" y="1411"/>
                  </a:cubicBezTo>
                  <a:cubicBezTo>
                    <a:pt x="409" y="1262"/>
                    <a:pt x="375" y="773"/>
                    <a:pt x="443" y="514"/>
                  </a:cubicBezTo>
                  <a:lnTo>
                    <a:pt x="443" y="514"/>
                  </a:lnTo>
                  <a:cubicBezTo>
                    <a:pt x="444" y="514"/>
                    <a:pt x="445" y="514"/>
                    <a:pt x="447" y="514"/>
                  </a:cubicBezTo>
                  <a:cubicBezTo>
                    <a:pt x="475" y="514"/>
                    <a:pt x="505" y="508"/>
                    <a:pt x="536" y="493"/>
                  </a:cubicBezTo>
                  <a:cubicBezTo>
                    <a:pt x="550" y="486"/>
                    <a:pt x="566" y="477"/>
                    <a:pt x="580" y="472"/>
                  </a:cubicBezTo>
                  <a:cubicBezTo>
                    <a:pt x="636" y="444"/>
                    <a:pt x="685" y="364"/>
                    <a:pt x="679" y="301"/>
                  </a:cubicBezTo>
                  <a:cubicBezTo>
                    <a:pt x="663" y="164"/>
                    <a:pt x="642" y="104"/>
                    <a:pt x="519" y="29"/>
                  </a:cubicBezTo>
                  <a:cubicBezTo>
                    <a:pt x="490" y="11"/>
                    <a:pt x="452" y="1"/>
                    <a:pt x="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1"/>
            <p:cNvSpPr/>
            <p:nvPr/>
          </p:nvSpPr>
          <p:spPr>
            <a:xfrm>
              <a:off x="7898800" y="2869950"/>
              <a:ext cx="18200" cy="68575"/>
            </a:xfrm>
            <a:custGeom>
              <a:avLst/>
              <a:gdLst/>
              <a:ahLst/>
              <a:cxnLst/>
              <a:rect l="l" t="t" r="r" b="b"/>
              <a:pathLst>
                <a:path w="728" h="2743" extrusionOk="0">
                  <a:moveTo>
                    <a:pt x="487" y="1"/>
                  </a:moveTo>
                  <a:cubicBezTo>
                    <a:pt x="411" y="1"/>
                    <a:pt x="339" y="43"/>
                    <a:pt x="320" y="143"/>
                  </a:cubicBezTo>
                  <a:cubicBezTo>
                    <a:pt x="237" y="562"/>
                    <a:pt x="171" y="984"/>
                    <a:pt x="128" y="1411"/>
                  </a:cubicBezTo>
                  <a:cubicBezTo>
                    <a:pt x="96" y="1726"/>
                    <a:pt x="0" y="2137"/>
                    <a:pt x="79" y="2445"/>
                  </a:cubicBezTo>
                  <a:cubicBezTo>
                    <a:pt x="126" y="2626"/>
                    <a:pt x="283" y="2743"/>
                    <a:pt x="426" y="2743"/>
                  </a:cubicBezTo>
                  <a:cubicBezTo>
                    <a:pt x="541" y="2743"/>
                    <a:pt x="646" y="2667"/>
                    <a:pt x="679" y="2489"/>
                  </a:cubicBezTo>
                  <a:cubicBezTo>
                    <a:pt x="697" y="2393"/>
                    <a:pt x="663" y="2326"/>
                    <a:pt x="587" y="2268"/>
                  </a:cubicBezTo>
                  <a:lnTo>
                    <a:pt x="544" y="2236"/>
                  </a:lnTo>
                  <a:cubicBezTo>
                    <a:pt x="517" y="2215"/>
                    <a:pt x="490" y="2203"/>
                    <a:pt x="464" y="2198"/>
                  </a:cubicBezTo>
                  <a:lnTo>
                    <a:pt x="464" y="2198"/>
                  </a:lnTo>
                  <a:cubicBezTo>
                    <a:pt x="469" y="2112"/>
                    <a:pt x="471" y="2026"/>
                    <a:pt x="477" y="1939"/>
                  </a:cubicBezTo>
                  <a:cubicBezTo>
                    <a:pt x="487" y="1763"/>
                    <a:pt x="501" y="1589"/>
                    <a:pt x="520" y="1412"/>
                  </a:cubicBezTo>
                  <a:cubicBezTo>
                    <a:pt x="559" y="1020"/>
                    <a:pt x="622" y="634"/>
                    <a:pt x="697" y="247"/>
                  </a:cubicBezTo>
                  <a:cubicBezTo>
                    <a:pt x="728" y="98"/>
                    <a:pt x="602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1"/>
            <p:cNvSpPr/>
            <p:nvPr/>
          </p:nvSpPr>
          <p:spPr>
            <a:xfrm>
              <a:off x="7902600" y="2858325"/>
              <a:ext cx="60300" cy="72025"/>
            </a:xfrm>
            <a:custGeom>
              <a:avLst/>
              <a:gdLst/>
              <a:ahLst/>
              <a:cxnLst/>
              <a:rect l="l" t="t" r="r" b="b"/>
              <a:pathLst>
                <a:path w="2412" h="2881" extrusionOk="0">
                  <a:moveTo>
                    <a:pt x="2129" y="0"/>
                  </a:moveTo>
                  <a:cubicBezTo>
                    <a:pt x="2031" y="0"/>
                    <a:pt x="1935" y="63"/>
                    <a:pt x="1938" y="190"/>
                  </a:cubicBezTo>
                  <a:cubicBezTo>
                    <a:pt x="1960" y="876"/>
                    <a:pt x="1980" y="1560"/>
                    <a:pt x="2001" y="2245"/>
                  </a:cubicBezTo>
                  <a:lnTo>
                    <a:pt x="2001" y="2245"/>
                  </a:lnTo>
                  <a:cubicBezTo>
                    <a:pt x="1454" y="1761"/>
                    <a:pt x="926" y="1257"/>
                    <a:pt x="417" y="734"/>
                  </a:cubicBezTo>
                  <a:cubicBezTo>
                    <a:pt x="376" y="692"/>
                    <a:pt x="330" y="675"/>
                    <a:pt x="285" y="675"/>
                  </a:cubicBezTo>
                  <a:cubicBezTo>
                    <a:pt x="134" y="675"/>
                    <a:pt x="1" y="873"/>
                    <a:pt x="138" y="1013"/>
                  </a:cubicBezTo>
                  <a:cubicBezTo>
                    <a:pt x="755" y="1648"/>
                    <a:pt x="1399" y="2254"/>
                    <a:pt x="2072" y="2829"/>
                  </a:cubicBezTo>
                  <a:cubicBezTo>
                    <a:pt x="2112" y="2864"/>
                    <a:pt x="2162" y="2881"/>
                    <a:pt x="2212" y="2881"/>
                  </a:cubicBezTo>
                  <a:cubicBezTo>
                    <a:pt x="2314" y="2881"/>
                    <a:pt x="2412" y="2812"/>
                    <a:pt x="2408" y="2689"/>
                  </a:cubicBezTo>
                  <a:cubicBezTo>
                    <a:pt x="2382" y="1856"/>
                    <a:pt x="2358" y="1024"/>
                    <a:pt x="2332" y="190"/>
                  </a:cubicBezTo>
                  <a:cubicBezTo>
                    <a:pt x="2328" y="64"/>
                    <a:pt x="2228" y="0"/>
                    <a:pt x="21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1"/>
            <p:cNvSpPr/>
            <p:nvPr/>
          </p:nvSpPr>
          <p:spPr>
            <a:xfrm>
              <a:off x="7996225" y="2860125"/>
              <a:ext cx="44875" cy="50200"/>
            </a:xfrm>
            <a:custGeom>
              <a:avLst/>
              <a:gdLst/>
              <a:ahLst/>
              <a:cxnLst/>
              <a:rect l="l" t="t" r="r" b="b"/>
              <a:pathLst>
                <a:path w="1795" h="2008" extrusionOk="0">
                  <a:moveTo>
                    <a:pt x="1579" y="1"/>
                  </a:moveTo>
                  <a:cubicBezTo>
                    <a:pt x="1573" y="1"/>
                    <a:pt x="1567" y="1"/>
                    <a:pt x="1562" y="2"/>
                  </a:cubicBezTo>
                  <a:cubicBezTo>
                    <a:pt x="1125" y="55"/>
                    <a:pt x="687" y="111"/>
                    <a:pt x="250" y="165"/>
                  </a:cubicBezTo>
                  <a:cubicBezTo>
                    <a:pt x="11" y="194"/>
                    <a:pt x="0" y="558"/>
                    <a:pt x="222" y="558"/>
                  </a:cubicBezTo>
                  <a:cubicBezTo>
                    <a:pt x="231" y="558"/>
                    <a:pt x="240" y="557"/>
                    <a:pt x="250" y="556"/>
                  </a:cubicBezTo>
                  <a:cubicBezTo>
                    <a:pt x="582" y="515"/>
                    <a:pt x="915" y="474"/>
                    <a:pt x="1247" y="432"/>
                  </a:cubicBezTo>
                  <a:lnTo>
                    <a:pt x="1247" y="432"/>
                  </a:lnTo>
                  <a:cubicBezTo>
                    <a:pt x="1046" y="878"/>
                    <a:pt x="811" y="1306"/>
                    <a:pt x="544" y="1718"/>
                  </a:cubicBezTo>
                  <a:cubicBezTo>
                    <a:pt x="447" y="1866"/>
                    <a:pt x="583" y="2007"/>
                    <a:pt x="721" y="2007"/>
                  </a:cubicBezTo>
                  <a:cubicBezTo>
                    <a:pt x="781" y="2007"/>
                    <a:pt x="842" y="1980"/>
                    <a:pt x="883" y="1916"/>
                  </a:cubicBezTo>
                  <a:cubicBezTo>
                    <a:pt x="1225" y="1386"/>
                    <a:pt x="1512" y="832"/>
                    <a:pt x="1751" y="251"/>
                  </a:cubicBezTo>
                  <a:cubicBezTo>
                    <a:pt x="1794" y="145"/>
                    <a:pt x="1690" y="1"/>
                    <a:pt x="15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1"/>
            <p:cNvSpPr/>
            <p:nvPr/>
          </p:nvSpPr>
          <p:spPr>
            <a:xfrm>
              <a:off x="7211200" y="3036325"/>
              <a:ext cx="208625" cy="136975"/>
            </a:xfrm>
            <a:custGeom>
              <a:avLst/>
              <a:gdLst/>
              <a:ahLst/>
              <a:cxnLst/>
              <a:rect l="l" t="t" r="r" b="b"/>
              <a:pathLst>
                <a:path w="8345" h="5479" extrusionOk="0">
                  <a:moveTo>
                    <a:pt x="3831" y="1"/>
                  </a:moveTo>
                  <a:cubicBezTo>
                    <a:pt x="3722" y="1"/>
                    <a:pt x="3638" y="79"/>
                    <a:pt x="3631" y="196"/>
                  </a:cubicBezTo>
                  <a:cubicBezTo>
                    <a:pt x="3521" y="1643"/>
                    <a:pt x="3412" y="3092"/>
                    <a:pt x="3302" y="4538"/>
                  </a:cubicBezTo>
                  <a:lnTo>
                    <a:pt x="3302" y="4538"/>
                  </a:lnTo>
                  <a:cubicBezTo>
                    <a:pt x="2939" y="3700"/>
                    <a:pt x="2721" y="2828"/>
                    <a:pt x="2644" y="1901"/>
                  </a:cubicBezTo>
                  <a:cubicBezTo>
                    <a:pt x="2634" y="1781"/>
                    <a:pt x="2552" y="1706"/>
                    <a:pt x="2441" y="1706"/>
                  </a:cubicBezTo>
                  <a:cubicBezTo>
                    <a:pt x="2426" y="1706"/>
                    <a:pt x="2411" y="1708"/>
                    <a:pt x="2395" y="1710"/>
                  </a:cubicBezTo>
                  <a:cubicBezTo>
                    <a:pt x="2034" y="1775"/>
                    <a:pt x="1695" y="1807"/>
                    <a:pt x="1357" y="1807"/>
                  </a:cubicBezTo>
                  <a:cubicBezTo>
                    <a:pt x="1026" y="1807"/>
                    <a:pt x="694" y="1776"/>
                    <a:pt x="341" y="1715"/>
                  </a:cubicBezTo>
                  <a:cubicBezTo>
                    <a:pt x="328" y="1712"/>
                    <a:pt x="315" y="1711"/>
                    <a:pt x="303" y="1711"/>
                  </a:cubicBezTo>
                  <a:cubicBezTo>
                    <a:pt x="83" y="1711"/>
                    <a:pt x="1" y="2053"/>
                    <a:pt x="236" y="2095"/>
                  </a:cubicBezTo>
                  <a:cubicBezTo>
                    <a:pt x="616" y="2162"/>
                    <a:pt x="987" y="2196"/>
                    <a:pt x="1358" y="2196"/>
                  </a:cubicBezTo>
                  <a:cubicBezTo>
                    <a:pt x="1661" y="2196"/>
                    <a:pt x="1964" y="2173"/>
                    <a:pt x="2272" y="2129"/>
                  </a:cubicBezTo>
                  <a:lnTo>
                    <a:pt x="2272" y="2129"/>
                  </a:lnTo>
                  <a:cubicBezTo>
                    <a:pt x="2394" y="3280"/>
                    <a:pt x="2723" y="4353"/>
                    <a:pt x="3273" y="5381"/>
                  </a:cubicBezTo>
                  <a:cubicBezTo>
                    <a:pt x="3309" y="5450"/>
                    <a:pt x="3367" y="5479"/>
                    <a:pt x="3426" y="5479"/>
                  </a:cubicBezTo>
                  <a:cubicBezTo>
                    <a:pt x="3526" y="5479"/>
                    <a:pt x="3630" y="5396"/>
                    <a:pt x="3639" y="5281"/>
                  </a:cubicBezTo>
                  <a:cubicBezTo>
                    <a:pt x="3762" y="3664"/>
                    <a:pt x="3884" y="2046"/>
                    <a:pt x="4006" y="431"/>
                  </a:cubicBezTo>
                  <a:lnTo>
                    <a:pt x="4006" y="431"/>
                  </a:lnTo>
                  <a:cubicBezTo>
                    <a:pt x="4770" y="575"/>
                    <a:pt x="5530" y="646"/>
                    <a:pt x="6294" y="646"/>
                  </a:cubicBezTo>
                  <a:cubicBezTo>
                    <a:pt x="6894" y="646"/>
                    <a:pt x="7497" y="602"/>
                    <a:pt x="8106" y="514"/>
                  </a:cubicBezTo>
                  <a:cubicBezTo>
                    <a:pt x="8345" y="479"/>
                    <a:pt x="8258" y="132"/>
                    <a:pt x="8032" y="132"/>
                  </a:cubicBezTo>
                  <a:cubicBezTo>
                    <a:pt x="8022" y="132"/>
                    <a:pt x="8011" y="133"/>
                    <a:pt x="8000" y="134"/>
                  </a:cubicBezTo>
                  <a:cubicBezTo>
                    <a:pt x="7431" y="216"/>
                    <a:pt x="6866" y="257"/>
                    <a:pt x="6303" y="257"/>
                  </a:cubicBezTo>
                  <a:cubicBezTo>
                    <a:pt x="5493" y="257"/>
                    <a:pt x="4688" y="173"/>
                    <a:pt x="3878" y="5"/>
                  </a:cubicBezTo>
                  <a:cubicBezTo>
                    <a:pt x="3862" y="2"/>
                    <a:pt x="3846" y="1"/>
                    <a:pt x="38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1"/>
            <p:cNvSpPr/>
            <p:nvPr/>
          </p:nvSpPr>
          <p:spPr>
            <a:xfrm>
              <a:off x="7349300" y="3078850"/>
              <a:ext cx="58475" cy="56600"/>
            </a:xfrm>
            <a:custGeom>
              <a:avLst/>
              <a:gdLst/>
              <a:ahLst/>
              <a:cxnLst/>
              <a:rect l="l" t="t" r="r" b="b"/>
              <a:pathLst>
                <a:path w="2339" h="2264" extrusionOk="0">
                  <a:moveTo>
                    <a:pt x="1356" y="1"/>
                  </a:moveTo>
                  <a:cubicBezTo>
                    <a:pt x="1324" y="1"/>
                    <a:pt x="1290" y="8"/>
                    <a:pt x="1256" y="22"/>
                  </a:cubicBezTo>
                  <a:cubicBezTo>
                    <a:pt x="987" y="140"/>
                    <a:pt x="717" y="192"/>
                    <a:pt x="432" y="192"/>
                  </a:cubicBezTo>
                  <a:cubicBezTo>
                    <a:pt x="372" y="192"/>
                    <a:pt x="311" y="190"/>
                    <a:pt x="250" y="185"/>
                  </a:cubicBezTo>
                  <a:cubicBezTo>
                    <a:pt x="243" y="185"/>
                    <a:pt x="237" y="185"/>
                    <a:pt x="232" y="185"/>
                  </a:cubicBezTo>
                  <a:cubicBezTo>
                    <a:pt x="1" y="185"/>
                    <a:pt x="7" y="560"/>
                    <a:pt x="254" y="579"/>
                  </a:cubicBezTo>
                  <a:cubicBezTo>
                    <a:pt x="315" y="583"/>
                    <a:pt x="375" y="586"/>
                    <a:pt x="434" y="586"/>
                  </a:cubicBezTo>
                  <a:cubicBezTo>
                    <a:pt x="688" y="586"/>
                    <a:pt x="929" y="547"/>
                    <a:pt x="1168" y="472"/>
                  </a:cubicBezTo>
                  <a:lnTo>
                    <a:pt x="1168" y="472"/>
                  </a:lnTo>
                  <a:cubicBezTo>
                    <a:pt x="1133" y="1038"/>
                    <a:pt x="804" y="1535"/>
                    <a:pt x="274" y="1787"/>
                  </a:cubicBezTo>
                  <a:cubicBezTo>
                    <a:pt x="118" y="1862"/>
                    <a:pt x="164" y="2105"/>
                    <a:pt x="320" y="2147"/>
                  </a:cubicBezTo>
                  <a:cubicBezTo>
                    <a:pt x="616" y="2225"/>
                    <a:pt x="911" y="2264"/>
                    <a:pt x="1207" y="2264"/>
                  </a:cubicBezTo>
                  <a:cubicBezTo>
                    <a:pt x="1509" y="2264"/>
                    <a:pt x="1811" y="2223"/>
                    <a:pt x="2114" y="2141"/>
                  </a:cubicBezTo>
                  <a:cubicBezTo>
                    <a:pt x="2339" y="2080"/>
                    <a:pt x="2268" y="1754"/>
                    <a:pt x="2063" y="1754"/>
                  </a:cubicBezTo>
                  <a:cubicBezTo>
                    <a:pt x="2046" y="1754"/>
                    <a:pt x="2027" y="1756"/>
                    <a:pt x="2008" y="1762"/>
                  </a:cubicBezTo>
                  <a:cubicBezTo>
                    <a:pt x="1738" y="1834"/>
                    <a:pt x="1471" y="1871"/>
                    <a:pt x="1205" y="1871"/>
                  </a:cubicBezTo>
                  <a:cubicBezTo>
                    <a:pt x="1099" y="1871"/>
                    <a:pt x="994" y="1865"/>
                    <a:pt x="889" y="1854"/>
                  </a:cubicBezTo>
                  <a:lnTo>
                    <a:pt x="889" y="1854"/>
                  </a:lnTo>
                  <a:cubicBezTo>
                    <a:pt x="1360" y="1449"/>
                    <a:pt x="1620" y="827"/>
                    <a:pt x="1552" y="193"/>
                  </a:cubicBezTo>
                  <a:cubicBezTo>
                    <a:pt x="1540" y="73"/>
                    <a:pt x="1458" y="1"/>
                    <a:pt x="1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1"/>
            <p:cNvSpPr/>
            <p:nvPr/>
          </p:nvSpPr>
          <p:spPr>
            <a:xfrm>
              <a:off x="7181300" y="3199175"/>
              <a:ext cx="332050" cy="13700"/>
            </a:xfrm>
            <a:custGeom>
              <a:avLst/>
              <a:gdLst/>
              <a:ahLst/>
              <a:cxnLst/>
              <a:rect l="l" t="t" r="r" b="b"/>
              <a:pathLst>
                <a:path w="13282" h="548" extrusionOk="0">
                  <a:moveTo>
                    <a:pt x="13040" y="0"/>
                  </a:moveTo>
                  <a:cubicBezTo>
                    <a:pt x="13036" y="0"/>
                    <a:pt x="13032" y="0"/>
                    <a:pt x="13028" y="1"/>
                  </a:cubicBezTo>
                  <a:cubicBezTo>
                    <a:pt x="10828" y="103"/>
                    <a:pt x="8628" y="154"/>
                    <a:pt x="6427" y="154"/>
                  </a:cubicBezTo>
                  <a:cubicBezTo>
                    <a:pt x="4369" y="154"/>
                    <a:pt x="2312" y="109"/>
                    <a:pt x="254" y="19"/>
                  </a:cubicBezTo>
                  <a:cubicBezTo>
                    <a:pt x="251" y="19"/>
                    <a:pt x="248" y="19"/>
                    <a:pt x="245" y="19"/>
                  </a:cubicBezTo>
                  <a:cubicBezTo>
                    <a:pt x="1" y="19"/>
                    <a:pt x="4" y="403"/>
                    <a:pt x="254" y="413"/>
                  </a:cubicBezTo>
                  <a:cubicBezTo>
                    <a:pt x="2312" y="503"/>
                    <a:pt x="4369" y="548"/>
                    <a:pt x="6427" y="548"/>
                  </a:cubicBezTo>
                  <a:cubicBezTo>
                    <a:pt x="8628" y="548"/>
                    <a:pt x="10828" y="496"/>
                    <a:pt x="13028" y="394"/>
                  </a:cubicBezTo>
                  <a:cubicBezTo>
                    <a:pt x="13276" y="382"/>
                    <a:pt x="13281" y="0"/>
                    <a:pt x="130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1"/>
            <p:cNvSpPr/>
            <p:nvPr/>
          </p:nvSpPr>
          <p:spPr>
            <a:xfrm>
              <a:off x="7179775" y="3235525"/>
              <a:ext cx="64350" cy="143675"/>
            </a:xfrm>
            <a:custGeom>
              <a:avLst/>
              <a:gdLst/>
              <a:ahLst/>
              <a:cxnLst/>
              <a:rect l="l" t="t" r="r" b="b"/>
              <a:pathLst>
                <a:path w="2574" h="5747" extrusionOk="0">
                  <a:moveTo>
                    <a:pt x="1813" y="1"/>
                  </a:moveTo>
                  <a:cubicBezTo>
                    <a:pt x="1769" y="1"/>
                    <a:pt x="1723" y="18"/>
                    <a:pt x="1682" y="58"/>
                  </a:cubicBezTo>
                  <a:cubicBezTo>
                    <a:pt x="0" y="1746"/>
                    <a:pt x="245" y="4363"/>
                    <a:pt x="2204" y="5711"/>
                  </a:cubicBezTo>
                  <a:cubicBezTo>
                    <a:pt x="2239" y="5736"/>
                    <a:pt x="2274" y="5746"/>
                    <a:pt x="2306" y="5746"/>
                  </a:cubicBezTo>
                  <a:cubicBezTo>
                    <a:pt x="2467" y="5746"/>
                    <a:pt x="2574" y="5490"/>
                    <a:pt x="2401" y="5371"/>
                  </a:cubicBezTo>
                  <a:cubicBezTo>
                    <a:pt x="653" y="4167"/>
                    <a:pt x="461" y="1839"/>
                    <a:pt x="1960" y="337"/>
                  </a:cubicBezTo>
                  <a:cubicBezTo>
                    <a:pt x="2098" y="198"/>
                    <a:pt x="1964" y="1"/>
                    <a:pt x="18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1"/>
            <p:cNvSpPr/>
            <p:nvPr/>
          </p:nvSpPr>
          <p:spPr>
            <a:xfrm>
              <a:off x="7268050" y="3235500"/>
              <a:ext cx="10975" cy="63425"/>
            </a:xfrm>
            <a:custGeom>
              <a:avLst/>
              <a:gdLst/>
              <a:ahLst/>
              <a:cxnLst/>
              <a:rect l="l" t="t" r="r" b="b"/>
              <a:pathLst>
                <a:path w="439" h="2537" extrusionOk="0">
                  <a:moveTo>
                    <a:pt x="243" y="1"/>
                  </a:moveTo>
                  <a:cubicBezTo>
                    <a:pt x="144" y="1"/>
                    <a:pt x="45" y="64"/>
                    <a:pt x="42" y="191"/>
                  </a:cubicBezTo>
                  <a:cubicBezTo>
                    <a:pt x="31" y="910"/>
                    <a:pt x="17" y="1628"/>
                    <a:pt x="4" y="2345"/>
                  </a:cubicBezTo>
                  <a:cubicBezTo>
                    <a:pt x="1" y="2473"/>
                    <a:pt x="98" y="2537"/>
                    <a:pt x="196" y="2537"/>
                  </a:cubicBezTo>
                  <a:cubicBezTo>
                    <a:pt x="295" y="2537"/>
                    <a:pt x="395" y="2473"/>
                    <a:pt x="398" y="2345"/>
                  </a:cubicBezTo>
                  <a:cubicBezTo>
                    <a:pt x="410" y="1628"/>
                    <a:pt x="425" y="910"/>
                    <a:pt x="436" y="191"/>
                  </a:cubicBezTo>
                  <a:cubicBezTo>
                    <a:pt x="438" y="64"/>
                    <a:pt x="341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1"/>
            <p:cNvSpPr/>
            <p:nvPr/>
          </p:nvSpPr>
          <p:spPr>
            <a:xfrm>
              <a:off x="7228850" y="3307475"/>
              <a:ext cx="91475" cy="12275"/>
            </a:xfrm>
            <a:custGeom>
              <a:avLst/>
              <a:gdLst/>
              <a:ahLst/>
              <a:cxnLst/>
              <a:rect l="l" t="t" r="r" b="b"/>
              <a:pathLst>
                <a:path w="3659" h="491" extrusionOk="0">
                  <a:moveTo>
                    <a:pt x="231" y="1"/>
                  </a:moveTo>
                  <a:cubicBezTo>
                    <a:pt x="0" y="1"/>
                    <a:pt x="10" y="372"/>
                    <a:pt x="253" y="396"/>
                  </a:cubicBezTo>
                  <a:cubicBezTo>
                    <a:pt x="892" y="459"/>
                    <a:pt x="1530" y="491"/>
                    <a:pt x="2169" y="491"/>
                  </a:cubicBezTo>
                  <a:cubicBezTo>
                    <a:pt x="2581" y="491"/>
                    <a:pt x="2993" y="478"/>
                    <a:pt x="3406" y="451"/>
                  </a:cubicBezTo>
                  <a:cubicBezTo>
                    <a:pt x="3653" y="436"/>
                    <a:pt x="3659" y="57"/>
                    <a:pt x="3420" y="57"/>
                  </a:cubicBezTo>
                  <a:cubicBezTo>
                    <a:pt x="3415" y="57"/>
                    <a:pt x="3411" y="57"/>
                    <a:pt x="3406" y="58"/>
                  </a:cubicBezTo>
                  <a:cubicBezTo>
                    <a:pt x="2992" y="84"/>
                    <a:pt x="2579" y="97"/>
                    <a:pt x="2167" y="97"/>
                  </a:cubicBezTo>
                  <a:cubicBezTo>
                    <a:pt x="1528" y="97"/>
                    <a:pt x="891" y="65"/>
                    <a:pt x="253" y="2"/>
                  </a:cubicBezTo>
                  <a:cubicBezTo>
                    <a:pt x="246" y="1"/>
                    <a:pt x="238" y="1"/>
                    <a:pt x="2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1"/>
            <p:cNvSpPr/>
            <p:nvPr/>
          </p:nvSpPr>
          <p:spPr>
            <a:xfrm>
              <a:off x="7260450" y="3338800"/>
              <a:ext cx="63150" cy="47325"/>
            </a:xfrm>
            <a:custGeom>
              <a:avLst/>
              <a:gdLst/>
              <a:ahLst/>
              <a:cxnLst/>
              <a:rect l="l" t="t" r="r" b="b"/>
              <a:pathLst>
                <a:path w="2526" h="1893" extrusionOk="0">
                  <a:moveTo>
                    <a:pt x="847" y="0"/>
                  </a:moveTo>
                  <a:cubicBezTo>
                    <a:pt x="624" y="0"/>
                    <a:pt x="401" y="60"/>
                    <a:pt x="186" y="182"/>
                  </a:cubicBezTo>
                  <a:cubicBezTo>
                    <a:pt x="0" y="289"/>
                    <a:pt x="116" y="550"/>
                    <a:pt x="290" y="550"/>
                  </a:cubicBezTo>
                  <a:cubicBezTo>
                    <a:pt x="321" y="550"/>
                    <a:pt x="353" y="541"/>
                    <a:pt x="387" y="523"/>
                  </a:cubicBezTo>
                  <a:cubicBezTo>
                    <a:pt x="539" y="436"/>
                    <a:pt x="697" y="392"/>
                    <a:pt x="855" y="392"/>
                  </a:cubicBezTo>
                  <a:cubicBezTo>
                    <a:pt x="954" y="392"/>
                    <a:pt x="1053" y="409"/>
                    <a:pt x="1151" y="444"/>
                  </a:cubicBezTo>
                  <a:lnTo>
                    <a:pt x="1151" y="444"/>
                  </a:lnTo>
                  <a:cubicBezTo>
                    <a:pt x="996" y="914"/>
                    <a:pt x="675" y="1273"/>
                    <a:pt x="218" y="1495"/>
                  </a:cubicBezTo>
                  <a:cubicBezTo>
                    <a:pt x="22" y="1589"/>
                    <a:pt x="146" y="1840"/>
                    <a:pt x="318" y="1861"/>
                  </a:cubicBezTo>
                  <a:cubicBezTo>
                    <a:pt x="485" y="1882"/>
                    <a:pt x="651" y="1892"/>
                    <a:pt x="816" y="1892"/>
                  </a:cubicBezTo>
                  <a:cubicBezTo>
                    <a:pt x="1331" y="1892"/>
                    <a:pt x="1834" y="1791"/>
                    <a:pt x="2321" y="1589"/>
                  </a:cubicBezTo>
                  <a:cubicBezTo>
                    <a:pt x="2525" y="1505"/>
                    <a:pt x="2468" y="1194"/>
                    <a:pt x="2288" y="1194"/>
                  </a:cubicBezTo>
                  <a:cubicBezTo>
                    <a:pt x="2265" y="1194"/>
                    <a:pt x="2241" y="1199"/>
                    <a:pt x="2215" y="1210"/>
                  </a:cubicBezTo>
                  <a:cubicBezTo>
                    <a:pt x="1794" y="1384"/>
                    <a:pt x="1366" y="1478"/>
                    <a:pt x="925" y="1494"/>
                  </a:cubicBezTo>
                  <a:lnTo>
                    <a:pt x="925" y="1494"/>
                  </a:lnTo>
                  <a:cubicBezTo>
                    <a:pt x="1247" y="1205"/>
                    <a:pt x="1473" y="823"/>
                    <a:pt x="1576" y="387"/>
                  </a:cubicBezTo>
                  <a:cubicBezTo>
                    <a:pt x="1596" y="304"/>
                    <a:pt x="1563" y="206"/>
                    <a:pt x="1485" y="165"/>
                  </a:cubicBezTo>
                  <a:cubicBezTo>
                    <a:pt x="1276" y="55"/>
                    <a:pt x="1061" y="0"/>
                    <a:pt x="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1"/>
            <p:cNvSpPr/>
            <p:nvPr/>
          </p:nvSpPr>
          <p:spPr>
            <a:xfrm>
              <a:off x="7342250" y="3235725"/>
              <a:ext cx="64600" cy="159675"/>
            </a:xfrm>
            <a:custGeom>
              <a:avLst/>
              <a:gdLst/>
              <a:ahLst/>
              <a:cxnLst/>
              <a:rect l="l" t="t" r="r" b="b"/>
              <a:pathLst>
                <a:path w="2584" h="6387" extrusionOk="0">
                  <a:moveTo>
                    <a:pt x="300" y="1"/>
                  </a:moveTo>
                  <a:cubicBezTo>
                    <a:pt x="140" y="1"/>
                    <a:pt x="0" y="200"/>
                    <a:pt x="152" y="328"/>
                  </a:cubicBezTo>
                  <a:cubicBezTo>
                    <a:pt x="1866" y="1760"/>
                    <a:pt x="2142" y="4338"/>
                    <a:pt x="785" y="6106"/>
                  </a:cubicBezTo>
                  <a:cubicBezTo>
                    <a:pt x="676" y="6247"/>
                    <a:pt x="815" y="6387"/>
                    <a:pt x="959" y="6387"/>
                  </a:cubicBezTo>
                  <a:cubicBezTo>
                    <a:pt x="1019" y="6387"/>
                    <a:pt x="1080" y="6363"/>
                    <a:pt x="1124" y="6305"/>
                  </a:cubicBezTo>
                  <a:cubicBezTo>
                    <a:pt x="2583" y="4405"/>
                    <a:pt x="2267" y="1583"/>
                    <a:pt x="430" y="50"/>
                  </a:cubicBezTo>
                  <a:cubicBezTo>
                    <a:pt x="389" y="15"/>
                    <a:pt x="344" y="1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1"/>
            <p:cNvSpPr/>
            <p:nvPr/>
          </p:nvSpPr>
          <p:spPr>
            <a:xfrm>
              <a:off x="7612425" y="3167325"/>
              <a:ext cx="13975" cy="76125"/>
            </a:xfrm>
            <a:custGeom>
              <a:avLst/>
              <a:gdLst/>
              <a:ahLst/>
              <a:cxnLst/>
              <a:rect l="l" t="t" r="r" b="b"/>
              <a:pathLst>
                <a:path w="559" h="3045" extrusionOk="0">
                  <a:moveTo>
                    <a:pt x="318" y="1"/>
                  </a:moveTo>
                  <a:cubicBezTo>
                    <a:pt x="220" y="1"/>
                    <a:pt x="114" y="63"/>
                    <a:pt x="100" y="188"/>
                  </a:cubicBezTo>
                  <a:cubicBezTo>
                    <a:pt x="0" y="1099"/>
                    <a:pt x="23" y="1998"/>
                    <a:pt x="156" y="2902"/>
                  </a:cubicBezTo>
                  <a:cubicBezTo>
                    <a:pt x="170" y="3002"/>
                    <a:pt x="239" y="3045"/>
                    <a:pt x="315" y="3045"/>
                  </a:cubicBezTo>
                  <a:cubicBezTo>
                    <a:pt x="429" y="3045"/>
                    <a:pt x="558" y="2946"/>
                    <a:pt x="536" y="2796"/>
                  </a:cubicBezTo>
                  <a:cubicBezTo>
                    <a:pt x="408" y="1927"/>
                    <a:pt x="397" y="1060"/>
                    <a:pt x="494" y="188"/>
                  </a:cubicBezTo>
                  <a:cubicBezTo>
                    <a:pt x="508" y="63"/>
                    <a:pt x="416" y="1"/>
                    <a:pt x="3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1"/>
            <p:cNvSpPr/>
            <p:nvPr/>
          </p:nvSpPr>
          <p:spPr>
            <a:xfrm>
              <a:off x="7582625" y="3196250"/>
              <a:ext cx="75650" cy="14725"/>
            </a:xfrm>
            <a:custGeom>
              <a:avLst/>
              <a:gdLst/>
              <a:ahLst/>
              <a:cxnLst/>
              <a:rect l="l" t="t" r="r" b="b"/>
              <a:pathLst>
                <a:path w="3026" h="589" extrusionOk="0">
                  <a:moveTo>
                    <a:pt x="289" y="1"/>
                  </a:moveTo>
                  <a:cubicBezTo>
                    <a:pt x="78" y="1"/>
                    <a:pt x="0" y="336"/>
                    <a:pt x="232" y="385"/>
                  </a:cubicBezTo>
                  <a:cubicBezTo>
                    <a:pt x="855" y="519"/>
                    <a:pt x="1479" y="588"/>
                    <a:pt x="2110" y="588"/>
                  </a:cubicBezTo>
                  <a:cubicBezTo>
                    <a:pt x="2330" y="588"/>
                    <a:pt x="2551" y="580"/>
                    <a:pt x="2773" y="563"/>
                  </a:cubicBezTo>
                  <a:cubicBezTo>
                    <a:pt x="3017" y="543"/>
                    <a:pt x="3026" y="168"/>
                    <a:pt x="2791" y="168"/>
                  </a:cubicBezTo>
                  <a:cubicBezTo>
                    <a:pt x="2785" y="168"/>
                    <a:pt x="2779" y="169"/>
                    <a:pt x="2773" y="169"/>
                  </a:cubicBezTo>
                  <a:cubicBezTo>
                    <a:pt x="2551" y="186"/>
                    <a:pt x="2331" y="194"/>
                    <a:pt x="2111" y="194"/>
                  </a:cubicBezTo>
                  <a:cubicBezTo>
                    <a:pt x="1515" y="194"/>
                    <a:pt x="925" y="133"/>
                    <a:pt x="335" y="6"/>
                  </a:cubicBezTo>
                  <a:cubicBezTo>
                    <a:pt x="319" y="3"/>
                    <a:pt x="303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1"/>
            <p:cNvSpPr/>
            <p:nvPr/>
          </p:nvSpPr>
          <p:spPr>
            <a:xfrm>
              <a:off x="7740600" y="3027500"/>
              <a:ext cx="323175" cy="160525"/>
            </a:xfrm>
            <a:custGeom>
              <a:avLst/>
              <a:gdLst/>
              <a:ahLst/>
              <a:cxnLst/>
              <a:rect l="l" t="t" r="r" b="b"/>
              <a:pathLst>
                <a:path w="12927" h="6421" extrusionOk="0">
                  <a:moveTo>
                    <a:pt x="12676" y="1"/>
                  </a:moveTo>
                  <a:cubicBezTo>
                    <a:pt x="12674" y="1"/>
                    <a:pt x="12673" y="1"/>
                    <a:pt x="12671" y="1"/>
                  </a:cubicBezTo>
                  <a:cubicBezTo>
                    <a:pt x="9461" y="56"/>
                    <a:pt x="6251" y="222"/>
                    <a:pt x="3050" y="500"/>
                  </a:cubicBezTo>
                  <a:cubicBezTo>
                    <a:pt x="2944" y="509"/>
                    <a:pt x="2851" y="583"/>
                    <a:pt x="2854" y="696"/>
                  </a:cubicBezTo>
                  <a:cubicBezTo>
                    <a:pt x="2874" y="2348"/>
                    <a:pt x="2744" y="3980"/>
                    <a:pt x="2460" y="5601"/>
                  </a:cubicBezTo>
                  <a:lnTo>
                    <a:pt x="2460" y="5601"/>
                  </a:lnTo>
                  <a:cubicBezTo>
                    <a:pt x="2238" y="5095"/>
                    <a:pt x="2064" y="4573"/>
                    <a:pt x="1956" y="4023"/>
                  </a:cubicBezTo>
                  <a:cubicBezTo>
                    <a:pt x="1846" y="3458"/>
                    <a:pt x="1888" y="2761"/>
                    <a:pt x="1606" y="2239"/>
                  </a:cubicBezTo>
                  <a:cubicBezTo>
                    <a:pt x="1409" y="1874"/>
                    <a:pt x="1063" y="1634"/>
                    <a:pt x="694" y="1634"/>
                  </a:cubicBezTo>
                  <a:cubicBezTo>
                    <a:pt x="521" y="1634"/>
                    <a:pt x="343" y="1687"/>
                    <a:pt x="173" y="1803"/>
                  </a:cubicBezTo>
                  <a:cubicBezTo>
                    <a:pt x="0" y="1920"/>
                    <a:pt x="108" y="2175"/>
                    <a:pt x="269" y="2175"/>
                  </a:cubicBezTo>
                  <a:cubicBezTo>
                    <a:pt x="302" y="2175"/>
                    <a:pt x="337" y="2165"/>
                    <a:pt x="372" y="2141"/>
                  </a:cubicBezTo>
                  <a:cubicBezTo>
                    <a:pt x="478" y="2068"/>
                    <a:pt x="575" y="2036"/>
                    <a:pt x="664" y="2036"/>
                  </a:cubicBezTo>
                  <a:cubicBezTo>
                    <a:pt x="1391" y="2036"/>
                    <a:pt x="1584" y="4204"/>
                    <a:pt x="1690" y="4606"/>
                  </a:cubicBezTo>
                  <a:cubicBezTo>
                    <a:pt x="1852" y="5208"/>
                    <a:pt x="2088" y="5772"/>
                    <a:pt x="2372" y="6326"/>
                  </a:cubicBezTo>
                  <a:cubicBezTo>
                    <a:pt x="2405" y="6390"/>
                    <a:pt x="2473" y="6421"/>
                    <a:pt x="2541" y="6421"/>
                  </a:cubicBezTo>
                  <a:cubicBezTo>
                    <a:pt x="2627" y="6421"/>
                    <a:pt x="2714" y="6372"/>
                    <a:pt x="2732" y="6279"/>
                  </a:cubicBezTo>
                  <a:cubicBezTo>
                    <a:pt x="2953" y="5168"/>
                    <a:pt x="3113" y="4050"/>
                    <a:pt x="3192" y="2921"/>
                  </a:cubicBezTo>
                  <a:cubicBezTo>
                    <a:pt x="3220" y="2520"/>
                    <a:pt x="3057" y="1411"/>
                    <a:pt x="3252" y="1067"/>
                  </a:cubicBezTo>
                  <a:cubicBezTo>
                    <a:pt x="3477" y="672"/>
                    <a:pt x="4550" y="768"/>
                    <a:pt x="4973" y="738"/>
                  </a:cubicBezTo>
                  <a:cubicBezTo>
                    <a:pt x="7535" y="550"/>
                    <a:pt x="10102" y="440"/>
                    <a:pt x="12671" y="394"/>
                  </a:cubicBezTo>
                  <a:cubicBezTo>
                    <a:pt x="12923" y="391"/>
                    <a:pt x="12926" y="1"/>
                    <a:pt x="126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1"/>
            <p:cNvSpPr/>
            <p:nvPr/>
          </p:nvSpPr>
          <p:spPr>
            <a:xfrm>
              <a:off x="7871825" y="3084775"/>
              <a:ext cx="65800" cy="72825"/>
            </a:xfrm>
            <a:custGeom>
              <a:avLst/>
              <a:gdLst/>
              <a:ahLst/>
              <a:cxnLst/>
              <a:rect l="l" t="t" r="r" b="b"/>
              <a:pathLst>
                <a:path w="2632" h="2913" extrusionOk="0">
                  <a:moveTo>
                    <a:pt x="1250" y="0"/>
                  </a:moveTo>
                  <a:cubicBezTo>
                    <a:pt x="876" y="0"/>
                    <a:pt x="437" y="199"/>
                    <a:pt x="173" y="384"/>
                  </a:cubicBezTo>
                  <a:cubicBezTo>
                    <a:pt x="1" y="504"/>
                    <a:pt x="106" y="761"/>
                    <a:pt x="267" y="761"/>
                  </a:cubicBezTo>
                  <a:cubicBezTo>
                    <a:pt x="299" y="761"/>
                    <a:pt x="334" y="750"/>
                    <a:pt x="369" y="726"/>
                  </a:cubicBezTo>
                  <a:cubicBezTo>
                    <a:pt x="591" y="571"/>
                    <a:pt x="879" y="378"/>
                    <a:pt x="1163" y="378"/>
                  </a:cubicBezTo>
                  <a:cubicBezTo>
                    <a:pt x="1174" y="378"/>
                    <a:pt x="1186" y="379"/>
                    <a:pt x="1198" y="379"/>
                  </a:cubicBezTo>
                  <a:cubicBezTo>
                    <a:pt x="1923" y="422"/>
                    <a:pt x="1306" y="1214"/>
                    <a:pt x="1049" y="1397"/>
                  </a:cubicBezTo>
                  <a:cubicBezTo>
                    <a:pt x="640" y="1694"/>
                    <a:pt x="210" y="1911"/>
                    <a:pt x="54" y="2426"/>
                  </a:cubicBezTo>
                  <a:cubicBezTo>
                    <a:pt x="20" y="2538"/>
                    <a:pt x="96" y="2628"/>
                    <a:pt x="192" y="2668"/>
                  </a:cubicBezTo>
                  <a:cubicBezTo>
                    <a:pt x="588" y="2831"/>
                    <a:pt x="1000" y="2912"/>
                    <a:pt x="1413" y="2912"/>
                  </a:cubicBezTo>
                  <a:cubicBezTo>
                    <a:pt x="1748" y="2912"/>
                    <a:pt x="2085" y="2859"/>
                    <a:pt x="2415" y="2751"/>
                  </a:cubicBezTo>
                  <a:cubicBezTo>
                    <a:pt x="2631" y="2680"/>
                    <a:pt x="2569" y="2361"/>
                    <a:pt x="2374" y="2361"/>
                  </a:cubicBezTo>
                  <a:cubicBezTo>
                    <a:pt x="2354" y="2361"/>
                    <a:pt x="2332" y="2364"/>
                    <a:pt x="2309" y="2372"/>
                  </a:cubicBezTo>
                  <a:cubicBezTo>
                    <a:pt x="2009" y="2469"/>
                    <a:pt x="1709" y="2517"/>
                    <a:pt x="1410" y="2517"/>
                  </a:cubicBezTo>
                  <a:cubicBezTo>
                    <a:pt x="1106" y="2517"/>
                    <a:pt x="803" y="2467"/>
                    <a:pt x="505" y="2367"/>
                  </a:cubicBezTo>
                  <a:lnTo>
                    <a:pt x="505" y="2367"/>
                  </a:lnTo>
                  <a:cubicBezTo>
                    <a:pt x="878" y="1711"/>
                    <a:pt x="2106" y="1519"/>
                    <a:pt x="1915" y="551"/>
                  </a:cubicBezTo>
                  <a:cubicBezTo>
                    <a:pt x="1834" y="142"/>
                    <a:pt x="1565" y="0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1"/>
            <p:cNvSpPr/>
            <p:nvPr/>
          </p:nvSpPr>
          <p:spPr>
            <a:xfrm>
              <a:off x="7963100" y="3140425"/>
              <a:ext cx="10100" cy="13750"/>
            </a:xfrm>
            <a:custGeom>
              <a:avLst/>
              <a:gdLst/>
              <a:ahLst/>
              <a:cxnLst/>
              <a:rect l="l" t="t" r="r" b="b"/>
              <a:pathLst>
                <a:path w="404" h="550" extrusionOk="0">
                  <a:moveTo>
                    <a:pt x="208" y="1"/>
                  </a:moveTo>
                  <a:cubicBezTo>
                    <a:pt x="110" y="1"/>
                    <a:pt x="10" y="64"/>
                    <a:pt x="8" y="192"/>
                  </a:cubicBezTo>
                  <a:cubicBezTo>
                    <a:pt x="5" y="248"/>
                    <a:pt x="5" y="304"/>
                    <a:pt x="4" y="358"/>
                  </a:cubicBezTo>
                  <a:cubicBezTo>
                    <a:pt x="1" y="485"/>
                    <a:pt x="98" y="549"/>
                    <a:pt x="196" y="549"/>
                  </a:cubicBezTo>
                  <a:cubicBezTo>
                    <a:pt x="295" y="549"/>
                    <a:pt x="394" y="485"/>
                    <a:pt x="397" y="358"/>
                  </a:cubicBezTo>
                  <a:cubicBezTo>
                    <a:pt x="399" y="304"/>
                    <a:pt x="399" y="248"/>
                    <a:pt x="402" y="192"/>
                  </a:cubicBezTo>
                  <a:cubicBezTo>
                    <a:pt x="404" y="64"/>
                    <a:pt x="306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1"/>
            <p:cNvSpPr/>
            <p:nvPr/>
          </p:nvSpPr>
          <p:spPr>
            <a:xfrm>
              <a:off x="7997475" y="3078700"/>
              <a:ext cx="59625" cy="85075"/>
            </a:xfrm>
            <a:custGeom>
              <a:avLst/>
              <a:gdLst/>
              <a:ahLst/>
              <a:cxnLst/>
              <a:rect l="l" t="t" r="r" b="b"/>
              <a:pathLst>
                <a:path w="2385" h="3403" extrusionOk="0">
                  <a:moveTo>
                    <a:pt x="1384" y="386"/>
                  </a:moveTo>
                  <a:cubicBezTo>
                    <a:pt x="1537" y="386"/>
                    <a:pt x="1690" y="481"/>
                    <a:pt x="1787" y="594"/>
                  </a:cubicBezTo>
                  <a:cubicBezTo>
                    <a:pt x="1960" y="794"/>
                    <a:pt x="1937" y="1058"/>
                    <a:pt x="1784" y="1267"/>
                  </a:cubicBezTo>
                  <a:cubicBezTo>
                    <a:pt x="1644" y="1456"/>
                    <a:pt x="1445" y="1567"/>
                    <a:pt x="1229" y="1624"/>
                  </a:cubicBezTo>
                  <a:lnTo>
                    <a:pt x="1229" y="1624"/>
                  </a:lnTo>
                  <a:cubicBezTo>
                    <a:pt x="1185" y="1618"/>
                    <a:pt x="1140" y="1615"/>
                    <a:pt x="1095" y="1615"/>
                  </a:cubicBezTo>
                  <a:cubicBezTo>
                    <a:pt x="1016" y="1615"/>
                    <a:pt x="935" y="1624"/>
                    <a:pt x="851" y="1644"/>
                  </a:cubicBezTo>
                  <a:lnTo>
                    <a:pt x="851" y="1644"/>
                  </a:lnTo>
                  <a:cubicBezTo>
                    <a:pt x="898" y="1270"/>
                    <a:pt x="977" y="893"/>
                    <a:pt x="1034" y="530"/>
                  </a:cubicBezTo>
                  <a:lnTo>
                    <a:pt x="1034" y="530"/>
                  </a:lnTo>
                  <a:cubicBezTo>
                    <a:pt x="1073" y="526"/>
                    <a:pt x="1112" y="510"/>
                    <a:pt x="1148" y="478"/>
                  </a:cubicBezTo>
                  <a:cubicBezTo>
                    <a:pt x="1221" y="413"/>
                    <a:pt x="1303" y="386"/>
                    <a:pt x="1384" y="386"/>
                  </a:cubicBezTo>
                  <a:close/>
                  <a:moveTo>
                    <a:pt x="1242" y="2012"/>
                  </a:moveTo>
                  <a:lnTo>
                    <a:pt x="1242" y="2012"/>
                  </a:lnTo>
                  <a:cubicBezTo>
                    <a:pt x="1453" y="2048"/>
                    <a:pt x="1606" y="2196"/>
                    <a:pt x="1642" y="2460"/>
                  </a:cubicBezTo>
                  <a:cubicBezTo>
                    <a:pt x="1741" y="2675"/>
                    <a:pt x="1676" y="2837"/>
                    <a:pt x="1449" y="2940"/>
                  </a:cubicBezTo>
                  <a:cubicBezTo>
                    <a:pt x="1271" y="2887"/>
                    <a:pt x="1094" y="2833"/>
                    <a:pt x="919" y="2780"/>
                  </a:cubicBezTo>
                  <a:cubicBezTo>
                    <a:pt x="817" y="2688"/>
                    <a:pt x="819" y="2405"/>
                    <a:pt x="815" y="2294"/>
                  </a:cubicBezTo>
                  <a:cubicBezTo>
                    <a:pt x="812" y="2219"/>
                    <a:pt x="813" y="2143"/>
                    <a:pt x="816" y="2067"/>
                  </a:cubicBezTo>
                  <a:lnTo>
                    <a:pt x="816" y="2067"/>
                  </a:lnTo>
                  <a:cubicBezTo>
                    <a:pt x="952" y="2066"/>
                    <a:pt x="1097" y="2047"/>
                    <a:pt x="1242" y="2012"/>
                  </a:cubicBezTo>
                  <a:close/>
                  <a:moveTo>
                    <a:pt x="1384" y="0"/>
                  </a:moveTo>
                  <a:cubicBezTo>
                    <a:pt x="1210" y="0"/>
                    <a:pt x="1035" y="57"/>
                    <a:pt x="885" y="185"/>
                  </a:cubicBezTo>
                  <a:lnTo>
                    <a:pt x="885" y="185"/>
                  </a:lnTo>
                  <a:cubicBezTo>
                    <a:pt x="865" y="179"/>
                    <a:pt x="845" y="176"/>
                    <a:pt x="825" y="176"/>
                  </a:cubicBezTo>
                  <a:cubicBezTo>
                    <a:pt x="750" y="176"/>
                    <a:pt x="681" y="219"/>
                    <a:pt x="667" y="319"/>
                  </a:cubicBezTo>
                  <a:cubicBezTo>
                    <a:pt x="587" y="871"/>
                    <a:pt x="0" y="3403"/>
                    <a:pt x="1151" y="3403"/>
                  </a:cubicBezTo>
                  <a:cubicBezTo>
                    <a:pt x="1252" y="3403"/>
                    <a:pt x="1365" y="3384"/>
                    <a:pt x="1493" y="3342"/>
                  </a:cubicBezTo>
                  <a:cubicBezTo>
                    <a:pt x="2334" y="3071"/>
                    <a:pt x="2223" y="2233"/>
                    <a:pt x="1713" y="1832"/>
                  </a:cubicBezTo>
                  <a:lnTo>
                    <a:pt x="1713" y="1832"/>
                  </a:lnTo>
                  <a:cubicBezTo>
                    <a:pt x="2101" y="1619"/>
                    <a:pt x="2385" y="1263"/>
                    <a:pt x="2299" y="777"/>
                  </a:cubicBezTo>
                  <a:cubicBezTo>
                    <a:pt x="2220" y="326"/>
                    <a:pt x="1802" y="0"/>
                    <a:pt x="13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1"/>
            <p:cNvSpPr/>
            <p:nvPr/>
          </p:nvSpPr>
          <p:spPr>
            <a:xfrm>
              <a:off x="7749275" y="3196725"/>
              <a:ext cx="340400" cy="19850"/>
            </a:xfrm>
            <a:custGeom>
              <a:avLst/>
              <a:gdLst/>
              <a:ahLst/>
              <a:cxnLst/>
              <a:rect l="l" t="t" r="r" b="b"/>
              <a:pathLst>
                <a:path w="13616" h="794" extrusionOk="0">
                  <a:moveTo>
                    <a:pt x="13383" y="0"/>
                  </a:moveTo>
                  <a:cubicBezTo>
                    <a:pt x="13377" y="0"/>
                    <a:pt x="13370" y="1"/>
                    <a:pt x="13364" y="1"/>
                  </a:cubicBezTo>
                  <a:cubicBezTo>
                    <a:pt x="10271" y="266"/>
                    <a:pt x="7173" y="399"/>
                    <a:pt x="4072" y="399"/>
                  </a:cubicBezTo>
                  <a:cubicBezTo>
                    <a:pt x="2800" y="399"/>
                    <a:pt x="1527" y="377"/>
                    <a:pt x="254" y="332"/>
                  </a:cubicBezTo>
                  <a:cubicBezTo>
                    <a:pt x="251" y="332"/>
                    <a:pt x="248" y="332"/>
                    <a:pt x="246" y="332"/>
                  </a:cubicBezTo>
                  <a:cubicBezTo>
                    <a:pt x="0" y="332"/>
                    <a:pt x="3" y="717"/>
                    <a:pt x="254" y="726"/>
                  </a:cubicBezTo>
                  <a:cubicBezTo>
                    <a:pt x="1526" y="771"/>
                    <a:pt x="2799" y="793"/>
                    <a:pt x="4072" y="793"/>
                  </a:cubicBezTo>
                  <a:cubicBezTo>
                    <a:pt x="7172" y="793"/>
                    <a:pt x="10271" y="660"/>
                    <a:pt x="13364" y="395"/>
                  </a:cubicBezTo>
                  <a:cubicBezTo>
                    <a:pt x="13608" y="374"/>
                    <a:pt x="13615" y="0"/>
                    <a:pt x="133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1"/>
            <p:cNvSpPr/>
            <p:nvPr/>
          </p:nvSpPr>
          <p:spPr>
            <a:xfrm>
              <a:off x="7423425" y="3262400"/>
              <a:ext cx="55125" cy="74300"/>
            </a:xfrm>
            <a:custGeom>
              <a:avLst/>
              <a:gdLst/>
              <a:ahLst/>
              <a:cxnLst/>
              <a:rect l="l" t="t" r="r" b="b"/>
              <a:pathLst>
                <a:path w="2205" h="2972" extrusionOk="0">
                  <a:moveTo>
                    <a:pt x="947" y="1"/>
                  </a:moveTo>
                  <a:cubicBezTo>
                    <a:pt x="547" y="1"/>
                    <a:pt x="151" y="295"/>
                    <a:pt x="219" y="751"/>
                  </a:cubicBezTo>
                  <a:cubicBezTo>
                    <a:pt x="235" y="848"/>
                    <a:pt x="304" y="890"/>
                    <a:pt x="379" y="890"/>
                  </a:cubicBezTo>
                  <a:cubicBezTo>
                    <a:pt x="494" y="890"/>
                    <a:pt x="624" y="792"/>
                    <a:pt x="602" y="642"/>
                  </a:cubicBezTo>
                  <a:cubicBezTo>
                    <a:pt x="576" y="469"/>
                    <a:pt x="776" y="409"/>
                    <a:pt x="892" y="398"/>
                  </a:cubicBezTo>
                  <a:cubicBezTo>
                    <a:pt x="905" y="396"/>
                    <a:pt x="918" y="396"/>
                    <a:pt x="931" y="396"/>
                  </a:cubicBezTo>
                  <a:cubicBezTo>
                    <a:pt x="1102" y="396"/>
                    <a:pt x="1230" y="501"/>
                    <a:pt x="1286" y="673"/>
                  </a:cubicBezTo>
                  <a:cubicBezTo>
                    <a:pt x="1397" y="1003"/>
                    <a:pt x="1167" y="1395"/>
                    <a:pt x="961" y="1639"/>
                  </a:cubicBezTo>
                  <a:cubicBezTo>
                    <a:pt x="676" y="1975"/>
                    <a:pt x="337" y="2247"/>
                    <a:pt x="90" y="2619"/>
                  </a:cubicBezTo>
                  <a:cubicBezTo>
                    <a:pt x="0" y="2757"/>
                    <a:pt x="125" y="2899"/>
                    <a:pt x="261" y="2916"/>
                  </a:cubicBezTo>
                  <a:cubicBezTo>
                    <a:pt x="546" y="2953"/>
                    <a:pt x="829" y="2971"/>
                    <a:pt x="1112" y="2971"/>
                  </a:cubicBezTo>
                  <a:cubicBezTo>
                    <a:pt x="1379" y="2971"/>
                    <a:pt x="1646" y="2955"/>
                    <a:pt x="1914" y="2921"/>
                  </a:cubicBezTo>
                  <a:cubicBezTo>
                    <a:pt x="2154" y="2892"/>
                    <a:pt x="2166" y="2526"/>
                    <a:pt x="1941" y="2526"/>
                  </a:cubicBezTo>
                  <a:cubicBezTo>
                    <a:pt x="1932" y="2526"/>
                    <a:pt x="1923" y="2527"/>
                    <a:pt x="1914" y="2528"/>
                  </a:cubicBezTo>
                  <a:cubicBezTo>
                    <a:pt x="1646" y="2561"/>
                    <a:pt x="1380" y="2578"/>
                    <a:pt x="1114" y="2578"/>
                  </a:cubicBezTo>
                  <a:cubicBezTo>
                    <a:pt x="954" y="2578"/>
                    <a:pt x="794" y="2572"/>
                    <a:pt x="634" y="2560"/>
                  </a:cubicBezTo>
                  <a:lnTo>
                    <a:pt x="634" y="2560"/>
                  </a:lnTo>
                  <a:cubicBezTo>
                    <a:pt x="1190" y="1916"/>
                    <a:pt x="2205" y="1065"/>
                    <a:pt x="1496" y="243"/>
                  </a:cubicBezTo>
                  <a:cubicBezTo>
                    <a:pt x="1352" y="76"/>
                    <a:pt x="1149" y="1"/>
                    <a:pt x="9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1"/>
            <p:cNvSpPr/>
            <p:nvPr/>
          </p:nvSpPr>
          <p:spPr>
            <a:xfrm>
              <a:off x="7760300" y="3255600"/>
              <a:ext cx="64475" cy="88300"/>
            </a:xfrm>
            <a:custGeom>
              <a:avLst/>
              <a:gdLst/>
              <a:ahLst/>
              <a:cxnLst/>
              <a:rect l="l" t="t" r="r" b="b"/>
              <a:pathLst>
                <a:path w="2579" h="3532" extrusionOk="0">
                  <a:moveTo>
                    <a:pt x="1390" y="1"/>
                  </a:moveTo>
                  <a:cubicBezTo>
                    <a:pt x="1218" y="1"/>
                    <a:pt x="1048" y="65"/>
                    <a:pt x="916" y="203"/>
                  </a:cubicBezTo>
                  <a:cubicBezTo>
                    <a:pt x="783" y="348"/>
                    <a:pt x="917" y="547"/>
                    <a:pt x="1065" y="547"/>
                  </a:cubicBezTo>
                  <a:cubicBezTo>
                    <a:pt x="1109" y="547"/>
                    <a:pt x="1155" y="529"/>
                    <a:pt x="1196" y="486"/>
                  </a:cubicBezTo>
                  <a:cubicBezTo>
                    <a:pt x="1293" y="443"/>
                    <a:pt x="1376" y="421"/>
                    <a:pt x="1447" y="421"/>
                  </a:cubicBezTo>
                  <a:cubicBezTo>
                    <a:pt x="1638" y="421"/>
                    <a:pt x="1731" y="583"/>
                    <a:pt x="1725" y="904"/>
                  </a:cubicBezTo>
                  <a:cubicBezTo>
                    <a:pt x="1642" y="1131"/>
                    <a:pt x="1501" y="1308"/>
                    <a:pt x="1303" y="1437"/>
                  </a:cubicBezTo>
                  <a:cubicBezTo>
                    <a:pt x="1226" y="1496"/>
                    <a:pt x="1198" y="1563"/>
                    <a:pt x="1213" y="1657"/>
                  </a:cubicBezTo>
                  <a:cubicBezTo>
                    <a:pt x="1292" y="2143"/>
                    <a:pt x="1873" y="1886"/>
                    <a:pt x="2095" y="2213"/>
                  </a:cubicBezTo>
                  <a:cubicBezTo>
                    <a:pt x="2269" y="2466"/>
                    <a:pt x="2072" y="2887"/>
                    <a:pt x="1847" y="3030"/>
                  </a:cubicBezTo>
                  <a:cubicBezTo>
                    <a:pt x="1695" y="3129"/>
                    <a:pt x="1518" y="3165"/>
                    <a:pt x="1334" y="3165"/>
                  </a:cubicBezTo>
                  <a:cubicBezTo>
                    <a:pt x="989" y="3165"/>
                    <a:pt x="616" y="3037"/>
                    <a:pt x="327" y="2949"/>
                  </a:cubicBezTo>
                  <a:cubicBezTo>
                    <a:pt x="305" y="2942"/>
                    <a:pt x="284" y="2939"/>
                    <a:pt x="265" y="2939"/>
                  </a:cubicBezTo>
                  <a:cubicBezTo>
                    <a:pt x="67" y="2939"/>
                    <a:pt x="1" y="3260"/>
                    <a:pt x="221" y="3328"/>
                  </a:cubicBezTo>
                  <a:cubicBezTo>
                    <a:pt x="550" y="3429"/>
                    <a:pt x="961" y="3531"/>
                    <a:pt x="1346" y="3531"/>
                  </a:cubicBezTo>
                  <a:cubicBezTo>
                    <a:pt x="1824" y="3531"/>
                    <a:pt x="2263" y="3374"/>
                    <a:pt x="2461" y="2864"/>
                  </a:cubicBezTo>
                  <a:cubicBezTo>
                    <a:pt x="2563" y="2599"/>
                    <a:pt x="2578" y="2266"/>
                    <a:pt x="2434" y="2012"/>
                  </a:cubicBezTo>
                  <a:cubicBezTo>
                    <a:pt x="2367" y="1894"/>
                    <a:pt x="2268" y="1798"/>
                    <a:pt x="2146" y="1736"/>
                  </a:cubicBezTo>
                  <a:cubicBezTo>
                    <a:pt x="2074" y="1701"/>
                    <a:pt x="1812" y="1682"/>
                    <a:pt x="1676" y="1625"/>
                  </a:cubicBezTo>
                  <a:lnTo>
                    <a:pt x="1676" y="1625"/>
                  </a:lnTo>
                  <a:cubicBezTo>
                    <a:pt x="2035" y="1289"/>
                    <a:pt x="2329" y="780"/>
                    <a:pt x="2003" y="323"/>
                  </a:cubicBezTo>
                  <a:cubicBezTo>
                    <a:pt x="1856" y="117"/>
                    <a:pt x="1621" y="1"/>
                    <a:pt x="1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1"/>
            <p:cNvSpPr/>
            <p:nvPr/>
          </p:nvSpPr>
          <p:spPr>
            <a:xfrm>
              <a:off x="7868225" y="3275550"/>
              <a:ext cx="11300" cy="80000"/>
            </a:xfrm>
            <a:custGeom>
              <a:avLst/>
              <a:gdLst/>
              <a:ahLst/>
              <a:cxnLst/>
              <a:rect l="l" t="t" r="r" b="b"/>
              <a:pathLst>
                <a:path w="452" h="3200" extrusionOk="0">
                  <a:moveTo>
                    <a:pt x="255" y="1"/>
                  </a:moveTo>
                  <a:cubicBezTo>
                    <a:pt x="157" y="1"/>
                    <a:pt x="57" y="64"/>
                    <a:pt x="55" y="191"/>
                  </a:cubicBezTo>
                  <a:cubicBezTo>
                    <a:pt x="38" y="1130"/>
                    <a:pt x="21" y="2070"/>
                    <a:pt x="4" y="3010"/>
                  </a:cubicBezTo>
                  <a:cubicBezTo>
                    <a:pt x="1" y="3136"/>
                    <a:pt x="98" y="3200"/>
                    <a:pt x="196" y="3200"/>
                  </a:cubicBezTo>
                  <a:cubicBezTo>
                    <a:pt x="295" y="3200"/>
                    <a:pt x="394" y="3136"/>
                    <a:pt x="397" y="3010"/>
                  </a:cubicBezTo>
                  <a:cubicBezTo>
                    <a:pt x="415" y="2070"/>
                    <a:pt x="432" y="1130"/>
                    <a:pt x="449" y="191"/>
                  </a:cubicBezTo>
                  <a:cubicBezTo>
                    <a:pt x="451" y="64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1"/>
            <p:cNvSpPr/>
            <p:nvPr/>
          </p:nvSpPr>
          <p:spPr>
            <a:xfrm>
              <a:off x="7841550" y="3312275"/>
              <a:ext cx="72200" cy="13575"/>
            </a:xfrm>
            <a:custGeom>
              <a:avLst/>
              <a:gdLst/>
              <a:ahLst/>
              <a:cxnLst/>
              <a:rect l="l" t="t" r="r" b="b"/>
              <a:pathLst>
                <a:path w="2888" h="543" extrusionOk="0">
                  <a:moveTo>
                    <a:pt x="2606" y="1"/>
                  </a:moveTo>
                  <a:cubicBezTo>
                    <a:pt x="2589" y="1"/>
                    <a:pt x="2572" y="3"/>
                    <a:pt x="2554" y="7"/>
                  </a:cubicBezTo>
                  <a:cubicBezTo>
                    <a:pt x="2153" y="103"/>
                    <a:pt x="1753" y="151"/>
                    <a:pt x="1351" y="151"/>
                  </a:cubicBezTo>
                  <a:cubicBezTo>
                    <a:pt x="1015" y="151"/>
                    <a:pt x="678" y="118"/>
                    <a:pt x="338" y="50"/>
                  </a:cubicBezTo>
                  <a:cubicBezTo>
                    <a:pt x="323" y="47"/>
                    <a:pt x="308" y="46"/>
                    <a:pt x="294" y="46"/>
                  </a:cubicBezTo>
                  <a:cubicBezTo>
                    <a:pt x="80" y="46"/>
                    <a:pt x="1" y="383"/>
                    <a:pt x="235" y="430"/>
                  </a:cubicBezTo>
                  <a:cubicBezTo>
                    <a:pt x="610" y="504"/>
                    <a:pt x="984" y="542"/>
                    <a:pt x="1356" y="542"/>
                  </a:cubicBezTo>
                  <a:cubicBezTo>
                    <a:pt x="1791" y="542"/>
                    <a:pt x="2225" y="491"/>
                    <a:pt x="2660" y="387"/>
                  </a:cubicBezTo>
                  <a:cubicBezTo>
                    <a:pt x="2888" y="331"/>
                    <a:pt x="2815" y="1"/>
                    <a:pt x="2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1"/>
            <p:cNvSpPr/>
            <p:nvPr/>
          </p:nvSpPr>
          <p:spPr>
            <a:xfrm>
              <a:off x="7947075" y="3268525"/>
              <a:ext cx="12725" cy="9875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5" y="1"/>
                  </a:moveTo>
                  <a:cubicBezTo>
                    <a:pt x="0" y="1"/>
                    <a:pt x="0" y="395"/>
                    <a:pt x="255" y="395"/>
                  </a:cubicBezTo>
                  <a:cubicBezTo>
                    <a:pt x="509" y="395"/>
                    <a:pt x="509" y="1"/>
                    <a:pt x="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1"/>
            <p:cNvSpPr/>
            <p:nvPr/>
          </p:nvSpPr>
          <p:spPr>
            <a:xfrm>
              <a:off x="7944225" y="3263500"/>
              <a:ext cx="68850" cy="78700"/>
            </a:xfrm>
            <a:custGeom>
              <a:avLst/>
              <a:gdLst/>
              <a:ahLst/>
              <a:cxnLst/>
              <a:rect l="l" t="t" r="r" b="b"/>
              <a:pathLst>
                <a:path w="2754" h="3148" extrusionOk="0">
                  <a:moveTo>
                    <a:pt x="842" y="0"/>
                  </a:moveTo>
                  <a:cubicBezTo>
                    <a:pt x="516" y="0"/>
                    <a:pt x="196" y="173"/>
                    <a:pt x="57" y="527"/>
                  </a:cubicBezTo>
                  <a:cubicBezTo>
                    <a:pt x="1" y="668"/>
                    <a:pt x="118" y="762"/>
                    <a:pt x="240" y="762"/>
                  </a:cubicBezTo>
                  <a:cubicBezTo>
                    <a:pt x="319" y="762"/>
                    <a:pt x="400" y="722"/>
                    <a:pt x="437" y="630"/>
                  </a:cubicBezTo>
                  <a:cubicBezTo>
                    <a:pt x="502" y="465"/>
                    <a:pt x="677" y="386"/>
                    <a:pt x="850" y="386"/>
                  </a:cubicBezTo>
                  <a:cubicBezTo>
                    <a:pt x="936" y="386"/>
                    <a:pt x="1022" y="405"/>
                    <a:pt x="1092" y="444"/>
                  </a:cubicBezTo>
                  <a:cubicBezTo>
                    <a:pt x="1390" y="606"/>
                    <a:pt x="1416" y="1022"/>
                    <a:pt x="1336" y="1308"/>
                  </a:cubicBezTo>
                  <a:cubicBezTo>
                    <a:pt x="1188" y="1818"/>
                    <a:pt x="701" y="2145"/>
                    <a:pt x="291" y="2428"/>
                  </a:cubicBezTo>
                  <a:cubicBezTo>
                    <a:pt x="176" y="2507"/>
                    <a:pt x="149" y="2697"/>
                    <a:pt x="291" y="2769"/>
                  </a:cubicBezTo>
                  <a:cubicBezTo>
                    <a:pt x="784" y="3021"/>
                    <a:pt x="1297" y="3147"/>
                    <a:pt x="1828" y="3147"/>
                  </a:cubicBezTo>
                  <a:cubicBezTo>
                    <a:pt x="2055" y="3147"/>
                    <a:pt x="2286" y="3124"/>
                    <a:pt x="2519" y="3078"/>
                  </a:cubicBezTo>
                  <a:cubicBezTo>
                    <a:pt x="2753" y="3031"/>
                    <a:pt x="2674" y="2694"/>
                    <a:pt x="2458" y="2694"/>
                  </a:cubicBezTo>
                  <a:cubicBezTo>
                    <a:pt x="2444" y="2694"/>
                    <a:pt x="2429" y="2695"/>
                    <a:pt x="2414" y="2699"/>
                  </a:cubicBezTo>
                  <a:cubicBezTo>
                    <a:pt x="2215" y="2738"/>
                    <a:pt x="2018" y="2758"/>
                    <a:pt x="1823" y="2758"/>
                  </a:cubicBezTo>
                  <a:cubicBezTo>
                    <a:pt x="1465" y="2758"/>
                    <a:pt x="1115" y="2691"/>
                    <a:pt x="777" y="2558"/>
                  </a:cubicBezTo>
                  <a:lnTo>
                    <a:pt x="777" y="2558"/>
                  </a:lnTo>
                  <a:cubicBezTo>
                    <a:pt x="1425" y="2056"/>
                    <a:pt x="2102" y="1305"/>
                    <a:pt x="1640" y="467"/>
                  </a:cubicBezTo>
                  <a:cubicBezTo>
                    <a:pt x="1470" y="158"/>
                    <a:pt x="1153" y="0"/>
                    <a:pt x="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1"/>
            <p:cNvSpPr/>
            <p:nvPr/>
          </p:nvSpPr>
          <p:spPr>
            <a:xfrm>
              <a:off x="8022750" y="3245225"/>
              <a:ext cx="10750" cy="51025"/>
            </a:xfrm>
            <a:custGeom>
              <a:avLst/>
              <a:gdLst/>
              <a:ahLst/>
              <a:cxnLst/>
              <a:rect l="l" t="t" r="r" b="b"/>
              <a:pathLst>
                <a:path w="430" h="2041" extrusionOk="0">
                  <a:moveTo>
                    <a:pt x="233" y="0"/>
                  </a:moveTo>
                  <a:cubicBezTo>
                    <a:pt x="135" y="0"/>
                    <a:pt x="36" y="64"/>
                    <a:pt x="34" y="191"/>
                  </a:cubicBezTo>
                  <a:cubicBezTo>
                    <a:pt x="23" y="744"/>
                    <a:pt x="14" y="1297"/>
                    <a:pt x="3" y="1849"/>
                  </a:cubicBezTo>
                  <a:cubicBezTo>
                    <a:pt x="0" y="1977"/>
                    <a:pt x="98" y="2040"/>
                    <a:pt x="196" y="2040"/>
                  </a:cubicBezTo>
                  <a:cubicBezTo>
                    <a:pt x="295" y="2040"/>
                    <a:pt x="394" y="1977"/>
                    <a:pt x="396" y="1849"/>
                  </a:cubicBezTo>
                  <a:cubicBezTo>
                    <a:pt x="408" y="1297"/>
                    <a:pt x="416" y="744"/>
                    <a:pt x="428" y="191"/>
                  </a:cubicBezTo>
                  <a:cubicBezTo>
                    <a:pt x="429" y="64"/>
                    <a:pt x="332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1"/>
            <p:cNvSpPr/>
            <p:nvPr/>
          </p:nvSpPr>
          <p:spPr>
            <a:xfrm>
              <a:off x="8005100" y="3267450"/>
              <a:ext cx="58350" cy="12175"/>
            </a:xfrm>
            <a:custGeom>
              <a:avLst/>
              <a:gdLst/>
              <a:ahLst/>
              <a:cxnLst/>
              <a:rect l="l" t="t" r="r" b="b"/>
              <a:pathLst>
                <a:path w="2334" h="487" extrusionOk="0">
                  <a:moveTo>
                    <a:pt x="240" y="1"/>
                  </a:moveTo>
                  <a:cubicBezTo>
                    <a:pt x="0" y="1"/>
                    <a:pt x="4" y="383"/>
                    <a:pt x="253" y="395"/>
                  </a:cubicBezTo>
                  <a:cubicBezTo>
                    <a:pt x="862" y="426"/>
                    <a:pt x="1470" y="456"/>
                    <a:pt x="2080" y="486"/>
                  </a:cubicBezTo>
                  <a:cubicBezTo>
                    <a:pt x="2084" y="486"/>
                    <a:pt x="2088" y="487"/>
                    <a:pt x="2092" y="487"/>
                  </a:cubicBezTo>
                  <a:cubicBezTo>
                    <a:pt x="2333" y="487"/>
                    <a:pt x="2328" y="105"/>
                    <a:pt x="2080" y="93"/>
                  </a:cubicBezTo>
                  <a:cubicBezTo>
                    <a:pt x="1472" y="63"/>
                    <a:pt x="863" y="32"/>
                    <a:pt x="253" y="1"/>
                  </a:cubicBezTo>
                  <a:cubicBezTo>
                    <a:pt x="249" y="1"/>
                    <a:pt x="244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0" name="Google Shape;3290;p51"/>
          <p:cNvGrpSpPr/>
          <p:nvPr/>
        </p:nvGrpSpPr>
        <p:grpSpPr>
          <a:xfrm>
            <a:off x="7243088" y="762855"/>
            <a:ext cx="861654" cy="752835"/>
            <a:chOff x="7243088" y="762855"/>
            <a:chExt cx="861654" cy="752835"/>
          </a:xfrm>
        </p:grpSpPr>
        <p:sp>
          <p:nvSpPr>
            <p:cNvPr id="3291" name="Google Shape;3291;p51"/>
            <p:cNvSpPr/>
            <p:nvPr/>
          </p:nvSpPr>
          <p:spPr>
            <a:xfrm>
              <a:off x="7243998" y="771415"/>
              <a:ext cx="860743" cy="743883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1"/>
            <p:cNvSpPr/>
            <p:nvPr/>
          </p:nvSpPr>
          <p:spPr>
            <a:xfrm>
              <a:off x="7257644" y="762855"/>
              <a:ext cx="829919" cy="749843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1"/>
            <p:cNvSpPr/>
            <p:nvPr/>
          </p:nvSpPr>
          <p:spPr>
            <a:xfrm>
              <a:off x="7243088" y="984945"/>
              <a:ext cx="738151" cy="530415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1"/>
            <p:cNvSpPr/>
            <p:nvPr/>
          </p:nvSpPr>
          <p:spPr>
            <a:xfrm>
              <a:off x="7246428" y="973102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1"/>
            <p:cNvSpPr/>
            <p:nvPr/>
          </p:nvSpPr>
          <p:spPr>
            <a:xfrm>
              <a:off x="7284499" y="999900"/>
              <a:ext cx="30975" cy="40351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1"/>
            <p:cNvSpPr/>
            <p:nvPr/>
          </p:nvSpPr>
          <p:spPr>
            <a:xfrm>
              <a:off x="7259106" y="995289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1"/>
            <p:cNvSpPr/>
            <p:nvPr/>
          </p:nvSpPr>
          <p:spPr>
            <a:xfrm>
              <a:off x="7270683" y="100344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1"/>
            <p:cNvSpPr/>
            <p:nvPr/>
          </p:nvSpPr>
          <p:spPr>
            <a:xfrm>
              <a:off x="7321963" y="102633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1"/>
            <p:cNvSpPr/>
            <p:nvPr/>
          </p:nvSpPr>
          <p:spPr>
            <a:xfrm>
              <a:off x="7296608" y="102170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1"/>
            <p:cNvSpPr/>
            <p:nvPr/>
          </p:nvSpPr>
          <p:spPr>
            <a:xfrm>
              <a:off x="7308185" y="1029849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1"/>
            <p:cNvSpPr/>
            <p:nvPr/>
          </p:nvSpPr>
          <p:spPr>
            <a:xfrm>
              <a:off x="7359504" y="1052737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1"/>
            <p:cNvSpPr/>
            <p:nvPr/>
          </p:nvSpPr>
          <p:spPr>
            <a:xfrm>
              <a:off x="7334110" y="104812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1"/>
            <p:cNvSpPr/>
            <p:nvPr/>
          </p:nvSpPr>
          <p:spPr>
            <a:xfrm>
              <a:off x="7345706" y="1056267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1"/>
            <p:cNvSpPr/>
            <p:nvPr/>
          </p:nvSpPr>
          <p:spPr>
            <a:xfrm>
              <a:off x="7397006" y="1079137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1"/>
            <p:cNvSpPr/>
            <p:nvPr/>
          </p:nvSpPr>
          <p:spPr>
            <a:xfrm>
              <a:off x="7371593" y="1074525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1"/>
            <p:cNvSpPr/>
            <p:nvPr/>
          </p:nvSpPr>
          <p:spPr>
            <a:xfrm>
              <a:off x="7383208" y="1082648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1"/>
            <p:cNvSpPr/>
            <p:nvPr/>
          </p:nvSpPr>
          <p:spPr>
            <a:xfrm>
              <a:off x="7434489" y="110557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1"/>
            <p:cNvSpPr/>
            <p:nvPr/>
          </p:nvSpPr>
          <p:spPr>
            <a:xfrm>
              <a:off x="7409133" y="1100944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1"/>
            <p:cNvSpPr/>
            <p:nvPr/>
          </p:nvSpPr>
          <p:spPr>
            <a:xfrm>
              <a:off x="7420729" y="1109104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1"/>
            <p:cNvSpPr/>
            <p:nvPr/>
          </p:nvSpPr>
          <p:spPr>
            <a:xfrm>
              <a:off x="7472010" y="1131993"/>
              <a:ext cx="30994" cy="40333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1"/>
            <p:cNvSpPr/>
            <p:nvPr/>
          </p:nvSpPr>
          <p:spPr>
            <a:xfrm>
              <a:off x="7446635" y="1127343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1"/>
            <p:cNvSpPr/>
            <p:nvPr/>
          </p:nvSpPr>
          <p:spPr>
            <a:xfrm>
              <a:off x="7458212" y="1135504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1"/>
            <p:cNvSpPr/>
            <p:nvPr/>
          </p:nvSpPr>
          <p:spPr>
            <a:xfrm>
              <a:off x="7509493" y="115835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1"/>
            <p:cNvSpPr/>
            <p:nvPr/>
          </p:nvSpPr>
          <p:spPr>
            <a:xfrm>
              <a:off x="7484137" y="1153743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1"/>
            <p:cNvSpPr/>
            <p:nvPr/>
          </p:nvSpPr>
          <p:spPr>
            <a:xfrm>
              <a:off x="7495714" y="1161922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1"/>
            <p:cNvSpPr/>
            <p:nvPr/>
          </p:nvSpPr>
          <p:spPr>
            <a:xfrm>
              <a:off x="7547014" y="1184754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1"/>
            <p:cNvSpPr/>
            <p:nvPr/>
          </p:nvSpPr>
          <p:spPr>
            <a:xfrm>
              <a:off x="7521639" y="118016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1"/>
            <p:cNvSpPr/>
            <p:nvPr/>
          </p:nvSpPr>
          <p:spPr>
            <a:xfrm>
              <a:off x="7533217" y="1188322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1"/>
            <p:cNvSpPr/>
            <p:nvPr/>
          </p:nvSpPr>
          <p:spPr>
            <a:xfrm>
              <a:off x="7584516" y="1211191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1"/>
            <p:cNvSpPr/>
            <p:nvPr/>
          </p:nvSpPr>
          <p:spPr>
            <a:xfrm>
              <a:off x="7559161" y="1206599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1"/>
            <p:cNvSpPr/>
            <p:nvPr/>
          </p:nvSpPr>
          <p:spPr>
            <a:xfrm>
              <a:off x="7570719" y="121472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1"/>
            <p:cNvSpPr/>
            <p:nvPr/>
          </p:nvSpPr>
          <p:spPr>
            <a:xfrm>
              <a:off x="7621999" y="12376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1"/>
            <p:cNvSpPr/>
            <p:nvPr/>
          </p:nvSpPr>
          <p:spPr>
            <a:xfrm>
              <a:off x="7596644" y="123299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1"/>
            <p:cNvSpPr/>
            <p:nvPr/>
          </p:nvSpPr>
          <p:spPr>
            <a:xfrm>
              <a:off x="7608240" y="124114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1"/>
            <p:cNvSpPr/>
            <p:nvPr/>
          </p:nvSpPr>
          <p:spPr>
            <a:xfrm>
              <a:off x="7659521" y="12640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1"/>
            <p:cNvSpPr/>
            <p:nvPr/>
          </p:nvSpPr>
          <p:spPr>
            <a:xfrm>
              <a:off x="7634146" y="1259398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1"/>
            <p:cNvSpPr/>
            <p:nvPr/>
          </p:nvSpPr>
          <p:spPr>
            <a:xfrm>
              <a:off x="7645723" y="126757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1"/>
            <p:cNvSpPr/>
            <p:nvPr/>
          </p:nvSpPr>
          <p:spPr>
            <a:xfrm>
              <a:off x="7697004" y="129042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1"/>
            <p:cNvSpPr/>
            <p:nvPr/>
          </p:nvSpPr>
          <p:spPr>
            <a:xfrm>
              <a:off x="7671648" y="128579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1"/>
            <p:cNvSpPr/>
            <p:nvPr/>
          </p:nvSpPr>
          <p:spPr>
            <a:xfrm>
              <a:off x="7683225" y="1293977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1"/>
            <p:cNvSpPr/>
            <p:nvPr/>
          </p:nvSpPr>
          <p:spPr>
            <a:xfrm>
              <a:off x="7734506" y="1316865"/>
              <a:ext cx="30994" cy="40351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1"/>
            <p:cNvSpPr/>
            <p:nvPr/>
          </p:nvSpPr>
          <p:spPr>
            <a:xfrm>
              <a:off x="7709150" y="131221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1"/>
            <p:cNvSpPr/>
            <p:nvPr/>
          </p:nvSpPr>
          <p:spPr>
            <a:xfrm>
              <a:off x="7720727" y="132037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1"/>
            <p:cNvSpPr/>
            <p:nvPr/>
          </p:nvSpPr>
          <p:spPr>
            <a:xfrm>
              <a:off x="7772046" y="1343227"/>
              <a:ext cx="30975" cy="40389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1"/>
            <p:cNvSpPr/>
            <p:nvPr/>
          </p:nvSpPr>
          <p:spPr>
            <a:xfrm>
              <a:off x="7746633" y="1338615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1"/>
            <p:cNvSpPr/>
            <p:nvPr/>
          </p:nvSpPr>
          <p:spPr>
            <a:xfrm>
              <a:off x="7758229" y="1346776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1"/>
            <p:cNvSpPr/>
            <p:nvPr/>
          </p:nvSpPr>
          <p:spPr>
            <a:xfrm>
              <a:off x="7809510" y="1369665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1"/>
            <p:cNvSpPr/>
            <p:nvPr/>
          </p:nvSpPr>
          <p:spPr>
            <a:xfrm>
              <a:off x="7784154" y="136503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1"/>
            <p:cNvSpPr/>
            <p:nvPr/>
          </p:nvSpPr>
          <p:spPr>
            <a:xfrm>
              <a:off x="7795769" y="1373195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1"/>
            <p:cNvSpPr/>
            <p:nvPr/>
          </p:nvSpPr>
          <p:spPr>
            <a:xfrm>
              <a:off x="7847050" y="1396083"/>
              <a:ext cx="30975" cy="40370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1"/>
            <p:cNvSpPr/>
            <p:nvPr/>
          </p:nvSpPr>
          <p:spPr>
            <a:xfrm>
              <a:off x="7821657" y="139147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1"/>
            <p:cNvSpPr/>
            <p:nvPr/>
          </p:nvSpPr>
          <p:spPr>
            <a:xfrm>
              <a:off x="7833234" y="1399594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1"/>
            <p:cNvSpPr/>
            <p:nvPr/>
          </p:nvSpPr>
          <p:spPr>
            <a:xfrm>
              <a:off x="7884514" y="142248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1"/>
            <p:cNvSpPr/>
            <p:nvPr/>
          </p:nvSpPr>
          <p:spPr>
            <a:xfrm>
              <a:off x="7859159" y="141787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1"/>
            <p:cNvSpPr/>
            <p:nvPr/>
          </p:nvSpPr>
          <p:spPr>
            <a:xfrm>
              <a:off x="7870755" y="1426013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1"/>
            <p:cNvSpPr/>
            <p:nvPr/>
          </p:nvSpPr>
          <p:spPr>
            <a:xfrm>
              <a:off x="7922016" y="1448882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1"/>
            <p:cNvSpPr/>
            <p:nvPr/>
          </p:nvSpPr>
          <p:spPr>
            <a:xfrm>
              <a:off x="7896661" y="1444270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1"/>
            <p:cNvSpPr/>
            <p:nvPr/>
          </p:nvSpPr>
          <p:spPr>
            <a:xfrm>
              <a:off x="7908257" y="1452450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1"/>
            <p:cNvSpPr/>
            <p:nvPr/>
          </p:nvSpPr>
          <p:spPr>
            <a:xfrm>
              <a:off x="7959557" y="147532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1"/>
            <p:cNvSpPr/>
            <p:nvPr/>
          </p:nvSpPr>
          <p:spPr>
            <a:xfrm>
              <a:off x="7934144" y="147068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1"/>
            <p:cNvSpPr/>
            <p:nvPr/>
          </p:nvSpPr>
          <p:spPr>
            <a:xfrm>
              <a:off x="7945759" y="147885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1"/>
            <p:cNvSpPr/>
            <p:nvPr/>
          </p:nvSpPr>
          <p:spPr>
            <a:xfrm>
              <a:off x="7694081" y="1114874"/>
              <a:ext cx="24769" cy="31526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1"/>
            <p:cNvSpPr/>
            <p:nvPr/>
          </p:nvSpPr>
          <p:spPr>
            <a:xfrm>
              <a:off x="7690247" y="1118632"/>
              <a:ext cx="32399" cy="23972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4" name="Google Shape;3354;p51"/>
          <p:cNvGrpSpPr/>
          <p:nvPr/>
        </p:nvGrpSpPr>
        <p:grpSpPr>
          <a:xfrm>
            <a:off x="4969940" y="3381627"/>
            <a:ext cx="671675" cy="577975"/>
            <a:chOff x="4236163" y="3478963"/>
            <a:chExt cx="671675" cy="577975"/>
          </a:xfrm>
        </p:grpSpPr>
        <p:sp>
          <p:nvSpPr>
            <p:cNvPr id="3355" name="Google Shape;3355;p51"/>
            <p:cNvSpPr/>
            <p:nvPr/>
          </p:nvSpPr>
          <p:spPr>
            <a:xfrm>
              <a:off x="4245913" y="3590238"/>
              <a:ext cx="652075" cy="456750"/>
            </a:xfrm>
            <a:custGeom>
              <a:avLst/>
              <a:gdLst/>
              <a:ahLst/>
              <a:cxnLst/>
              <a:rect l="l" t="t" r="r" b="b"/>
              <a:pathLst>
                <a:path w="26083" h="18270" extrusionOk="0">
                  <a:moveTo>
                    <a:pt x="1" y="0"/>
                  </a:moveTo>
                  <a:lnTo>
                    <a:pt x="1" y="14664"/>
                  </a:lnTo>
                  <a:cubicBezTo>
                    <a:pt x="1" y="15660"/>
                    <a:pt x="404" y="16562"/>
                    <a:pt x="1057" y="17212"/>
                  </a:cubicBezTo>
                  <a:cubicBezTo>
                    <a:pt x="1710" y="17865"/>
                    <a:pt x="2609" y="18270"/>
                    <a:pt x="3605" y="18270"/>
                  </a:cubicBezTo>
                  <a:lnTo>
                    <a:pt x="25557" y="18270"/>
                  </a:lnTo>
                  <a:cubicBezTo>
                    <a:pt x="25847" y="18270"/>
                    <a:pt x="26082" y="18033"/>
                    <a:pt x="26082" y="17743"/>
                  </a:cubicBezTo>
                  <a:lnTo>
                    <a:pt x="26082" y="4130"/>
                  </a:lnTo>
                  <a:cubicBezTo>
                    <a:pt x="26082" y="3842"/>
                    <a:pt x="25847" y="3606"/>
                    <a:pt x="25555" y="3605"/>
                  </a:cubicBezTo>
                  <a:lnTo>
                    <a:pt x="3604" y="3605"/>
                  </a:lnTo>
                  <a:cubicBezTo>
                    <a:pt x="1615" y="3605"/>
                    <a:pt x="1" y="19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1"/>
            <p:cNvSpPr/>
            <p:nvPr/>
          </p:nvSpPr>
          <p:spPr>
            <a:xfrm>
              <a:off x="4245963" y="3590338"/>
              <a:ext cx="652075" cy="456725"/>
            </a:xfrm>
            <a:custGeom>
              <a:avLst/>
              <a:gdLst/>
              <a:ahLst/>
              <a:cxnLst/>
              <a:rect l="l" t="t" r="r" b="b"/>
              <a:pathLst>
                <a:path w="26083" h="18269" extrusionOk="0">
                  <a:moveTo>
                    <a:pt x="0" y="1"/>
                  </a:moveTo>
                  <a:lnTo>
                    <a:pt x="0" y="14663"/>
                  </a:lnTo>
                  <a:cubicBezTo>
                    <a:pt x="0" y="15659"/>
                    <a:pt x="403" y="16560"/>
                    <a:pt x="1056" y="17213"/>
                  </a:cubicBezTo>
                  <a:cubicBezTo>
                    <a:pt x="1708" y="17865"/>
                    <a:pt x="2610" y="18269"/>
                    <a:pt x="3605" y="18269"/>
                  </a:cubicBezTo>
                  <a:lnTo>
                    <a:pt x="25558" y="18269"/>
                  </a:lnTo>
                  <a:cubicBezTo>
                    <a:pt x="25849" y="18269"/>
                    <a:pt x="26083" y="18033"/>
                    <a:pt x="26083" y="17743"/>
                  </a:cubicBezTo>
                  <a:lnTo>
                    <a:pt x="26083" y="4129"/>
                  </a:lnTo>
                  <a:cubicBezTo>
                    <a:pt x="26080" y="3838"/>
                    <a:pt x="25845" y="3602"/>
                    <a:pt x="25556" y="3602"/>
                  </a:cubicBezTo>
                  <a:lnTo>
                    <a:pt x="24296" y="3602"/>
                  </a:lnTo>
                  <a:cubicBezTo>
                    <a:pt x="24585" y="3602"/>
                    <a:pt x="24822" y="3838"/>
                    <a:pt x="24822" y="4127"/>
                  </a:cubicBezTo>
                  <a:lnTo>
                    <a:pt x="24822" y="17059"/>
                  </a:lnTo>
                  <a:cubicBezTo>
                    <a:pt x="24822" y="17349"/>
                    <a:pt x="24588" y="17586"/>
                    <a:pt x="24296" y="17586"/>
                  </a:cubicBezTo>
                  <a:lnTo>
                    <a:pt x="3603" y="17586"/>
                  </a:lnTo>
                  <a:cubicBezTo>
                    <a:pt x="1989" y="17586"/>
                    <a:pt x="682" y="16277"/>
                    <a:pt x="682" y="14663"/>
                  </a:cubicBezTo>
                  <a:lnTo>
                    <a:pt x="682" y="14272"/>
                  </a:lnTo>
                  <a:cubicBezTo>
                    <a:pt x="682" y="12803"/>
                    <a:pt x="1778" y="11559"/>
                    <a:pt x="3232" y="11374"/>
                  </a:cubicBezTo>
                  <a:cubicBezTo>
                    <a:pt x="3833" y="11298"/>
                    <a:pt x="4285" y="10784"/>
                    <a:pt x="4285" y="10177"/>
                  </a:cubicBezTo>
                  <a:lnTo>
                    <a:pt x="4285" y="3604"/>
                  </a:lnTo>
                  <a:lnTo>
                    <a:pt x="3603" y="3604"/>
                  </a:lnTo>
                  <a:cubicBezTo>
                    <a:pt x="1613" y="3604"/>
                    <a:pt x="0" y="198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1"/>
            <p:cNvSpPr/>
            <p:nvPr/>
          </p:nvSpPr>
          <p:spPr>
            <a:xfrm>
              <a:off x="4245838" y="3491463"/>
              <a:ext cx="90175" cy="455650"/>
            </a:xfrm>
            <a:custGeom>
              <a:avLst/>
              <a:gdLst/>
              <a:ahLst/>
              <a:cxnLst/>
              <a:rect l="l" t="t" r="r" b="b"/>
              <a:pathLst>
                <a:path w="3607" h="18226" extrusionOk="0">
                  <a:moveTo>
                    <a:pt x="3086" y="1"/>
                  </a:moveTo>
                  <a:cubicBezTo>
                    <a:pt x="3057" y="1"/>
                    <a:pt x="3028" y="3"/>
                    <a:pt x="2998" y="8"/>
                  </a:cubicBezTo>
                  <a:cubicBezTo>
                    <a:pt x="1298" y="297"/>
                    <a:pt x="4" y="1777"/>
                    <a:pt x="4" y="3561"/>
                  </a:cubicBezTo>
                  <a:lnTo>
                    <a:pt x="1" y="3561"/>
                  </a:lnTo>
                  <a:lnTo>
                    <a:pt x="1" y="18226"/>
                  </a:lnTo>
                  <a:cubicBezTo>
                    <a:pt x="1" y="16391"/>
                    <a:pt x="1376" y="14875"/>
                    <a:pt x="3149" y="14652"/>
                  </a:cubicBezTo>
                  <a:cubicBezTo>
                    <a:pt x="3412" y="14617"/>
                    <a:pt x="3607" y="14395"/>
                    <a:pt x="3607" y="14131"/>
                  </a:cubicBezTo>
                  <a:lnTo>
                    <a:pt x="3607" y="526"/>
                  </a:lnTo>
                  <a:cubicBezTo>
                    <a:pt x="3607" y="233"/>
                    <a:pt x="3367" y="1"/>
                    <a:pt x="3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1"/>
            <p:cNvSpPr/>
            <p:nvPr/>
          </p:nvSpPr>
          <p:spPr>
            <a:xfrm>
              <a:off x="4712163" y="3897138"/>
              <a:ext cx="105425" cy="102350"/>
            </a:xfrm>
            <a:custGeom>
              <a:avLst/>
              <a:gdLst/>
              <a:ahLst/>
              <a:cxnLst/>
              <a:rect l="l" t="t" r="r" b="b"/>
              <a:pathLst>
                <a:path w="4217" h="4094" extrusionOk="0">
                  <a:moveTo>
                    <a:pt x="681" y="0"/>
                  </a:moveTo>
                  <a:cubicBezTo>
                    <a:pt x="523" y="0"/>
                    <a:pt x="364" y="61"/>
                    <a:pt x="243" y="182"/>
                  </a:cubicBezTo>
                  <a:cubicBezTo>
                    <a:pt x="1" y="423"/>
                    <a:pt x="1" y="817"/>
                    <a:pt x="243" y="1059"/>
                  </a:cubicBezTo>
                  <a:lnTo>
                    <a:pt x="1232" y="2048"/>
                  </a:lnTo>
                  <a:lnTo>
                    <a:pt x="243" y="3035"/>
                  </a:lnTo>
                  <a:cubicBezTo>
                    <a:pt x="1" y="3277"/>
                    <a:pt x="1" y="3671"/>
                    <a:pt x="243" y="3913"/>
                  </a:cubicBezTo>
                  <a:cubicBezTo>
                    <a:pt x="364" y="4034"/>
                    <a:pt x="523" y="4094"/>
                    <a:pt x="681" y="4094"/>
                  </a:cubicBezTo>
                  <a:cubicBezTo>
                    <a:pt x="840" y="4094"/>
                    <a:pt x="999" y="4034"/>
                    <a:pt x="1120" y="3913"/>
                  </a:cubicBezTo>
                  <a:lnTo>
                    <a:pt x="2108" y="2924"/>
                  </a:lnTo>
                  <a:lnTo>
                    <a:pt x="3097" y="3913"/>
                  </a:lnTo>
                  <a:cubicBezTo>
                    <a:pt x="3218" y="4034"/>
                    <a:pt x="3376" y="4094"/>
                    <a:pt x="3535" y="4094"/>
                  </a:cubicBezTo>
                  <a:cubicBezTo>
                    <a:pt x="3694" y="4094"/>
                    <a:pt x="3853" y="4034"/>
                    <a:pt x="3974" y="3913"/>
                  </a:cubicBezTo>
                  <a:cubicBezTo>
                    <a:pt x="4216" y="3671"/>
                    <a:pt x="4216" y="3277"/>
                    <a:pt x="3974" y="3035"/>
                  </a:cubicBezTo>
                  <a:lnTo>
                    <a:pt x="2985" y="2048"/>
                  </a:lnTo>
                  <a:lnTo>
                    <a:pt x="3974" y="1059"/>
                  </a:lnTo>
                  <a:cubicBezTo>
                    <a:pt x="4216" y="817"/>
                    <a:pt x="4216" y="423"/>
                    <a:pt x="3974" y="182"/>
                  </a:cubicBezTo>
                  <a:cubicBezTo>
                    <a:pt x="3853" y="61"/>
                    <a:pt x="3694" y="0"/>
                    <a:pt x="3535" y="0"/>
                  </a:cubicBezTo>
                  <a:cubicBezTo>
                    <a:pt x="3376" y="0"/>
                    <a:pt x="3218" y="61"/>
                    <a:pt x="3097" y="182"/>
                  </a:cubicBezTo>
                  <a:lnTo>
                    <a:pt x="2108" y="1170"/>
                  </a:lnTo>
                  <a:lnTo>
                    <a:pt x="1120" y="182"/>
                  </a:lnTo>
                  <a:cubicBezTo>
                    <a:pt x="999" y="61"/>
                    <a:pt x="840" y="0"/>
                    <a:pt x="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1"/>
            <p:cNvSpPr/>
            <p:nvPr/>
          </p:nvSpPr>
          <p:spPr>
            <a:xfrm>
              <a:off x="4416463" y="3869138"/>
              <a:ext cx="45975" cy="45950"/>
            </a:xfrm>
            <a:custGeom>
              <a:avLst/>
              <a:gdLst/>
              <a:ahLst/>
              <a:cxnLst/>
              <a:rect l="l" t="t" r="r" b="b"/>
              <a:pathLst>
                <a:path w="1839" h="1838" extrusionOk="0">
                  <a:moveTo>
                    <a:pt x="920" y="1"/>
                  </a:moveTo>
                  <a:cubicBezTo>
                    <a:pt x="412" y="1"/>
                    <a:pt x="0" y="413"/>
                    <a:pt x="0" y="919"/>
                  </a:cubicBezTo>
                  <a:cubicBezTo>
                    <a:pt x="0" y="1427"/>
                    <a:pt x="412" y="1838"/>
                    <a:pt x="920" y="1838"/>
                  </a:cubicBezTo>
                  <a:cubicBezTo>
                    <a:pt x="1427" y="1838"/>
                    <a:pt x="1839" y="1427"/>
                    <a:pt x="1839" y="919"/>
                  </a:cubicBezTo>
                  <a:cubicBezTo>
                    <a:pt x="1839" y="414"/>
                    <a:pt x="1427" y="1"/>
                    <a:pt x="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1"/>
            <p:cNvSpPr/>
            <p:nvPr/>
          </p:nvSpPr>
          <p:spPr>
            <a:xfrm>
              <a:off x="4528488" y="3744413"/>
              <a:ext cx="45950" cy="45950"/>
            </a:xfrm>
            <a:custGeom>
              <a:avLst/>
              <a:gdLst/>
              <a:ahLst/>
              <a:cxnLst/>
              <a:rect l="l" t="t" r="r" b="b"/>
              <a:pathLst>
                <a:path w="1838" h="1838" extrusionOk="0">
                  <a:moveTo>
                    <a:pt x="919" y="1"/>
                  </a:moveTo>
                  <a:cubicBezTo>
                    <a:pt x="411" y="1"/>
                    <a:pt x="1" y="411"/>
                    <a:pt x="1" y="919"/>
                  </a:cubicBezTo>
                  <a:cubicBezTo>
                    <a:pt x="1" y="1427"/>
                    <a:pt x="411" y="1837"/>
                    <a:pt x="919" y="1837"/>
                  </a:cubicBezTo>
                  <a:cubicBezTo>
                    <a:pt x="1427" y="1837"/>
                    <a:pt x="1837" y="1425"/>
                    <a:pt x="1837" y="919"/>
                  </a:cubicBezTo>
                  <a:cubicBezTo>
                    <a:pt x="1837" y="411"/>
                    <a:pt x="1427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1"/>
            <p:cNvSpPr/>
            <p:nvPr/>
          </p:nvSpPr>
          <p:spPr>
            <a:xfrm>
              <a:off x="4466963" y="3488713"/>
              <a:ext cx="168950" cy="214875"/>
            </a:xfrm>
            <a:custGeom>
              <a:avLst/>
              <a:gdLst/>
              <a:ahLst/>
              <a:cxnLst/>
              <a:rect l="l" t="t" r="r" b="b"/>
              <a:pathLst>
                <a:path w="6758" h="8595" extrusionOk="0">
                  <a:moveTo>
                    <a:pt x="3380" y="0"/>
                  </a:moveTo>
                  <a:cubicBezTo>
                    <a:pt x="1513" y="0"/>
                    <a:pt x="1" y="1514"/>
                    <a:pt x="1" y="3380"/>
                  </a:cubicBezTo>
                  <a:cubicBezTo>
                    <a:pt x="1" y="4939"/>
                    <a:pt x="2360" y="7640"/>
                    <a:pt x="3135" y="8487"/>
                  </a:cubicBezTo>
                  <a:cubicBezTo>
                    <a:pt x="3200" y="8558"/>
                    <a:pt x="3289" y="8594"/>
                    <a:pt x="3379" y="8594"/>
                  </a:cubicBezTo>
                  <a:cubicBezTo>
                    <a:pt x="3468" y="8594"/>
                    <a:pt x="3557" y="8558"/>
                    <a:pt x="3623" y="8487"/>
                  </a:cubicBezTo>
                  <a:cubicBezTo>
                    <a:pt x="4399" y="7641"/>
                    <a:pt x="6758" y="4939"/>
                    <a:pt x="6758" y="3380"/>
                  </a:cubicBezTo>
                  <a:cubicBezTo>
                    <a:pt x="6758" y="1513"/>
                    <a:pt x="5245" y="0"/>
                    <a:pt x="3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1"/>
            <p:cNvSpPr/>
            <p:nvPr/>
          </p:nvSpPr>
          <p:spPr>
            <a:xfrm>
              <a:off x="4496288" y="3515213"/>
              <a:ext cx="110325" cy="110350"/>
            </a:xfrm>
            <a:custGeom>
              <a:avLst/>
              <a:gdLst/>
              <a:ahLst/>
              <a:cxnLst/>
              <a:rect l="l" t="t" r="r" b="b"/>
              <a:pathLst>
                <a:path w="4413" h="4414" extrusionOk="0">
                  <a:moveTo>
                    <a:pt x="2207" y="1"/>
                  </a:moveTo>
                  <a:cubicBezTo>
                    <a:pt x="992" y="1"/>
                    <a:pt x="0" y="991"/>
                    <a:pt x="0" y="2208"/>
                  </a:cubicBezTo>
                  <a:cubicBezTo>
                    <a:pt x="0" y="3423"/>
                    <a:pt x="992" y="4413"/>
                    <a:pt x="2207" y="4413"/>
                  </a:cubicBezTo>
                  <a:cubicBezTo>
                    <a:pt x="3424" y="4413"/>
                    <a:pt x="4413" y="3423"/>
                    <a:pt x="4413" y="2208"/>
                  </a:cubicBezTo>
                  <a:cubicBezTo>
                    <a:pt x="4413" y="991"/>
                    <a:pt x="3422" y="1"/>
                    <a:pt x="2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1"/>
            <p:cNvSpPr/>
            <p:nvPr/>
          </p:nvSpPr>
          <p:spPr>
            <a:xfrm>
              <a:off x="4513388" y="3532288"/>
              <a:ext cx="76150" cy="76200"/>
            </a:xfrm>
            <a:custGeom>
              <a:avLst/>
              <a:gdLst/>
              <a:ahLst/>
              <a:cxnLst/>
              <a:rect l="l" t="t" r="r" b="b"/>
              <a:pathLst>
                <a:path w="3046" h="3048" extrusionOk="0">
                  <a:moveTo>
                    <a:pt x="1526" y="1"/>
                  </a:moveTo>
                  <a:cubicBezTo>
                    <a:pt x="1525" y="1"/>
                    <a:pt x="1524" y="1"/>
                    <a:pt x="1523" y="1"/>
                  </a:cubicBezTo>
                  <a:cubicBezTo>
                    <a:pt x="682" y="1"/>
                    <a:pt x="1" y="682"/>
                    <a:pt x="1" y="1525"/>
                  </a:cubicBezTo>
                  <a:cubicBezTo>
                    <a:pt x="1" y="2366"/>
                    <a:pt x="682" y="3047"/>
                    <a:pt x="1523" y="3047"/>
                  </a:cubicBezTo>
                  <a:cubicBezTo>
                    <a:pt x="2364" y="3047"/>
                    <a:pt x="3046" y="2366"/>
                    <a:pt x="3046" y="1525"/>
                  </a:cubicBezTo>
                  <a:cubicBezTo>
                    <a:pt x="3046" y="683"/>
                    <a:pt x="2365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1"/>
            <p:cNvSpPr/>
            <p:nvPr/>
          </p:nvSpPr>
          <p:spPr>
            <a:xfrm>
              <a:off x="4328638" y="3911938"/>
              <a:ext cx="53725" cy="87200"/>
            </a:xfrm>
            <a:custGeom>
              <a:avLst/>
              <a:gdLst/>
              <a:ahLst/>
              <a:cxnLst/>
              <a:rect l="l" t="t" r="r" b="b"/>
              <a:pathLst>
                <a:path w="2149" h="3488" extrusionOk="0">
                  <a:moveTo>
                    <a:pt x="1074" y="1"/>
                  </a:moveTo>
                  <a:lnTo>
                    <a:pt x="1" y="1744"/>
                  </a:lnTo>
                  <a:lnTo>
                    <a:pt x="1074" y="3488"/>
                  </a:lnTo>
                  <a:lnTo>
                    <a:pt x="2149" y="1744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1"/>
            <p:cNvSpPr/>
            <p:nvPr/>
          </p:nvSpPr>
          <p:spPr>
            <a:xfrm>
              <a:off x="4236163" y="3478963"/>
              <a:ext cx="522450" cy="577975"/>
            </a:xfrm>
            <a:custGeom>
              <a:avLst/>
              <a:gdLst/>
              <a:ahLst/>
              <a:cxnLst/>
              <a:rect l="l" t="t" r="r" b="b"/>
              <a:pathLst>
                <a:path w="20898" h="23119" extrusionOk="0">
                  <a:moveTo>
                    <a:pt x="12612" y="785"/>
                  </a:moveTo>
                  <a:cubicBezTo>
                    <a:pt x="14257" y="785"/>
                    <a:pt x="15597" y="2125"/>
                    <a:pt x="15597" y="3770"/>
                  </a:cubicBezTo>
                  <a:cubicBezTo>
                    <a:pt x="15597" y="4889"/>
                    <a:pt x="14063" y="6968"/>
                    <a:pt x="12612" y="8561"/>
                  </a:cubicBezTo>
                  <a:cubicBezTo>
                    <a:pt x="11158" y="6968"/>
                    <a:pt x="9627" y="4887"/>
                    <a:pt x="9627" y="3770"/>
                  </a:cubicBezTo>
                  <a:cubicBezTo>
                    <a:pt x="9627" y="2124"/>
                    <a:pt x="10968" y="785"/>
                    <a:pt x="12612" y="785"/>
                  </a:cubicBezTo>
                  <a:close/>
                  <a:moveTo>
                    <a:pt x="12614" y="0"/>
                  </a:moveTo>
                  <a:cubicBezTo>
                    <a:pt x="10533" y="0"/>
                    <a:pt x="8842" y="1692"/>
                    <a:pt x="8842" y="3773"/>
                  </a:cubicBezTo>
                  <a:cubicBezTo>
                    <a:pt x="8842" y="4522"/>
                    <a:pt x="9296" y="5548"/>
                    <a:pt x="10191" y="6819"/>
                  </a:cubicBezTo>
                  <a:cubicBezTo>
                    <a:pt x="10397" y="7113"/>
                    <a:pt x="10612" y="7399"/>
                    <a:pt x="10823" y="7666"/>
                  </a:cubicBezTo>
                  <a:lnTo>
                    <a:pt x="4391" y="7666"/>
                  </a:lnTo>
                  <a:lnTo>
                    <a:pt x="4391" y="1029"/>
                  </a:lnTo>
                  <a:cubicBezTo>
                    <a:pt x="4391" y="759"/>
                    <a:pt x="4274" y="502"/>
                    <a:pt x="4066" y="326"/>
                  </a:cubicBezTo>
                  <a:cubicBezTo>
                    <a:pt x="3899" y="186"/>
                    <a:pt x="3691" y="111"/>
                    <a:pt x="3478" y="111"/>
                  </a:cubicBezTo>
                  <a:cubicBezTo>
                    <a:pt x="3427" y="111"/>
                    <a:pt x="3376" y="115"/>
                    <a:pt x="3325" y="124"/>
                  </a:cubicBezTo>
                  <a:cubicBezTo>
                    <a:pt x="1398" y="451"/>
                    <a:pt x="0" y="2108"/>
                    <a:pt x="0" y="4064"/>
                  </a:cubicBezTo>
                  <a:lnTo>
                    <a:pt x="0" y="19121"/>
                  </a:lnTo>
                  <a:cubicBezTo>
                    <a:pt x="0" y="21325"/>
                    <a:pt x="1794" y="23118"/>
                    <a:pt x="4000" y="23118"/>
                  </a:cubicBezTo>
                  <a:lnTo>
                    <a:pt x="7860" y="23118"/>
                  </a:lnTo>
                  <a:cubicBezTo>
                    <a:pt x="8076" y="23118"/>
                    <a:pt x="8251" y="22943"/>
                    <a:pt x="8251" y="22725"/>
                  </a:cubicBezTo>
                  <a:cubicBezTo>
                    <a:pt x="8248" y="22503"/>
                    <a:pt x="8072" y="22328"/>
                    <a:pt x="7855" y="22328"/>
                  </a:cubicBezTo>
                  <a:lnTo>
                    <a:pt x="3995" y="22328"/>
                  </a:lnTo>
                  <a:cubicBezTo>
                    <a:pt x="2225" y="22328"/>
                    <a:pt x="785" y="20887"/>
                    <a:pt x="785" y="19116"/>
                  </a:cubicBezTo>
                  <a:lnTo>
                    <a:pt x="785" y="18726"/>
                  </a:lnTo>
                  <a:cubicBezTo>
                    <a:pt x="785" y="17112"/>
                    <a:pt x="1991" y="15743"/>
                    <a:pt x="3588" y="15540"/>
                  </a:cubicBezTo>
                  <a:cubicBezTo>
                    <a:pt x="4046" y="15483"/>
                    <a:pt x="4390" y="15091"/>
                    <a:pt x="4390" y="14629"/>
                  </a:cubicBezTo>
                  <a:lnTo>
                    <a:pt x="4390" y="12127"/>
                  </a:lnTo>
                  <a:cubicBezTo>
                    <a:pt x="4390" y="11910"/>
                    <a:pt x="4215" y="11734"/>
                    <a:pt x="3997" y="11734"/>
                  </a:cubicBezTo>
                  <a:cubicBezTo>
                    <a:pt x="3780" y="11734"/>
                    <a:pt x="3605" y="11910"/>
                    <a:pt x="3605" y="12127"/>
                  </a:cubicBezTo>
                  <a:lnTo>
                    <a:pt x="3605" y="14631"/>
                  </a:lnTo>
                  <a:cubicBezTo>
                    <a:pt x="3605" y="14697"/>
                    <a:pt x="3556" y="14753"/>
                    <a:pt x="3492" y="14760"/>
                  </a:cubicBezTo>
                  <a:cubicBezTo>
                    <a:pt x="2378" y="14902"/>
                    <a:pt x="1418" y="15497"/>
                    <a:pt x="787" y="16345"/>
                  </a:cubicBezTo>
                  <a:lnTo>
                    <a:pt x="787" y="4061"/>
                  </a:lnTo>
                  <a:cubicBezTo>
                    <a:pt x="787" y="2490"/>
                    <a:pt x="1909" y="1158"/>
                    <a:pt x="3456" y="897"/>
                  </a:cubicBezTo>
                  <a:cubicBezTo>
                    <a:pt x="3463" y="896"/>
                    <a:pt x="3470" y="895"/>
                    <a:pt x="3477" y="895"/>
                  </a:cubicBezTo>
                  <a:cubicBezTo>
                    <a:pt x="3512" y="895"/>
                    <a:pt x="3539" y="910"/>
                    <a:pt x="3556" y="926"/>
                  </a:cubicBezTo>
                  <a:cubicBezTo>
                    <a:pt x="3573" y="940"/>
                    <a:pt x="3605" y="974"/>
                    <a:pt x="3605" y="1028"/>
                  </a:cubicBezTo>
                  <a:lnTo>
                    <a:pt x="3605" y="10317"/>
                  </a:lnTo>
                  <a:cubicBezTo>
                    <a:pt x="3605" y="10534"/>
                    <a:pt x="3780" y="10710"/>
                    <a:pt x="3997" y="10710"/>
                  </a:cubicBezTo>
                  <a:cubicBezTo>
                    <a:pt x="4215" y="10710"/>
                    <a:pt x="4390" y="10534"/>
                    <a:pt x="4390" y="10317"/>
                  </a:cubicBezTo>
                  <a:lnTo>
                    <a:pt x="4390" y="8452"/>
                  </a:lnTo>
                  <a:lnTo>
                    <a:pt x="11468" y="8452"/>
                  </a:lnTo>
                  <a:cubicBezTo>
                    <a:pt x="11709" y="8735"/>
                    <a:pt x="11923" y="8974"/>
                    <a:pt x="12080" y="9143"/>
                  </a:cubicBezTo>
                  <a:cubicBezTo>
                    <a:pt x="12216" y="9293"/>
                    <a:pt x="12411" y="9379"/>
                    <a:pt x="12614" y="9379"/>
                  </a:cubicBezTo>
                  <a:cubicBezTo>
                    <a:pt x="12817" y="9379"/>
                    <a:pt x="13011" y="9293"/>
                    <a:pt x="13149" y="9143"/>
                  </a:cubicBezTo>
                  <a:cubicBezTo>
                    <a:pt x="13305" y="8974"/>
                    <a:pt x="13518" y="8735"/>
                    <a:pt x="13760" y="8452"/>
                  </a:cubicBezTo>
                  <a:lnTo>
                    <a:pt x="20504" y="8452"/>
                  </a:lnTo>
                  <a:cubicBezTo>
                    <a:pt x="20721" y="8452"/>
                    <a:pt x="20897" y="8275"/>
                    <a:pt x="20897" y="8059"/>
                  </a:cubicBezTo>
                  <a:cubicBezTo>
                    <a:pt x="20897" y="7842"/>
                    <a:pt x="20721" y="7666"/>
                    <a:pt x="20504" y="7666"/>
                  </a:cubicBezTo>
                  <a:lnTo>
                    <a:pt x="14406" y="7666"/>
                  </a:lnTo>
                  <a:cubicBezTo>
                    <a:pt x="14615" y="7399"/>
                    <a:pt x="14830" y="7113"/>
                    <a:pt x="15037" y="6819"/>
                  </a:cubicBezTo>
                  <a:cubicBezTo>
                    <a:pt x="15933" y="5548"/>
                    <a:pt x="16386" y="4523"/>
                    <a:pt x="16386" y="3773"/>
                  </a:cubicBezTo>
                  <a:cubicBezTo>
                    <a:pt x="16386" y="1692"/>
                    <a:pt x="14694" y="0"/>
                    <a:pt x="12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1"/>
            <p:cNvSpPr/>
            <p:nvPr/>
          </p:nvSpPr>
          <p:spPr>
            <a:xfrm>
              <a:off x="4468013" y="3670513"/>
              <a:ext cx="439825" cy="386200"/>
            </a:xfrm>
            <a:custGeom>
              <a:avLst/>
              <a:gdLst/>
              <a:ahLst/>
              <a:cxnLst/>
              <a:rect l="l" t="t" r="r" b="b"/>
              <a:pathLst>
                <a:path w="17593" h="15448" extrusionOk="0">
                  <a:moveTo>
                    <a:pt x="13040" y="1"/>
                  </a:moveTo>
                  <a:cubicBezTo>
                    <a:pt x="12823" y="1"/>
                    <a:pt x="12646" y="176"/>
                    <a:pt x="12646" y="394"/>
                  </a:cubicBezTo>
                  <a:cubicBezTo>
                    <a:pt x="12646" y="610"/>
                    <a:pt x="12823" y="786"/>
                    <a:pt x="13040" y="786"/>
                  </a:cubicBezTo>
                  <a:lnTo>
                    <a:pt x="16674" y="786"/>
                  </a:lnTo>
                  <a:cubicBezTo>
                    <a:pt x="16746" y="786"/>
                    <a:pt x="16805" y="846"/>
                    <a:pt x="16805" y="918"/>
                  </a:cubicBezTo>
                  <a:lnTo>
                    <a:pt x="16805" y="14531"/>
                  </a:lnTo>
                  <a:cubicBezTo>
                    <a:pt x="16805" y="14602"/>
                    <a:pt x="16746" y="14661"/>
                    <a:pt x="16674" y="14661"/>
                  </a:cubicBezTo>
                  <a:lnTo>
                    <a:pt x="392" y="14661"/>
                  </a:lnTo>
                  <a:cubicBezTo>
                    <a:pt x="175" y="14661"/>
                    <a:pt x="0" y="14838"/>
                    <a:pt x="0" y="15054"/>
                  </a:cubicBezTo>
                  <a:cubicBezTo>
                    <a:pt x="0" y="15271"/>
                    <a:pt x="175" y="15448"/>
                    <a:pt x="392" y="15448"/>
                  </a:cubicBezTo>
                  <a:lnTo>
                    <a:pt x="16674" y="15448"/>
                  </a:lnTo>
                  <a:cubicBezTo>
                    <a:pt x="17179" y="15448"/>
                    <a:pt x="17593" y="15034"/>
                    <a:pt x="17593" y="14529"/>
                  </a:cubicBezTo>
                  <a:lnTo>
                    <a:pt x="17593" y="915"/>
                  </a:lnTo>
                  <a:cubicBezTo>
                    <a:pt x="17593" y="412"/>
                    <a:pt x="17179" y="1"/>
                    <a:pt x="166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1"/>
            <p:cNvSpPr/>
            <p:nvPr/>
          </p:nvSpPr>
          <p:spPr>
            <a:xfrm>
              <a:off x="4701338" y="3887263"/>
              <a:ext cx="127050" cy="122175"/>
            </a:xfrm>
            <a:custGeom>
              <a:avLst/>
              <a:gdLst/>
              <a:ahLst/>
              <a:cxnLst/>
              <a:rect l="l" t="t" r="r" b="b"/>
              <a:pathLst>
                <a:path w="5082" h="4887" extrusionOk="0">
                  <a:moveTo>
                    <a:pt x="1115" y="788"/>
                  </a:moveTo>
                  <a:cubicBezTo>
                    <a:pt x="1173" y="788"/>
                    <a:pt x="1231" y="810"/>
                    <a:pt x="1277" y="854"/>
                  </a:cubicBezTo>
                  <a:lnTo>
                    <a:pt x="2265" y="1843"/>
                  </a:lnTo>
                  <a:cubicBezTo>
                    <a:pt x="2342" y="1920"/>
                    <a:pt x="2443" y="1959"/>
                    <a:pt x="2544" y="1959"/>
                  </a:cubicBezTo>
                  <a:cubicBezTo>
                    <a:pt x="2645" y="1959"/>
                    <a:pt x="2745" y="1920"/>
                    <a:pt x="2821" y="1843"/>
                  </a:cubicBezTo>
                  <a:lnTo>
                    <a:pt x="3810" y="854"/>
                  </a:lnTo>
                  <a:cubicBezTo>
                    <a:pt x="3854" y="811"/>
                    <a:pt x="3912" y="789"/>
                    <a:pt x="3970" y="789"/>
                  </a:cubicBezTo>
                  <a:cubicBezTo>
                    <a:pt x="4028" y="789"/>
                    <a:pt x="4086" y="811"/>
                    <a:pt x="4130" y="854"/>
                  </a:cubicBezTo>
                  <a:cubicBezTo>
                    <a:pt x="4216" y="945"/>
                    <a:pt x="4216" y="1088"/>
                    <a:pt x="4129" y="1176"/>
                  </a:cubicBezTo>
                  <a:lnTo>
                    <a:pt x="3140" y="2164"/>
                  </a:lnTo>
                  <a:cubicBezTo>
                    <a:pt x="3067" y="2238"/>
                    <a:pt x="3025" y="2338"/>
                    <a:pt x="3025" y="2443"/>
                  </a:cubicBezTo>
                  <a:cubicBezTo>
                    <a:pt x="3025" y="2546"/>
                    <a:pt x="3067" y="2647"/>
                    <a:pt x="3140" y="2720"/>
                  </a:cubicBezTo>
                  <a:lnTo>
                    <a:pt x="4129" y="3708"/>
                  </a:lnTo>
                  <a:cubicBezTo>
                    <a:pt x="4216" y="3796"/>
                    <a:pt x="4216" y="3942"/>
                    <a:pt x="4129" y="4030"/>
                  </a:cubicBezTo>
                  <a:cubicBezTo>
                    <a:pt x="4085" y="4074"/>
                    <a:pt x="4027" y="4095"/>
                    <a:pt x="3968" y="4095"/>
                  </a:cubicBezTo>
                  <a:cubicBezTo>
                    <a:pt x="3910" y="4095"/>
                    <a:pt x="3852" y="4074"/>
                    <a:pt x="3807" y="4030"/>
                  </a:cubicBezTo>
                  <a:lnTo>
                    <a:pt x="2820" y="3041"/>
                  </a:lnTo>
                  <a:cubicBezTo>
                    <a:pt x="2742" y="2964"/>
                    <a:pt x="2641" y="2925"/>
                    <a:pt x="2540" y="2925"/>
                  </a:cubicBezTo>
                  <a:cubicBezTo>
                    <a:pt x="2440" y="2925"/>
                    <a:pt x="2339" y="2964"/>
                    <a:pt x="2263" y="3041"/>
                  </a:cubicBezTo>
                  <a:lnTo>
                    <a:pt x="1274" y="4030"/>
                  </a:lnTo>
                  <a:cubicBezTo>
                    <a:pt x="1231" y="4074"/>
                    <a:pt x="1173" y="4095"/>
                    <a:pt x="1114" y="4095"/>
                  </a:cubicBezTo>
                  <a:cubicBezTo>
                    <a:pt x="1056" y="4095"/>
                    <a:pt x="998" y="4074"/>
                    <a:pt x="954" y="4030"/>
                  </a:cubicBezTo>
                  <a:cubicBezTo>
                    <a:pt x="865" y="3942"/>
                    <a:pt x="865" y="3796"/>
                    <a:pt x="954" y="3708"/>
                  </a:cubicBezTo>
                  <a:lnTo>
                    <a:pt x="1942" y="2720"/>
                  </a:lnTo>
                  <a:cubicBezTo>
                    <a:pt x="2016" y="2647"/>
                    <a:pt x="2056" y="2546"/>
                    <a:pt x="2056" y="2443"/>
                  </a:cubicBezTo>
                  <a:cubicBezTo>
                    <a:pt x="2056" y="2338"/>
                    <a:pt x="2016" y="2238"/>
                    <a:pt x="1942" y="2164"/>
                  </a:cubicBezTo>
                  <a:lnTo>
                    <a:pt x="954" y="1176"/>
                  </a:lnTo>
                  <a:cubicBezTo>
                    <a:pt x="865" y="1088"/>
                    <a:pt x="865" y="943"/>
                    <a:pt x="954" y="854"/>
                  </a:cubicBezTo>
                  <a:cubicBezTo>
                    <a:pt x="999" y="810"/>
                    <a:pt x="1056" y="788"/>
                    <a:pt x="1115" y="788"/>
                  </a:cubicBezTo>
                  <a:close/>
                  <a:moveTo>
                    <a:pt x="1112" y="0"/>
                  </a:moveTo>
                  <a:cubicBezTo>
                    <a:pt x="841" y="0"/>
                    <a:pt x="586" y="107"/>
                    <a:pt x="395" y="299"/>
                  </a:cubicBezTo>
                  <a:cubicBezTo>
                    <a:pt x="0" y="694"/>
                    <a:pt x="0" y="1338"/>
                    <a:pt x="395" y="1734"/>
                  </a:cubicBezTo>
                  <a:lnTo>
                    <a:pt x="1105" y="2444"/>
                  </a:lnTo>
                  <a:lnTo>
                    <a:pt x="395" y="3154"/>
                  </a:lnTo>
                  <a:cubicBezTo>
                    <a:pt x="0" y="3549"/>
                    <a:pt x="0" y="4193"/>
                    <a:pt x="395" y="4589"/>
                  </a:cubicBezTo>
                  <a:cubicBezTo>
                    <a:pt x="586" y="4782"/>
                    <a:pt x="841" y="4886"/>
                    <a:pt x="1112" y="4886"/>
                  </a:cubicBezTo>
                  <a:cubicBezTo>
                    <a:pt x="1382" y="4886"/>
                    <a:pt x="1637" y="4782"/>
                    <a:pt x="1830" y="4589"/>
                  </a:cubicBezTo>
                  <a:lnTo>
                    <a:pt x="2540" y="3879"/>
                  </a:lnTo>
                  <a:lnTo>
                    <a:pt x="3250" y="4589"/>
                  </a:lnTo>
                  <a:cubicBezTo>
                    <a:pt x="3441" y="4782"/>
                    <a:pt x="3697" y="4886"/>
                    <a:pt x="3968" y="4886"/>
                  </a:cubicBezTo>
                  <a:cubicBezTo>
                    <a:pt x="4238" y="4886"/>
                    <a:pt x="4493" y="4782"/>
                    <a:pt x="4685" y="4589"/>
                  </a:cubicBezTo>
                  <a:cubicBezTo>
                    <a:pt x="5081" y="4195"/>
                    <a:pt x="5081" y="3551"/>
                    <a:pt x="4685" y="3154"/>
                  </a:cubicBezTo>
                  <a:lnTo>
                    <a:pt x="3975" y="2444"/>
                  </a:lnTo>
                  <a:lnTo>
                    <a:pt x="4685" y="1734"/>
                  </a:lnTo>
                  <a:cubicBezTo>
                    <a:pt x="5080" y="1338"/>
                    <a:pt x="5080" y="694"/>
                    <a:pt x="4685" y="299"/>
                  </a:cubicBezTo>
                  <a:cubicBezTo>
                    <a:pt x="4493" y="107"/>
                    <a:pt x="4238" y="0"/>
                    <a:pt x="3968" y="0"/>
                  </a:cubicBezTo>
                  <a:cubicBezTo>
                    <a:pt x="3697" y="0"/>
                    <a:pt x="3441" y="107"/>
                    <a:pt x="3250" y="299"/>
                  </a:cubicBezTo>
                  <a:lnTo>
                    <a:pt x="2540" y="1009"/>
                  </a:lnTo>
                  <a:lnTo>
                    <a:pt x="1830" y="299"/>
                  </a:lnTo>
                  <a:cubicBezTo>
                    <a:pt x="1637" y="107"/>
                    <a:pt x="1382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1"/>
            <p:cNvSpPr/>
            <p:nvPr/>
          </p:nvSpPr>
          <p:spPr>
            <a:xfrm>
              <a:off x="4406663" y="3734613"/>
              <a:ext cx="405625" cy="239300"/>
            </a:xfrm>
            <a:custGeom>
              <a:avLst/>
              <a:gdLst/>
              <a:ahLst/>
              <a:cxnLst/>
              <a:rect l="l" t="t" r="r" b="b"/>
              <a:pathLst>
                <a:path w="16225" h="9572" extrusionOk="0">
                  <a:moveTo>
                    <a:pt x="5792" y="783"/>
                  </a:moveTo>
                  <a:cubicBezTo>
                    <a:pt x="6080" y="783"/>
                    <a:pt x="6317" y="1018"/>
                    <a:pt x="6317" y="1310"/>
                  </a:cubicBezTo>
                  <a:cubicBezTo>
                    <a:pt x="6316" y="1599"/>
                    <a:pt x="6080" y="1835"/>
                    <a:pt x="5792" y="1835"/>
                  </a:cubicBezTo>
                  <a:cubicBezTo>
                    <a:pt x="5504" y="1835"/>
                    <a:pt x="5267" y="1599"/>
                    <a:pt x="5267" y="1310"/>
                  </a:cubicBezTo>
                  <a:cubicBezTo>
                    <a:pt x="5267" y="1020"/>
                    <a:pt x="5502" y="783"/>
                    <a:pt x="5792" y="783"/>
                  </a:cubicBezTo>
                  <a:close/>
                  <a:moveTo>
                    <a:pt x="1312" y="5775"/>
                  </a:moveTo>
                  <a:cubicBezTo>
                    <a:pt x="1601" y="5775"/>
                    <a:pt x="1837" y="6010"/>
                    <a:pt x="1837" y="6300"/>
                  </a:cubicBezTo>
                  <a:cubicBezTo>
                    <a:pt x="1837" y="6590"/>
                    <a:pt x="1602" y="6827"/>
                    <a:pt x="1312" y="6827"/>
                  </a:cubicBezTo>
                  <a:cubicBezTo>
                    <a:pt x="1021" y="6827"/>
                    <a:pt x="786" y="6592"/>
                    <a:pt x="786" y="6300"/>
                  </a:cubicBezTo>
                  <a:cubicBezTo>
                    <a:pt x="786" y="6012"/>
                    <a:pt x="1021" y="5775"/>
                    <a:pt x="1312" y="5775"/>
                  </a:cubicBezTo>
                  <a:close/>
                  <a:moveTo>
                    <a:pt x="5792" y="1"/>
                  </a:moveTo>
                  <a:cubicBezTo>
                    <a:pt x="5069" y="1"/>
                    <a:pt x="4481" y="589"/>
                    <a:pt x="4481" y="1312"/>
                  </a:cubicBezTo>
                  <a:cubicBezTo>
                    <a:pt x="4481" y="2036"/>
                    <a:pt x="5069" y="2624"/>
                    <a:pt x="5792" y="2624"/>
                  </a:cubicBezTo>
                  <a:cubicBezTo>
                    <a:pt x="6379" y="2624"/>
                    <a:pt x="6875" y="2236"/>
                    <a:pt x="7045" y="1706"/>
                  </a:cubicBezTo>
                  <a:lnTo>
                    <a:pt x="14415" y="1706"/>
                  </a:lnTo>
                  <a:cubicBezTo>
                    <a:pt x="14980" y="1706"/>
                    <a:pt x="15439" y="2165"/>
                    <a:pt x="15439" y="2730"/>
                  </a:cubicBezTo>
                  <a:cubicBezTo>
                    <a:pt x="15439" y="3294"/>
                    <a:pt x="14980" y="3753"/>
                    <a:pt x="14415" y="3753"/>
                  </a:cubicBezTo>
                  <a:lnTo>
                    <a:pt x="3515" y="3753"/>
                  </a:lnTo>
                  <a:cubicBezTo>
                    <a:pt x="2611" y="3753"/>
                    <a:pt x="1773" y="4225"/>
                    <a:pt x="1301" y="4993"/>
                  </a:cubicBezTo>
                  <a:cubicBezTo>
                    <a:pt x="582" y="4999"/>
                    <a:pt x="1" y="5586"/>
                    <a:pt x="1" y="6305"/>
                  </a:cubicBezTo>
                  <a:cubicBezTo>
                    <a:pt x="1" y="7006"/>
                    <a:pt x="555" y="7582"/>
                    <a:pt x="1248" y="7616"/>
                  </a:cubicBezTo>
                  <a:cubicBezTo>
                    <a:pt x="1703" y="8431"/>
                    <a:pt x="2563" y="8946"/>
                    <a:pt x="3515" y="8946"/>
                  </a:cubicBezTo>
                  <a:lnTo>
                    <a:pt x="9723" y="8946"/>
                  </a:lnTo>
                  <a:cubicBezTo>
                    <a:pt x="9609" y="9100"/>
                    <a:pt x="9623" y="9316"/>
                    <a:pt x="9761" y="9457"/>
                  </a:cubicBezTo>
                  <a:cubicBezTo>
                    <a:pt x="9839" y="9535"/>
                    <a:pt x="9939" y="9572"/>
                    <a:pt x="10039" y="9572"/>
                  </a:cubicBezTo>
                  <a:cubicBezTo>
                    <a:pt x="10140" y="9572"/>
                    <a:pt x="10240" y="9535"/>
                    <a:pt x="10318" y="9457"/>
                  </a:cubicBezTo>
                  <a:lnTo>
                    <a:pt x="10948" y="8829"/>
                  </a:lnTo>
                  <a:cubicBezTo>
                    <a:pt x="11101" y="8674"/>
                    <a:pt x="11101" y="8424"/>
                    <a:pt x="10948" y="8272"/>
                  </a:cubicBezTo>
                  <a:lnTo>
                    <a:pt x="10318" y="7642"/>
                  </a:lnTo>
                  <a:cubicBezTo>
                    <a:pt x="10240" y="7565"/>
                    <a:pt x="10140" y="7527"/>
                    <a:pt x="10039" y="7527"/>
                  </a:cubicBezTo>
                  <a:cubicBezTo>
                    <a:pt x="9938" y="7527"/>
                    <a:pt x="9838" y="7565"/>
                    <a:pt x="9761" y="7642"/>
                  </a:cubicBezTo>
                  <a:cubicBezTo>
                    <a:pt x="9622" y="7782"/>
                    <a:pt x="9609" y="8003"/>
                    <a:pt x="9725" y="8157"/>
                  </a:cubicBezTo>
                  <a:lnTo>
                    <a:pt x="3515" y="8157"/>
                  </a:lnTo>
                  <a:cubicBezTo>
                    <a:pt x="2919" y="8157"/>
                    <a:pt x="2374" y="7867"/>
                    <a:pt x="2038" y="7395"/>
                  </a:cubicBezTo>
                  <a:cubicBezTo>
                    <a:pt x="2391" y="7160"/>
                    <a:pt x="2622" y="6758"/>
                    <a:pt x="2622" y="6303"/>
                  </a:cubicBezTo>
                  <a:cubicBezTo>
                    <a:pt x="2622" y="5867"/>
                    <a:pt x="2410" y="5481"/>
                    <a:pt x="2083" y="5243"/>
                  </a:cubicBezTo>
                  <a:cubicBezTo>
                    <a:pt x="2421" y="4804"/>
                    <a:pt x="2949" y="4540"/>
                    <a:pt x="3515" y="4540"/>
                  </a:cubicBezTo>
                  <a:lnTo>
                    <a:pt x="14415" y="4540"/>
                  </a:lnTo>
                  <a:cubicBezTo>
                    <a:pt x="15413" y="4540"/>
                    <a:pt x="16224" y="3727"/>
                    <a:pt x="16224" y="2730"/>
                  </a:cubicBezTo>
                  <a:cubicBezTo>
                    <a:pt x="16224" y="1733"/>
                    <a:pt x="15412" y="919"/>
                    <a:pt x="14415" y="919"/>
                  </a:cubicBezTo>
                  <a:lnTo>
                    <a:pt x="7045" y="919"/>
                  </a:lnTo>
                  <a:cubicBezTo>
                    <a:pt x="6877" y="388"/>
                    <a:pt x="6379" y="1"/>
                    <a:pt x="5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1"/>
            <p:cNvSpPr/>
            <p:nvPr/>
          </p:nvSpPr>
          <p:spPr>
            <a:xfrm>
              <a:off x="4503513" y="3522438"/>
              <a:ext cx="95900" cy="95900"/>
            </a:xfrm>
            <a:custGeom>
              <a:avLst/>
              <a:gdLst/>
              <a:ahLst/>
              <a:cxnLst/>
              <a:rect l="l" t="t" r="r" b="b"/>
              <a:pathLst>
                <a:path w="3836" h="3836" extrusionOk="0">
                  <a:moveTo>
                    <a:pt x="1918" y="788"/>
                  </a:moveTo>
                  <a:cubicBezTo>
                    <a:pt x="2541" y="788"/>
                    <a:pt x="3047" y="1296"/>
                    <a:pt x="3047" y="1919"/>
                  </a:cubicBezTo>
                  <a:cubicBezTo>
                    <a:pt x="3047" y="2540"/>
                    <a:pt x="2541" y="3048"/>
                    <a:pt x="1918" y="3048"/>
                  </a:cubicBezTo>
                  <a:cubicBezTo>
                    <a:pt x="1294" y="3048"/>
                    <a:pt x="787" y="2540"/>
                    <a:pt x="787" y="1919"/>
                  </a:cubicBezTo>
                  <a:cubicBezTo>
                    <a:pt x="787" y="1296"/>
                    <a:pt x="1295" y="788"/>
                    <a:pt x="1918" y="788"/>
                  </a:cubicBezTo>
                  <a:close/>
                  <a:moveTo>
                    <a:pt x="1918" y="0"/>
                  </a:moveTo>
                  <a:cubicBezTo>
                    <a:pt x="862" y="0"/>
                    <a:pt x="1" y="861"/>
                    <a:pt x="1" y="1919"/>
                  </a:cubicBezTo>
                  <a:cubicBezTo>
                    <a:pt x="1" y="2975"/>
                    <a:pt x="862" y="3836"/>
                    <a:pt x="1918" y="3836"/>
                  </a:cubicBezTo>
                  <a:cubicBezTo>
                    <a:pt x="2974" y="3836"/>
                    <a:pt x="3835" y="2975"/>
                    <a:pt x="3835" y="1919"/>
                  </a:cubicBezTo>
                  <a:cubicBezTo>
                    <a:pt x="3835" y="861"/>
                    <a:pt x="2974" y="0"/>
                    <a:pt x="1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1"/>
            <p:cNvSpPr/>
            <p:nvPr/>
          </p:nvSpPr>
          <p:spPr>
            <a:xfrm>
              <a:off x="4379763" y="3722788"/>
              <a:ext cx="38650" cy="19675"/>
            </a:xfrm>
            <a:custGeom>
              <a:avLst/>
              <a:gdLst/>
              <a:ahLst/>
              <a:cxnLst/>
              <a:rect l="l" t="t" r="r" b="b"/>
              <a:pathLst>
                <a:path w="1546" h="787" extrusionOk="0">
                  <a:moveTo>
                    <a:pt x="392" y="0"/>
                  </a:moveTo>
                  <a:cubicBezTo>
                    <a:pt x="176" y="0"/>
                    <a:pt x="0" y="177"/>
                    <a:pt x="0" y="394"/>
                  </a:cubicBezTo>
                  <a:cubicBezTo>
                    <a:pt x="0" y="610"/>
                    <a:pt x="176" y="787"/>
                    <a:pt x="392" y="787"/>
                  </a:cubicBezTo>
                  <a:lnTo>
                    <a:pt x="1153" y="787"/>
                  </a:lnTo>
                  <a:cubicBezTo>
                    <a:pt x="1371" y="787"/>
                    <a:pt x="1546" y="610"/>
                    <a:pt x="1546" y="394"/>
                  </a:cubicBezTo>
                  <a:cubicBezTo>
                    <a:pt x="1546" y="177"/>
                    <a:pt x="1371" y="0"/>
                    <a:pt x="11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1"/>
            <p:cNvSpPr/>
            <p:nvPr/>
          </p:nvSpPr>
          <p:spPr>
            <a:xfrm>
              <a:off x="4379763" y="3754888"/>
              <a:ext cx="80025" cy="19675"/>
            </a:xfrm>
            <a:custGeom>
              <a:avLst/>
              <a:gdLst/>
              <a:ahLst/>
              <a:cxnLst/>
              <a:rect l="l" t="t" r="r" b="b"/>
              <a:pathLst>
                <a:path w="3201" h="787" extrusionOk="0">
                  <a:moveTo>
                    <a:pt x="392" y="1"/>
                  </a:moveTo>
                  <a:cubicBezTo>
                    <a:pt x="176" y="1"/>
                    <a:pt x="0" y="177"/>
                    <a:pt x="0" y="394"/>
                  </a:cubicBezTo>
                  <a:cubicBezTo>
                    <a:pt x="0" y="610"/>
                    <a:pt x="176" y="787"/>
                    <a:pt x="392" y="787"/>
                  </a:cubicBezTo>
                  <a:lnTo>
                    <a:pt x="2807" y="787"/>
                  </a:lnTo>
                  <a:cubicBezTo>
                    <a:pt x="2808" y="787"/>
                    <a:pt x="2809" y="787"/>
                    <a:pt x="2810" y="787"/>
                  </a:cubicBezTo>
                  <a:cubicBezTo>
                    <a:pt x="3025" y="787"/>
                    <a:pt x="3200" y="610"/>
                    <a:pt x="3200" y="394"/>
                  </a:cubicBezTo>
                  <a:cubicBezTo>
                    <a:pt x="3200" y="177"/>
                    <a:pt x="3024" y="1"/>
                    <a:pt x="28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1"/>
            <p:cNvSpPr/>
            <p:nvPr/>
          </p:nvSpPr>
          <p:spPr>
            <a:xfrm>
              <a:off x="4318263" y="3902113"/>
              <a:ext cx="74450" cy="106850"/>
            </a:xfrm>
            <a:custGeom>
              <a:avLst/>
              <a:gdLst/>
              <a:ahLst/>
              <a:cxnLst/>
              <a:rect l="l" t="t" r="r" b="b"/>
              <a:pathLst>
                <a:path w="2978" h="4274" extrusionOk="0">
                  <a:moveTo>
                    <a:pt x="1489" y="1146"/>
                  </a:moveTo>
                  <a:lnTo>
                    <a:pt x="2102" y="2139"/>
                  </a:lnTo>
                  <a:lnTo>
                    <a:pt x="1489" y="3133"/>
                  </a:lnTo>
                  <a:lnTo>
                    <a:pt x="878" y="2139"/>
                  </a:lnTo>
                  <a:lnTo>
                    <a:pt x="1489" y="1146"/>
                  </a:lnTo>
                  <a:close/>
                  <a:moveTo>
                    <a:pt x="1489" y="1"/>
                  </a:moveTo>
                  <a:cubicBezTo>
                    <a:pt x="1353" y="1"/>
                    <a:pt x="1226" y="71"/>
                    <a:pt x="1155" y="187"/>
                  </a:cubicBezTo>
                  <a:lnTo>
                    <a:pt x="80" y="1931"/>
                  </a:lnTo>
                  <a:cubicBezTo>
                    <a:pt x="1" y="2058"/>
                    <a:pt x="1" y="2218"/>
                    <a:pt x="80" y="2344"/>
                  </a:cubicBezTo>
                  <a:lnTo>
                    <a:pt x="1155" y="4087"/>
                  </a:lnTo>
                  <a:cubicBezTo>
                    <a:pt x="1226" y="4203"/>
                    <a:pt x="1353" y="4274"/>
                    <a:pt x="1489" y="4274"/>
                  </a:cubicBezTo>
                  <a:cubicBezTo>
                    <a:pt x="1627" y="4274"/>
                    <a:pt x="1753" y="4203"/>
                    <a:pt x="1825" y="4087"/>
                  </a:cubicBezTo>
                  <a:lnTo>
                    <a:pt x="2900" y="2344"/>
                  </a:lnTo>
                  <a:cubicBezTo>
                    <a:pt x="2977" y="2216"/>
                    <a:pt x="2977" y="2057"/>
                    <a:pt x="2900" y="1931"/>
                  </a:cubicBezTo>
                  <a:lnTo>
                    <a:pt x="1825" y="187"/>
                  </a:lnTo>
                  <a:cubicBezTo>
                    <a:pt x="1753" y="71"/>
                    <a:pt x="1628" y="1"/>
                    <a:pt x="1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3" name="Google Shape;3373;p51"/>
          <p:cNvGrpSpPr/>
          <p:nvPr/>
        </p:nvGrpSpPr>
        <p:grpSpPr>
          <a:xfrm>
            <a:off x="4911513" y="1724306"/>
            <a:ext cx="671825" cy="610575"/>
            <a:chOff x="4236088" y="1859325"/>
            <a:chExt cx="671825" cy="610575"/>
          </a:xfrm>
        </p:grpSpPr>
        <p:sp>
          <p:nvSpPr>
            <p:cNvPr id="3374" name="Google Shape;3374;p51"/>
            <p:cNvSpPr/>
            <p:nvPr/>
          </p:nvSpPr>
          <p:spPr>
            <a:xfrm>
              <a:off x="4588088" y="1968850"/>
              <a:ext cx="251675" cy="127100"/>
            </a:xfrm>
            <a:custGeom>
              <a:avLst/>
              <a:gdLst/>
              <a:ahLst/>
              <a:cxnLst/>
              <a:rect l="l" t="t" r="r" b="b"/>
              <a:pathLst>
                <a:path w="10067" h="5084" extrusionOk="0">
                  <a:moveTo>
                    <a:pt x="0" y="1"/>
                  </a:moveTo>
                  <a:lnTo>
                    <a:pt x="0" y="5083"/>
                  </a:lnTo>
                  <a:lnTo>
                    <a:pt x="7792" y="5083"/>
                  </a:lnTo>
                  <a:cubicBezTo>
                    <a:pt x="7945" y="5083"/>
                    <a:pt x="8092" y="5013"/>
                    <a:pt x="8192" y="4897"/>
                  </a:cubicBezTo>
                  <a:lnTo>
                    <a:pt x="9900" y="2881"/>
                  </a:lnTo>
                  <a:cubicBezTo>
                    <a:pt x="10066" y="2686"/>
                    <a:pt x="10066" y="2399"/>
                    <a:pt x="9900" y="2202"/>
                  </a:cubicBezTo>
                  <a:lnTo>
                    <a:pt x="8192" y="186"/>
                  </a:lnTo>
                  <a:cubicBezTo>
                    <a:pt x="8093" y="68"/>
                    <a:pt x="7945" y="1"/>
                    <a:pt x="7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1"/>
            <p:cNvSpPr/>
            <p:nvPr/>
          </p:nvSpPr>
          <p:spPr>
            <a:xfrm>
              <a:off x="4588088" y="1968850"/>
              <a:ext cx="27850" cy="127100"/>
            </a:xfrm>
            <a:custGeom>
              <a:avLst/>
              <a:gdLst/>
              <a:ahLst/>
              <a:cxnLst/>
              <a:rect l="l" t="t" r="r" b="b"/>
              <a:pathLst>
                <a:path w="1114" h="5084" extrusionOk="0">
                  <a:moveTo>
                    <a:pt x="0" y="1"/>
                  </a:moveTo>
                  <a:lnTo>
                    <a:pt x="0" y="5083"/>
                  </a:lnTo>
                  <a:lnTo>
                    <a:pt x="1114" y="5083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1"/>
            <p:cNvSpPr/>
            <p:nvPr/>
          </p:nvSpPr>
          <p:spPr>
            <a:xfrm>
              <a:off x="4304363" y="1919825"/>
              <a:ext cx="251625" cy="127125"/>
            </a:xfrm>
            <a:custGeom>
              <a:avLst/>
              <a:gdLst/>
              <a:ahLst/>
              <a:cxnLst/>
              <a:rect l="l" t="t" r="r" b="b"/>
              <a:pathLst>
                <a:path w="10065" h="5085" extrusionOk="0">
                  <a:moveTo>
                    <a:pt x="2273" y="0"/>
                  </a:moveTo>
                  <a:cubicBezTo>
                    <a:pt x="2118" y="0"/>
                    <a:pt x="1973" y="69"/>
                    <a:pt x="1873" y="187"/>
                  </a:cubicBezTo>
                  <a:lnTo>
                    <a:pt x="165" y="2203"/>
                  </a:lnTo>
                  <a:cubicBezTo>
                    <a:pt x="0" y="2399"/>
                    <a:pt x="0" y="2686"/>
                    <a:pt x="165" y="2882"/>
                  </a:cubicBezTo>
                  <a:lnTo>
                    <a:pt x="1873" y="4898"/>
                  </a:lnTo>
                  <a:cubicBezTo>
                    <a:pt x="1972" y="5015"/>
                    <a:pt x="2118" y="5084"/>
                    <a:pt x="2273" y="5084"/>
                  </a:cubicBezTo>
                  <a:lnTo>
                    <a:pt x="10065" y="5084"/>
                  </a:lnTo>
                  <a:lnTo>
                    <a:pt x="10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1"/>
            <p:cNvSpPr/>
            <p:nvPr/>
          </p:nvSpPr>
          <p:spPr>
            <a:xfrm>
              <a:off x="4528138" y="1919825"/>
              <a:ext cx="27850" cy="127125"/>
            </a:xfrm>
            <a:custGeom>
              <a:avLst/>
              <a:gdLst/>
              <a:ahLst/>
              <a:cxnLst/>
              <a:rect l="l" t="t" r="r" b="b"/>
              <a:pathLst>
                <a:path w="1114" h="5085" extrusionOk="0">
                  <a:moveTo>
                    <a:pt x="0" y="0"/>
                  </a:moveTo>
                  <a:lnTo>
                    <a:pt x="0" y="5084"/>
                  </a:lnTo>
                  <a:lnTo>
                    <a:pt x="1114" y="5084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1"/>
            <p:cNvSpPr/>
            <p:nvPr/>
          </p:nvSpPr>
          <p:spPr>
            <a:xfrm>
              <a:off x="4246038" y="2133900"/>
              <a:ext cx="652050" cy="326025"/>
            </a:xfrm>
            <a:custGeom>
              <a:avLst/>
              <a:gdLst/>
              <a:ahLst/>
              <a:cxnLst/>
              <a:rect l="l" t="t" r="r" b="b"/>
              <a:pathLst>
                <a:path w="26082" h="13041" extrusionOk="0">
                  <a:moveTo>
                    <a:pt x="13042" y="1"/>
                  </a:moveTo>
                  <a:cubicBezTo>
                    <a:pt x="8570" y="1"/>
                    <a:pt x="4626" y="2249"/>
                    <a:pt x="2276" y="5679"/>
                  </a:cubicBezTo>
                  <a:cubicBezTo>
                    <a:pt x="1172" y="7290"/>
                    <a:pt x="422" y="9159"/>
                    <a:pt x="132" y="11178"/>
                  </a:cubicBezTo>
                  <a:cubicBezTo>
                    <a:pt x="45" y="11785"/>
                    <a:pt x="0" y="12407"/>
                    <a:pt x="0" y="13040"/>
                  </a:cubicBezTo>
                  <a:lnTo>
                    <a:pt x="26081" y="13040"/>
                  </a:lnTo>
                  <a:cubicBezTo>
                    <a:pt x="26081" y="11938"/>
                    <a:pt x="25944" y="10869"/>
                    <a:pt x="25687" y="9847"/>
                  </a:cubicBezTo>
                  <a:cubicBezTo>
                    <a:pt x="25287" y="8259"/>
                    <a:pt x="24595" y="6784"/>
                    <a:pt x="23671" y="5488"/>
                  </a:cubicBezTo>
                  <a:cubicBezTo>
                    <a:pt x="22897" y="4400"/>
                    <a:pt x="21962" y="3438"/>
                    <a:pt x="20900" y="2634"/>
                  </a:cubicBezTo>
                  <a:cubicBezTo>
                    <a:pt x="18715" y="982"/>
                    <a:pt x="15992" y="1"/>
                    <a:pt x="1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1"/>
            <p:cNvSpPr/>
            <p:nvPr/>
          </p:nvSpPr>
          <p:spPr>
            <a:xfrm>
              <a:off x="4545888" y="2133875"/>
              <a:ext cx="352200" cy="326050"/>
            </a:xfrm>
            <a:custGeom>
              <a:avLst/>
              <a:gdLst/>
              <a:ahLst/>
              <a:cxnLst/>
              <a:rect l="l" t="t" r="r" b="b"/>
              <a:pathLst>
                <a:path w="14088" h="13042" extrusionOk="0">
                  <a:moveTo>
                    <a:pt x="1048" y="0"/>
                  </a:moveTo>
                  <a:cubicBezTo>
                    <a:pt x="694" y="0"/>
                    <a:pt x="347" y="15"/>
                    <a:pt x="1" y="41"/>
                  </a:cubicBezTo>
                  <a:cubicBezTo>
                    <a:pt x="2545" y="246"/>
                    <a:pt x="4884" y="1179"/>
                    <a:pt x="6807" y="2634"/>
                  </a:cubicBezTo>
                  <a:cubicBezTo>
                    <a:pt x="7868" y="3437"/>
                    <a:pt x="8805" y="4400"/>
                    <a:pt x="9579" y="5486"/>
                  </a:cubicBezTo>
                  <a:cubicBezTo>
                    <a:pt x="10502" y="6783"/>
                    <a:pt x="11195" y="8259"/>
                    <a:pt x="11595" y="9847"/>
                  </a:cubicBezTo>
                  <a:cubicBezTo>
                    <a:pt x="11853" y="10870"/>
                    <a:pt x="11990" y="11941"/>
                    <a:pt x="11990" y="13041"/>
                  </a:cubicBezTo>
                  <a:lnTo>
                    <a:pt x="14087" y="13041"/>
                  </a:lnTo>
                  <a:cubicBezTo>
                    <a:pt x="14087" y="11939"/>
                    <a:pt x="13950" y="10870"/>
                    <a:pt x="13693" y="9847"/>
                  </a:cubicBezTo>
                  <a:cubicBezTo>
                    <a:pt x="13293" y="8259"/>
                    <a:pt x="12601" y="6783"/>
                    <a:pt x="11677" y="5486"/>
                  </a:cubicBezTo>
                  <a:cubicBezTo>
                    <a:pt x="10903" y="4400"/>
                    <a:pt x="9968" y="3436"/>
                    <a:pt x="8906" y="2634"/>
                  </a:cubicBezTo>
                  <a:cubicBezTo>
                    <a:pt x="6721" y="981"/>
                    <a:pt x="3998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1"/>
            <p:cNvSpPr/>
            <p:nvPr/>
          </p:nvSpPr>
          <p:spPr>
            <a:xfrm>
              <a:off x="4249338" y="2275825"/>
              <a:ext cx="405300" cy="137450"/>
            </a:xfrm>
            <a:custGeom>
              <a:avLst/>
              <a:gdLst/>
              <a:ahLst/>
              <a:cxnLst/>
              <a:rect l="l" t="t" r="r" b="b"/>
              <a:pathLst>
                <a:path w="16212" h="5498" extrusionOk="0">
                  <a:moveTo>
                    <a:pt x="2144" y="1"/>
                  </a:moveTo>
                  <a:cubicBezTo>
                    <a:pt x="1040" y="1612"/>
                    <a:pt x="290" y="3480"/>
                    <a:pt x="0" y="5498"/>
                  </a:cubicBezTo>
                  <a:lnTo>
                    <a:pt x="14837" y="5498"/>
                  </a:lnTo>
                  <a:cubicBezTo>
                    <a:pt x="15596" y="5498"/>
                    <a:pt x="16212" y="4884"/>
                    <a:pt x="16212" y="4124"/>
                  </a:cubicBezTo>
                  <a:cubicBezTo>
                    <a:pt x="16212" y="3746"/>
                    <a:pt x="16057" y="3401"/>
                    <a:pt x="15810" y="3150"/>
                  </a:cubicBezTo>
                  <a:cubicBezTo>
                    <a:pt x="15561" y="2903"/>
                    <a:pt x="15218" y="2748"/>
                    <a:pt x="14837" y="2748"/>
                  </a:cubicBezTo>
                  <a:lnTo>
                    <a:pt x="9664" y="2748"/>
                  </a:lnTo>
                  <a:cubicBezTo>
                    <a:pt x="8907" y="2748"/>
                    <a:pt x="8291" y="2133"/>
                    <a:pt x="8291" y="1375"/>
                  </a:cubicBezTo>
                  <a:cubicBezTo>
                    <a:pt x="8291" y="616"/>
                    <a:pt x="7676" y="1"/>
                    <a:pt x="6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1"/>
            <p:cNvSpPr/>
            <p:nvPr/>
          </p:nvSpPr>
          <p:spPr>
            <a:xfrm>
              <a:off x="4726838" y="2380000"/>
              <a:ext cx="171250" cy="79925"/>
            </a:xfrm>
            <a:custGeom>
              <a:avLst/>
              <a:gdLst/>
              <a:ahLst/>
              <a:cxnLst/>
              <a:rect l="l" t="t" r="r" b="b"/>
              <a:pathLst>
                <a:path w="6850" h="3197" extrusionOk="0">
                  <a:moveTo>
                    <a:pt x="1599" y="1"/>
                  </a:moveTo>
                  <a:cubicBezTo>
                    <a:pt x="717" y="1"/>
                    <a:pt x="1" y="717"/>
                    <a:pt x="1" y="1599"/>
                  </a:cubicBezTo>
                  <a:cubicBezTo>
                    <a:pt x="1" y="2040"/>
                    <a:pt x="180" y="2440"/>
                    <a:pt x="470" y="2728"/>
                  </a:cubicBezTo>
                  <a:cubicBezTo>
                    <a:pt x="758" y="3017"/>
                    <a:pt x="1159" y="3196"/>
                    <a:pt x="1599" y="3196"/>
                  </a:cubicBezTo>
                  <a:lnTo>
                    <a:pt x="6849" y="3196"/>
                  </a:lnTo>
                  <a:cubicBezTo>
                    <a:pt x="6849" y="2094"/>
                    <a:pt x="6712" y="1025"/>
                    <a:pt x="6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1"/>
            <p:cNvSpPr/>
            <p:nvPr/>
          </p:nvSpPr>
          <p:spPr>
            <a:xfrm>
              <a:off x="4835738" y="2380025"/>
              <a:ext cx="62350" cy="79900"/>
            </a:xfrm>
            <a:custGeom>
              <a:avLst/>
              <a:gdLst/>
              <a:ahLst/>
              <a:cxnLst/>
              <a:rect l="l" t="t" r="r" b="b"/>
              <a:pathLst>
                <a:path w="2494" h="3196" extrusionOk="0">
                  <a:moveTo>
                    <a:pt x="1" y="1"/>
                  </a:moveTo>
                  <a:cubicBezTo>
                    <a:pt x="259" y="1024"/>
                    <a:pt x="396" y="2095"/>
                    <a:pt x="396" y="3195"/>
                  </a:cubicBezTo>
                  <a:lnTo>
                    <a:pt x="2493" y="3195"/>
                  </a:lnTo>
                  <a:cubicBezTo>
                    <a:pt x="2493" y="2093"/>
                    <a:pt x="2356" y="1024"/>
                    <a:pt x="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1"/>
            <p:cNvSpPr/>
            <p:nvPr/>
          </p:nvSpPr>
          <p:spPr>
            <a:xfrm>
              <a:off x="4560238" y="2199750"/>
              <a:ext cx="277575" cy="71300"/>
            </a:xfrm>
            <a:custGeom>
              <a:avLst/>
              <a:gdLst/>
              <a:ahLst/>
              <a:cxnLst/>
              <a:rect l="l" t="t" r="r" b="b"/>
              <a:pathLst>
                <a:path w="11103" h="2852" extrusionOk="0">
                  <a:moveTo>
                    <a:pt x="1426" y="0"/>
                  </a:moveTo>
                  <a:cubicBezTo>
                    <a:pt x="639" y="0"/>
                    <a:pt x="1" y="639"/>
                    <a:pt x="1" y="1426"/>
                  </a:cubicBezTo>
                  <a:cubicBezTo>
                    <a:pt x="1" y="1818"/>
                    <a:pt x="160" y="2175"/>
                    <a:pt x="418" y="2434"/>
                  </a:cubicBezTo>
                  <a:cubicBezTo>
                    <a:pt x="677" y="2692"/>
                    <a:pt x="1034" y="2851"/>
                    <a:pt x="1426" y="2851"/>
                  </a:cubicBezTo>
                  <a:lnTo>
                    <a:pt x="11103" y="2851"/>
                  </a:lnTo>
                  <a:cubicBezTo>
                    <a:pt x="10329" y="1765"/>
                    <a:pt x="9394" y="804"/>
                    <a:pt x="8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1"/>
            <p:cNvSpPr/>
            <p:nvPr/>
          </p:nvSpPr>
          <p:spPr>
            <a:xfrm>
              <a:off x="4716038" y="2199700"/>
              <a:ext cx="121775" cy="71350"/>
            </a:xfrm>
            <a:custGeom>
              <a:avLst/>
              <a:gdLst/>
              <a:ahLst/>
              <a:cxnLst/>
              <a:rect l="l" t="t" r="r" b="b"/>
              <a:pathLst>
                <a:path w="4871" h="2854" extrusionOk="0">
                  <a:moveTo>
                    <a:pt x="1" y="1"/>
                  </a:moveTo>
                  <a:cubicBezTo>
                    <a:pt x="1062" y="804"/>
                    <a:pt x="1999" y="1767"/>
                    <a:pt x="2773" y="2853"/>
                  </a:cubicBezTo>
                  <a:lnTo>
                    <a:pt x="4871" y="2853"/>
                  </a:lnTo>
                  <a:cubicBezTo>
                    <a:pt x="4097" y="1767"/>
                    <a:pt x="3162" y="806"/>
                    <a:pt x="2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1"/>
            <p:cNvSpPr/>
            <p:nvPr/>
          </p:nvSpPr>
          <p:spPr>
            <a:xfrm>
              <a:off x="4545188" y="1869025"/>
              <a:ext cx="53750" cy="544250"/>
            </a:xfrm>
            <a:custGeom>
              <a:avLst/>
              <a:gdLst/>
              <a:ahLst/>
              <a:cxnLst/>
              <a:rect l="l" t="t" r="r" b="b"/>
              <a:pathLst>
                <a:path w="2150" h="21770" extrusionOk="0">
                  <a:moveTo>
                    <a:pt x="525" y="0"/>
                  </a:moveTo>
                  <a:cubicBezTo>
                    <a:pt x="234" y="0"/>
                    <a:pt x="0" y="236"/>
                    <a:pt x="0" y="526"/>
                  </a:cubicBezTo>
                  <a:lnTo>
                    <a:pt x="0" y="21770"/>
                  </a:lnTo>
                  <a:lnTo>
                    <a:pt x="2150" y="21770"/>
                  </a:lnTo>
                  <a:lnTo>
                    <a:pt x="2150" y="526"/>
                  </a:lnTo>
                  <a:cubicBezTo>
                    <a:pt x="2150" y="236"/>
                    <a:pt x="1916" y="0"/>
                    <a:pt x="16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1"/>
            <p:cNvSpPr/>
            <p:nvPr/>
          </p:nvSpPr>
          <p:spPr>
            <a:xfrm>
              <a:off x="4236163" y="1973550"/>
              <a:ext cx="34075" cy="19750"/>
            </a:xfrm>
            <a:custGeom>
              <a:avLst/>
              <a:gdLst/>
              <a:ahLst/>
              <a:cxnLst/>
              <a:rect l="l" t="t" r="r" b="b"/>
              <a:pathLst>
                <a:path w="1363" h="790" extrusionOk="0">
                  <a:moveTo>
                    <a:pt x="394" y="1"/>
                  </a:moveTo>
                  <a:cubicBezTo>
                    <a:pt x="176" y="1"/>
                    <a:pt x="0" y="176"/>
                    <a:pt x="0" y="394"/>
                  </a:cubicBezTo>
                  <a:cubicBezTo>
                    <a:pt x="0" y="611"/>
                    <a:pt x="176" y="789"/>
                    <a:pt x="394" y="789"/>
                  </a:cubicBezTo>
                  <a:lnTo>
                    <a:pt x="968" y="790"/>
                  </a:lnTo>
                  <a:lnTo>
                    <a:pt x="969" y="790"/>
                  </a:lnTo>
                  <a:cubicBezTo>
                    <a:pt x="1186" y="790"/>
                    <a:pt x="1362" y="614"/>
                    <a:pt x="1362" y="397"/>
                  </a:cubicBezTo>
                  <a:cubicBezTo>
                    <a:pt x="1362" y="180"/>
                    <a:pt x="1187" y="2"/>
                    <a:pt x="969" y="2"/>
                  </a:cubicBezTo>
                  <a:lnTo>
                    <a:pt x="3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1"/>
            <p:cNvSpPr/>
            <p:nvPr/>
          </p:nvSpPr>
          <p:spPr>
            <a:xfrm>
              <a:off x="4242763" y="2008675"/>
              <a:ext cx="35000" cy="27000"/>
            </a:xfrm>
            <a:custGeom>
              <a:avLst/>
              <a:gdLst/>
              <a:ahLst/>
              <a:cxnLst/>
              <a:rect l="l" t="t" r="r" b="b"/>
              <a:pathLst>
                <a:path w="1400" h="1080" extrusionOk="0">
                  <a:moveTo>
                    <a:pt x="947" y="0"/>
                  </a:moveTo>
                  <a:cubicBezTo>
                    <a:pt x="880" y="0"/>
                    <a:pt x="812" y="18"/>
                    <a:pt x="750" y="54"/>
                  </a:cubicBezTo>
                  <a:lnTo>
                    <a:pt x="252" y="346"/>
                  </a:lnTo>
                  <a:cubicBezTo>
                    <a:pt x="62" y="455"/>
                    <a:pt x="1" y="698"/>
                    <a:pt x="110" y="884"/>
                  </a:cubicBezTo>
                  <a:cubicBezTo>
                    <a:pt x="183" y="1009"/>
                    <a:pt x="313" y="1080"/>
                    <a:pt x="450" y="1080"/>
                  </a:cubicBezTo>
                  <a:cubicBezTo>
                    <a:pt x="519" y="1080"/>
                    <a:pt x="586" y="1062"/>
                    <a:pt x="649" y="1027"/>
                  </a:cubicBezTo>
                  <a:lnTo>
                    <a:pt x="1148" y="735"/>
                  </a:lnTo>
                  <a:cubicBezTo>
                    <a:pt x="1336" y="626"/>
                    <a:pt x="1400" y="384"/>
                    <a:pt x="1289" y="197"/>
                  </a:cubicBezTo>
                  <a:cubicBezTo>
                    <a:pt x="1215" y="71"/>
                    <a:pt x="1083" y="0"/>
                    <a:pt x="9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1"/>
            <p:cNvSpPr/>
            <p:nvPr/>
          </p:nvSpPr>
          <p:spPr>
            <a:xfrm>
              <a:off x="4243013" y="1931250"/>
              <a:ext cx="34975" cy="27075"/>
            </a:xfrm>
            <a:custGeom>
              <a:avLst/>
              <a:gdLst/>
              <a:ahLst/>
              <a:cxnLst/>
              <a:rect l="l" t="t" r="r" b="b"/>
              <a:pathLst>
                <a:path w="1399" h="1083" extrusionOk="0">
                  <a:moveTo>
                    <a:pt x="452" y="0"/>
                  </a:moveTo>
                  <a:cubicBezTo>
                    <a:pt x="317" y="0"/>
                    <a:pt x="186" y="69"/>
                    <a:pt x="112" y="193"/>
                  </a:cubicBezTo>
                  <a:cubicBezTo>
                    <a:pt x="1" y="380"/>
                    <a:pt x="64" y="622"/>
                    <a:pt x="250" y="733"/>
                  </a:cubicBezTo>
                  <a:lnTo>
                    <a:pt x="747" y="1027"/>
                  </a:lnTo>
                  <a:cubicBezTo>
                    <a:pt x="810" y="1064"/>
                    <a:pt x="880" y="1083"/>
                    <a:pt x="948" y="1083"/>
                  </a:cubicBezTo>
                  <a:cubicBezTo>
                    <a:pt x="1082" y="1083"/>
                    <a:pt x="1213" y="1014"/>
                    <a:pt x="1286" y="889"/>
                  </a:cubicBezTo>
                  <a:cubicBezTo>
                    <a:pt x="1398" y="703"/>
                    <a:pt x="1336" y="460"/>
                    <a:pt x="1149" y="350"/>
                  </a:cubicBezTo>
                  <a:lnTo>
                    <a:pt x="652" y="56"/>
                  </a:lnTo>
                  <a:cubicBezTo>
                    <a:pt x="589" y="18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1"/>
            <p:cNvSpPr/>
            <p:nvPr/>
          </p:nvSpPr>
          <p:spPr>
            <a:xfrm>
              <a:off x="4873838" y="2022500"/>
              <a:ext cx="34075" cy="19750"/>
            </a:xfrm>
            <a:custGeom>
              <a:avLst/>
              <a:gdLst/>
              <a:ahLst/>
              <a:cxnLst/>
              <a:rect l="l" t="t" r="r" b="b"/>
              <a:pathLst>
                <a:path w="1363" h="790" extrusionOk="0">
                  <a:moveTo>
                    <a:pt x="395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10"/>
                    <a:pt x="177" y="786"/>
                    <a:pt x="394" y="786"/>
                  </a:cubicBezTo>
                  <a:lnTo>
                    <a:pt x="968" y="789"/>
                  </a:lnTo>
                  <a:lnTo>
                    <a:pt x="969" y="789"/>
                  </a:lnTo>
                  <a:cubicBezTo>
                    <a:pt x="1186" y="789"/>
                    <a:pt x="1363" y="613"/>
                    <a:pt x="1363" y="396"/>
                  </a:cubicBezTo>
                  <a:cubicBezTo>
                    <a:pt x="1363" y="179"/>
                    <a:pt x="1186" y="1"/>
                    <a:pt x="969" y="1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1"/>
            <p:cNvSpPr/>
            <p:nvPr/>
          </p:nvSpPr>
          <p:spPr>
            <a:xfrm>
              <a:off x="4866338" y="1980100"/>
              <a:ext cx="34975" cy="27025"/>
            </a:xfrm>
            <a:custGeom>
              <a:avLst/>
              <a:gdLst/>
              <a:ahLst/>
              <a:cxnLst/>
              <a:rect l="l" t="t" r="r" b="b"/>
              <a:pathLst>
                <a:path w="1399" h="1081" extrusionOk="0">
                  <a:moveTo>
                    <a:pt x="950" y="1"/>
                  </a:moveTo>
                  <a:cubicBezTo>
                    <a:pt x="882" y="1"/>
                    <a:pt x="814" y="18"/>
                    <a:pt x="751" y="54"/>
                  </a:cubicBezTo>
                  <a:lnTo>
                    <a:pt x="252" y="347"/>
                  </a:lnTo>
                  <a:cubicBezTo>
                    <a:pt x="64" y="456"/>
                    <a:pt x="1" y="699"/>
                    <a:pt x="111" y="885"/>
                  </a:cubicBezTo>
                  <a:cubicBezTo>
                    <a:pt x="185" y="1010"/>
                    <a:pt x="315" y="1080"/>
                    <a:pt x="450" y="1080"/>
                  </a:cubicBezTo>
                  <a:cubicBezTo>
                    <a:pt x="518" y="1080"/>
                    <a:pt x="586" y="1062"/>
                    <a:pt x="650" y="1026"/>
                  </a:cubicBezTo>
                  <a:lnTo>
                    <a:pt x="1147" y="735"/>
                  </a:lnTo>
                  <a:cubicBezTo>
                    <a:pt x="1335" y="624"/>
                    <a:pt x="1399" y="382"/>
                    <a:pt x="1290" y="197"/>
                  </a:cubicBezTo>
                  <a:cubicBezTo>
                    <a:pt x="1217" y="70"/>
                    <a:pt x="1085" y="1"/>
                    <a:pt x="9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1"/>
            <p:cNvSpPr/>
            <p:nvPr/>
          </p:nvSpPr>
          <p:spPr>
            <a:xfrm>
              <a:off x="4866138" y="2057500"/>
              <a:ext cx="34950" cy="27075"/>
            </a:xfrm>
            <a:custGeom>
              <a:avLst/>
              <a:gdLst/>
              <a:ahLst/>
              <a:cxnLst/>
              <a:rect l="l" t="t" r="r" b="b"/>
              <a:pathLst>
                <a:path w="1398" h="1083" extrusionOk="0">
                  <a:moveTo>
                    <a:pt x="452" y="1"/>
                  </a:moveTo>
                  <a:cubicBezTo>
                    <a:pt x="317" y="1"/>
                    <a:pt x="186" y="70"/>
                    <a:pt x="112" y="194"/>
                  </a:cubicBezTo>
                  <a:cubicBezTo>
                    <a:pt x="0" y="379"/>
                    <a:pt x="62" y="620"/>
                    <a:pt x="250" y="732"/>
                  </a:cubicBezTo>
                  <a:lnTo>
                    <a:pt x="747" y="1026"/>
                  </a:lnTo>
                  <a:cubicBezTo>
                    <a:pt x="810" y="1064"/>
                    <a:pt x="880" y="1082"/>
                    <a:pt x="947" y="1082"/>
                  </a:cubicBezTo>
                  <a:cubicBezTo>
                    <a:pt x="1082" y="1082"/>
                    <a:pt x="1213" y="1014"/>
                    <a:pt x="1286" y="890"/>
                  </a:cubicBezTo>
                  <a:cubicBezTo>
                    <a:pt x="1398" y="704"/>
                    <a:pt x="1335" y="461"/>
                    <a:pt x="1148" y="351"/>
                  </a:cubicBezTo>
                  <a:lnTo>
                    <a:pt x="652" y="56"/>
                  </a:lnTo>
                  <a:cubicBezTo>
                    <a:pt x="589" y="19"/>
                    <a:pt x="520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1"/>
            <p:cNvSpPr/>
            <p:nvPr/>
          </p:nvSpPr>
          <p:spPr>
            <a:xfrm>
              <a:off x="4236088" y="1859325"/>
              <a:ext cx="671725" cy="610575"/>
            </a:xfrm>
            <a:custGeom>
              <a:avLst/>
              <a:gdLst/>
              <a:ahLst/>
              <a:cxnLst/>
              <a:rect l="l" t="t" r="r" b="b"/>
              <a:pathLst>
                <a:path w="26869" h="24423" extrusionOk="0">
                  <a:moveTo>
                    <a:pt x="11967" y="2815"/>
                  </a:moveTo>
                  <a:lnTo>
                    <a:pt x="11967" y="3759"/>
                  </a:lnTo>
                  <a:lnTo>
                    <a:pt x="7558" y="3759"/>
                  </a:lnTo>
                  <a:cubicBezTo>
                    <a:pt x="7342" y="3759"/>
                    <a:pt x="7165" y="3934"/>
                    <a:pt x="7165" y="4152"/>
                  </a:cubicBezTo>
                  <a:cubicBezTo>
                    <a:pt x="7165" y="4369"/>
                    <a:pt x="7342" y="4544"/>
                    <a:pt x="7558" y="4544"/>
                  </a:cubicBezTo>
                  <a:lnTo>
                    <a:pt x="11967" y="4544"/>
                  </a:lnTo>
                  <a:lnTo>
                    <a:pt x="11967" y="7110"/>
                  </a:lnTo>
                  <a:lnTo>
                    <a:pt x="5004" y="7110"/>
                  </a:lnTo>
                  <a:cubicBezTo>
                    <a:pt x="4967" y="7110"/>
                    <a:pt x="4928" y="7094"/>
                    <a:pt x="4904" y="7062"/>
                  </a:cubicBezTo>
                  <a:lnTo>
                    <a:pt x="4132" y="6154"/>
                  </a:lnTo>
                  <a:lnTo>
                    <a:pt x="8206" y="6154"/>
                  </a:lnTo>
                  <a:cubicBezTo>
                    <a:pt x="8422" y="6154"/>
                    <a:pt x="8599" y="5977"/>
                    <a:pt x="8599" y="5761"/>
                  </a:cubicBezTo>
                  <a:cubicBezTo>
                    <a:pt x="8599" y="5544"/>
                    <a:pt x="8422" y="5368"/>
                    <a:pt x="8206" y="5368"/>
                  </a:cubicBezTo>
                  <a:lnTo>
                    <a:pt x="3465" y="5368"/>
                  </a:lnTo>
                  <a:lnTo>
                    <a:pt x="3195" y="5049"/>
                  </a:lnTo>
                  <a:cubicBezTo>
                    <a:pt x="3153" y="5000"/>
                    <a:pt x="3153" y="4929"/>
                    <a:pt x="3195" y="4878"/>
                  </a:cubicBezTo>
                  <a:lnTo>
                    <a:pt x="4902" y="2862"/>
                  </a:lnTo>
                  <a:cubicBezTo>
                    <a:pt x="4927" y="2834"/>
                    <a:pt x="4963" y="2815"/>
                    <a:pt x="5003" y="2815"/>
                  </a:cubicBezTo>
                  <a:close/>
                  <a:moveTo>
                    <a:pt x="14907" y="11460"/>
                  </a:moveTo>
                  <a:cubicBezTo>
                    <a:pt x="16733" y="11673"/>
                    <a:pt x="18473" y="12277"/>
                    <a:pt x="20021" y="13222"/>
                  </a:cubicBezTo>
                  <a:lnTo>
                    <a:pt x="14907" y="13222"/>
                  </a:lnTo>
                  <a:lnTo>
                    <a:pt x="14907" y="11460"/>
                  </a:lnTo>
                  <a:close/>
                  <a:moveTo>
                    <a:pt x="21162" y="14007"/>
                  </a:moveTo>
                  <a:cubicBezTo>
                    <a:pt x="21736" y="14452"/>
                    <a:pt x="22275" y="14946"/>
                    <a:pt x="22770" y="15487"/>
                  </a:cubicBezTo>
                  <a:cubicBezTo>
                    <a:pt x="22944" y="15679"/>
                    <a:pt x="23113" y="15876"/>
                    <a:pt x="23274" y="16074"/>
                  </a:cubicBezTo>
                  <a:lnTo>
                    <a:pt x="14905" y="16074"/>
                  </a:lnTo>
                  <a:lnTo>
                    <a:pt x="14905" y="14007"/>
                  </a:lnTo>
                  <a:close/>
                  <a:moveTo>
                    <a:pt x="15367" y="19803"/>
                  </a:moveTo>
                  <a:cubicBezTo>
                    <a:pt x="15630" y="19803"/>
                    <a:pt x="15875" y="19905"/>
                    <a:pt x="16062" y="20090"/>
                  </a:cubicBezTo>
                  <a:cubicBezTo>
                    <a:pt x="16247" y="20275"/>
                    <a:pt x="16349" y="20522"/>
                    <a:pt x="16349" y="20784"/>
                  </a:cubicBezTo>
                  <a:cubicBezTo>
                    <a:pt x="16349" y="21325"/>
                    <a:pt x="15910" y="21766"/>
                    <a:pt x="15367" y="21766"/>
                  </a:cubicBezTo>
                  <a:lnTo>
                    <a:pt x="14907" y="21766"/>
                  </a:lnTo>
                  <a:lnTo>
                    <a:pt x="14907" y="19803"/>
                  </a:lnTo>
                  <a:close/>
                  <a:moveTo>
                    <a:pt x="7445" y="17055"/>
                  </a:moveTo>
                  <a:cubicBezTo>
                    <a:pt x="7987" y="17055"/>
                    <a:pt x="8427" y="17494"/>
                    <a:pt x="8427" y="18037"/>
                  </a:cubicBezTo>
                  <a:cubicBezTo>
                    <a:pt x="8427" y="19012"/>
                    <a:pt x="9219" y="19804"/>
                    <a:pt x="10194" y="19804"/>
                  </a:cubicBezTo>
                  <a:lnTo>
                    <a:pt x="11971" y="19804"/>
                  </a:lnTo>
                  <a:lnTo>
                    <a:pt x="11971" y="21767"/>
                  </a:lnTo>
                  <a:lnTo>
                    <a:pt x="995" y="21767"/>
                  </a:lnTo>
                  <a:cubicBezTo>
                    <a:pt x="1302" y="20076"/>
                    <a:pt x="1948" y="18476"/>
                    <a:pt x="2886" y="17057"/>
                  </a:cubicBezTo>
                  <a:lnTo>
                    <a:pt x="7445" y="17057"/>
                  </a:lnTo>
                  <a:lnTo>
                    <a:pt x="7445" y="17055"/>
                  </a:lnTo>
                  <a:close/>
                  <a:moveTo>
                    <a:pt x="23861" y="16861"/>
                  </a:moveTo>
                  <a:cubicBezTo>
                    <a:pt x="24615" y="17959"/>
                    <a:pt x="25189" y="19164"/>
                    <a:pt x="25564" y="20434"/>
                  </a:cubicBezTo>
                  <a:lnTo>
                    <a:pt x="21226" y="20434"/>
                  </a:lnTo>
                  <a:cubicBezTo>
                    <a:pt x="20128" y="20434"/>
                    <a:pt x="19234" y="21328"/>
                    <a:pt x="19234" y="22426"/>
                  </a:cubicBezTo>
                  <a:cubicBezTo>
                    <a:pt x="19234" y="22867"/>
                    <a:pt x="19378" y="23284"/>
                    <a:pt x="19641" y="23629"/>
                  </a:cubicBezTo>
                  <a:lnTo>
                    <a:pt x="794" y="23629"/>
                  </a:lnTo>
                  <a:cubicBezTo>
                    <a:pt x="808" y="23268"/>
                    <a:pt x="836" y="22908"/>
                    <a:pt x="877" y="22552"/>
                  </a:cubicBezTo>
                  <a:lnTo>
                    <a:pt x="15366" y="22552"/>
                  </a:lnTo>
                  <a:cubicBezTo>
                    <a:pt x="16340" y="22552"/>
                    <a:pt x="17135" y="21760"/>
                    <a:pt x="17135" y="20784"/>
                  </a:cubicBezTo>
                  <a:cubicBezTo>
                    <a:pt x="17135" y="20312"/>
                    <a:pt x="16950" y="19868"/>
                    <a:pt x="16616" y="19535"/>
                  </a:cubicBezTo>
                  <a:cubicBezTo>
                    <a:pt x="16283" y="19200"/>
                    <a:pt x="15838" y="19015"/>
                    <a:pt x="15366" y="19015"/>
                  </a:cubicBezTo>
                  <a:lnTo>
                    <a:pt x="14905" y="19015"/>
                  </a:lnTo>
                  <a:lnTo>
                    <a:pt x="14905" y="16861"/>
                  </a:lnTo>
                  <a:close/>
                  <a:moveTo>
                    <a:pt x="25769" y="21224"/>
                  </a:moveTo>
                  <a:cubicBezTo>
                    <a:pt x="25947" y="22008"/>
                    <a:pt x="26050" y="22815"/>
                    <a:pt x="26076" y="23630"/>
                  </a:cubicBezTo>
                  <a:lnTo>
                    <a:pt x="21228" y="23630"/>
                  </a:lnTo>
                  <a:cubicBezTo>
                    <a:pt x="20906" y="23630"/>
                    <a:pt x="20603" y="23505"/>
                    <a:pt x="20375" y="23278"/>
                  </a:cubicBezTo>
                  <a:cubicBezTo>
                    <a:pt x="20147" y="23052"/>
                    <a:pt x="20022" y="22750"/>
                    <a:pt x="20022" y="22427"/>
                  </a:cubicBezTo>
                  <a:cubicBezTo>
                    <a:pt x="20022" y="21763"/>
                    <a:pt x="20562" y="21224"/>
                    <a:pt x="21226" y="21224"/>
                  </a:cubicBezTo>
                  <a:close/>
                  <a:moveTo>
                    <a:pt x="12889" y="1"/>
                  </a:moveTo>
                  <a:cubicBezTo>
                    <a:pt x="12383" y="1"/>
                    <a:pt x="11971" y="414"/>
                    <a:pt x="11971" y="919"/>
                  </a:cubicBezTo>
                  <a:lnTo>
                    <a:pt x="11971" y="2031"/>
                  </a:lnTo>
                  <a:lnTo>
                    <a:pt x="5006" y="2031"/>
                  </a:lnTo>
                  <a:cubicBezTo>
                    <a:pt x="4734" y="2031"/>
                    <a:pt x="4480" y="2150"/>
                    <a:pt x="4304" y="2356"/>
                  </a:cubicBezTo>
                  <a:lnTo>
                    <a:pt x="2596" y="4372"/>
                  </a:lnTo>
                  <a:cubicBezTo>
                    <a:pt x="2305" y="4716"/>
                    <a:pt x="2305" y="5216"/>
                    <a:pt x="2596" y="5560"/>
                  </a:cubicBezTo>
                  <a:lnTo>
                    <a:pt x="4304" y="7576"/>
                  </a:lnTo>
                  <a:cubicBezTo>
                    <a:pt x="4479" y="7783"/>
                    <a:pt x="4734" y="7900"/>
                    <a:pt x="5006" y="7900"/>
                  </a:cubicBezTo>
                  <a:lnTo>
                    <a:pt x="11971" y="7900"/>
                  </a:lnTo>
                  <a:lnTo>
                    <a:pt x="11971" y="10674"/>
                  </a:lnTo>
                  <a:cubicBezTo>
                    <a:pt x="10458" y="10839"/>
                    <a:pt x="8996" y="11255"/>
                    <a:pt x="7626" y="11912"/>
                  </a:cubicBezTo>
                  <a:cubicBezTo>
                    <a:pt x="7431" y="12006"/>
                    <a:pt x="7349" y="12242"/>
                    <a:pt x="7442" y="12439"/>
                  </a:cubicBezTo>
                  <a:cubicBezTo>
                    <a:pt x="7510" y="12580"/>
                    <a:pt x="7650" y="12661"/>
                    <a:pt x="7797" y="12661"/>
                  </a:cubicBezTo>
                  <a:cubicBezTo>
                    <a:pt x="7854" y="12661"/>
                    <a:pt x="7911" y="12648"/>
                    <a:pt x="7967" y="12621"/>
                  </a:cubicBezTo>
                  <a:cubicBezTo>
                    <a:pt x="9232" y="12013"/>
                    <a:pt x="10578" y="11625"/>
                    <a:pt x="11971" y="11465"/>
                  </a:cubicBezTo>
                  <a:lnTo>
                    <a:pt x="11971" y="15556"/>
                  </a:lnTo>
                  <a:cubicBezTo>
                    <a:pt x="11971" y="15772"/>
                    <a:pt x="12146" y="15949"/>
                    <a:pt x="12364" y="15949"/>
                  </a:cubicBezTo>
                  <a:cubicBezTo>
                    <a:pt x="12581" y="15949"/>
                    <a:pt x="12756" y="15772"/>
                    <a:pt x="12756" y="15556"/>
                  </a:cubicBezTo>
                  <a:lnTo>
                    <a:pt x="12756" y="919"/>
                  </a:lnTo>
                  <a:cubicBezTo>
                    <a:pt x="12756" y="848"/>
                    <a:pt x="12815" y="789"/>
                    <a:pt x="12886" y="789"/>
                  </a:cubicBezTo>
                  <a:lnTo>
                    <a:pt x="13987" y="789"/>
                  </a:lnTo>
                  <a:cubicBezTo>
                    <a:pt x="14059" y="789"/>
                    <a:pt x="14117" y="848"/>
                    <a:pt x="14117" y="919"/>
                  </a:cubicBezTo>
                  <a:lnTo>
                    <a:pt x="14117" y="21770"/>
                  </a:lnTo>
                  <a:lnTo>
                    <a:pt x="12754" y="21770"/>
                  </a:lnTo>
                  <a:lnTo>
                    <a:pt x="12754" y="17369"/>
                  </a:lnTo>
                  <a:cubicBezTo>
                    <a:pt x="12754" y="17153"/>
                    <a:pt x="12578" y="16976"/>
                    <a:pt x="12361" y="16976"/>
                  </a:cubicBezTo>
                  <a:cubicBezTo>
                    <a:pt x="12144" y="16976"/>
                    <a:pt x="11968" y="17153"/>
                    <a:pt x="11968" y="17369"/>
                  </a:cubicBezTo>
                  <a:lnTo>
                    <a:pt x="11968" y="19022"/>
                  </a:lnTo>
                  <a:lnTo>
                    <a:pt x="10193" y="19022"/>
                  </a:lnTo>
                  <a:cubicBezTo>
                    <a:pt x="9651" y="19022"/>
                    <a:pt x="9211" y="18583"/>
                    <a:pt x="9211" y="18042"/>
                  </a:cubicBezTo>
                  <a:cubicBezTo>
                    <a:pt x="9211" y="17068"/>
                    <a:pt x="8419" y="16275"/>
                    <a:pt x="7444" y="16275"/>
                  </a:cubicBezTo>
                  <a:lnTo>
                    <a:pt x="3444" y="16275"/>
                  </a:lnTo>
                  <a:cubicBezTo>
                    <a:pt x="4261" y="15224"/>
                    <a:pt x="5248" y="14294"/>
                    <a:pt x="6385" y="13531"/>
                  </a:cubicBezTo>
                  <a:cubicBezTo>
                    <a:pt x="6565" y="13409"/>
                    <a:pt x="6613" y="13165"/>
                    <a:pt x="6492" y="12984"/>
                  </a:cubicBezTo>
                  <a:cubicBezTo>
                    <a:pt x="6416" y="12870"/>
                    <a:pt x="6292" y="12810"/>
                    <a:pt x="6166" y="12810"/>
                  </a:cubicBezTo>
                  <a:cubicBezTo>
                    <a:pt x="6090" y="12810"/>
                    <a:pt x="6013" y="12831"/>
                    <a:pt x="5946" y="12877"/>
                  </a:cubicBezTo>
                  <a:cubicBezTo>
                    <a:pt x="2223" y="15381"/>
                    <a:pt x="1" y="19550"/>
                    <a:pt x="1" y="24029"/>
                  </a:cubicBezTo>
                  <a:cubicBezTo>
                    <a:pt x="1" y="24246"/>
                    <a:pt x="177" y="24422"/>
                    <a:pt x="394" y="24422"/>
                  </a:cubicBezTo>
                  <a:lnTo>
                    <a:pt x="26475" y="24422"/>
                  </a:lnTo>
                  <a:cubicBezTo>
                    <a:pt x="26693" y="24422"/>
                    <a:pt x="26868" y="24246"/>
                    <a:pt x="26868" y="24029"/>
                  </a:cubicBezTo>
                  <a:cubicBezTo>
                    <a:pt x="26868" y="20664"/>
                    <a:pt x="25618" y="17443"/>
                    <a:pt x="23347" y="14962"/>
                  </a:cubicBezTo>
                  <a:cubicBezTo>
                    <a:pt x="21140" y="12539"/>
                    <a:pt x="18147" y="11021"/>
                    <a:pt x="14907" y="10670"/>
                  </a:cubicBezTo>
                  <a:lnTo>
                    <a:pt x="14907" y="9859"/>
                  </a:lnTo>
                  <a:lnTo>
                    <a:pt x="21872" y="9859"/>
                  </a:lnTo>
                  <a:cubicBezTo>
                    <a:pt x="22143" y="9859"/>
                    <a:pt x="22397" y="9741"/>
                    <a:pt x="22574" y="9535"/>
                  </a:cubicBezTo>
                  <a:lnTo>
                    <a:pt x="24281" y="7519"/>
                  </a:lnTo>
                  <a:cubicBezTo>
                    <a:pt x="24572" y="7174"/>
                    <a:pt x="24572" y="6675"/>
                    <a:pt x="24281" y="6330"/>
                  </a:cubicBezTo>
                  <a:lnTo>
                    <a:pt x="22574" y="4314"/>
                  </a:lnTo>
                  <a:cubicBezTo>
                    <a:pt x="22399" y="4109"/>
                    <a:pt x="22143" y="3990"/>
                    <a:pt x="21872" y="3990"/>
                  </a:cubicBezTo>
                  <a:lnTo>
                    <a:pt x="19173" y="3990"/>
                  </a:lnTo>
                  <a:cubicBezTo>
                    <a:pt x="18955" y="3990"/>
                    <a:pt x="18780" y="4167"/>
                    <a:pt x="18780" y="4383"/>
                  </a:cubicBezTo>
                  <a:cubicBezTo>
                    <a:pt x="18780" y="4600"/>
                    <a:pt x="18955" y="4776"/>
                    <a:pt x="19173" y="4776"/>
                  </a:cubicBezTo>
                  <a:lnTo>
                    <a:pt x="21872" y="4776"/>
                  </a:lnTo>
                  <a:cubicBezTo>
                    <a:pt x="21909" y="4776"/>
                    <a:pt x="21947" y="4792"/>
                    <a:pt x="21972" y="4822"/>
                  </a:cubicBezTo>
                  <a:lnTo>
                    <a:pt x="23680" y="6838"/>
                  </a:lnTo>
                  <a:cubicBezTo>
                    <a:pt x="23722" y="6887"/>
                    <a:pt x="23722" y="6959"/>
                    <a:pt x="23680" y="7009"/>
                  </a:cubicBezTo>
                  <a:lnTo>
                    <a:pt x="21972" y="9025"/>
                  </a:lnTo>
                  <a:cubicBezTo>
                    <a:pt x="21947" y="9054"/>
                    <a:pt x="21911" y="9071"/>
                    <a:pt x="21872" y="9071"/>
                  </a:cubicBezTo>
                  <a:lnTo>
                    <a:pt x="14907" y="9071"/>
                  </a:lnTo>
                  <a:lnTo>
                    <a:pt x="14907" y="8148"/>
                  </a:lnTo>
                  <a:lnTo>
                    <a:pt x="21707" y="8148"/>
                  </a:lnTo>
                  <a:cubicBezTo>
                    <a:pt x="21924" y="8148"/>
                    <a:pt x="22100" y="7972"/>
                    <a:pt x="22100" y="7755"/>
                  </a:cubicBezTo>
                  <a:cubicBezTo>
                    <a:pt x="22100" y="7539"/>
                    <a:pt x="21924" y="7362"/>
                    <a:pt x="21707" y="7362"/>
                  </a:cubicBezTo>
                  <a:lnTo>
                    <a:pt x="14907" y="7362"/>
                  </a:lnTo>
                  <a:lnTo>
                    <a:pt x="14907" y="6467"/>
                  </a:lnTo>
                  <a:lnTo>
                    <a:pt x="17602" y="6467"/>
                  </a:lnTo>
                  <a:cubicBezTo>
                    <a:pt x="17818" y="6467"/>
                    <a:pt x="17993" y="6292"/>
                    <a:pt x="17993" y="6075"/>
                  </a:cubicBezTo>
                  <a:cubicBezTo>
                    <a:pt x="17993" y="5857"/>
                    <a:pt x="17818" y="5682"/>
                    <a:pt x="17602" y="5682"/>
                  </a:cubicBezTo>
                  <a:lnTo>
                    <a:pt x="14907" y="5682"/>
                  </a:lnTo>
                  <a:lnTo>
                    <a:pt x="14907" y="4779"/>
                  </a:lnTo>
                  <a:lnTo>
                    <a:pt x="17360" y="4779"/>
                  </a:lnTo>
                  <a:cubicBezTo>
                    <a:pt x="17577" y="4779"/>
                    <a:pt x="17754" y="4604"/>
                    <a:pt x="17754" y="4386"/>
                  </a:cubicBezTo>
                  <a:cubicBezTo>
                    <a:pt x="17754" y="4169"/>
                    <a:pt x="17577" y="3994"/>
                    <a:pt x="17360" y="3994"/>
                  </a:cubicBezTo>
                  <a:lnTo>
                    <a:pt x="14907" y="3994"/>
                  </a:lnTo>
                  <a:lnTo>
                    <a:pt x="14907" y="919"/>
                  </a:lnTo>
                  <a:cubicBezTo>
                    <a:pt x="14907" y="414"/>
                    <a:pt x="14495" y="1"/>
                    <a:pt x="13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1"/>
            <p:cNvSpPr/>
            <p:nvPr/>
          </p:nvSpPr>
          <p:spPr>
            <a:xfrm>
              <a:off x="4381138" y="1953150"/>
              <a:ext cx="19750" cy="19775"/>
            </a:xfrm>
            <a:custGeom>
              <a:avLst/>
              <a:gdLst/>
              <a:ahLst/>
              <a:cxnLst/>
              <a:rect l="l" t="t" r="r" b="b"/>
              <a:pathLst>
                <a:path w="790" h="791" extrusionOk="0">
                  <a:moveTo>
                    <a:pt x="395" y="0"/>
                  </a:moveTo>
                  <a:cubicBezTo>
                    <a:pt x="178" y="0"/>
                    <a:pt x="1" y="177"/>
                    <a:pt x="1" y="392"/>
                  </a:cubicBezTo>
                  <a:lnTo>
                    <a:pt x="1" y="396"/>
                  </a:lnTo>
                  <a:cubicBezTo>
                    <a:pt x="0" y="614"/>
                    <a:pt x="177" y="791"/>
                    <a:pt x="393" y="791"/>
                  </a:cubicBezTo>
                  <a:lnTo>
                    <a:pt x="395" y="791"/>
                  </a:lnTo>
                  <a:cubicBezTo>
                    <a:pt x="611" y="791"/>
                    <a:pt x="788" y="616"/>
                    <a:pt x="788" y="399"/>
                  </a:cubicBezTo>
                  <a:lnTo>
                    <a:pt x="788" y="393"/>
                  </a:lnTo>
                  <a:cubicBezTo>
                    <a:pt x="789" y="180"/>
                    <a:pt x="614" y="2"/>
                    <a:pt x="3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1"/>
            <p:cNvSpPr/>
            <p:nvPr/>
          </p:nvSpPr>
          <p:spPr>
            <a:xfrm>
              <a:off x="4696013" y="2001325"/>
              <a:ext cx="19650" cy="19800"/>
            </a:xfrm>
            <a:custGeom>
              <a:avLst/>
              <a:gdLst/>
              <a:ahLst/>
              <a:cxnLst/>
              <a:rect l="l" t="t" r="r" b="b"/>
              <a:pathLst>
                <a:path w="786" h="792" extrusionOk="0">
                  <a:moveTo>
                    <a:pt x="393" y="0"/>
                  </a:moveTo>
                  <a:cubicBezTo>
                    <a:pt x="176" y="0"/>
                    <a:pt x="1" y="175"/>
                    <a:pt x="1" y="392"/>
                  </a:cubicBezTo>
                  <a:lnTo>
                    <a:pt x="1" y="398"/>
                  </a:lnTo>
                  <a:cubicBezTo>
                    <a:pt x="1" y="615"/>
                    <a:pt x="176" y="791"/>
                    <a:pt x="393" y="791"/>
                  </a:cubicBezTo>
                  <a:cubicBezTo>
                    <a:pt x="611" y="791"/>
                    <a:pt x="786" y="615"/>
                    <a:pt x="786" y="398"/>
                  </a:cubicBezTo>
                  <a:lnTo>
                    <a:pt x="786" y="392"/>
                  </a:lnTo>
                  <a:cubicBezTo>
                    <a:pt x="786" y="175"/>
                    <a:pt x="611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1"/>
            <p:cNvSpPr/>
            <p:nvPr/>
          </p:nvSpPr>
          <p:spPr>
            <a:xfrm>
              <a:off x="4727088" y="2001400"/>
              <a:ext cx="40200" cy="19675"/>
            </a:xfrm>
            <a:custGeom>
              <a:avLst/>
              <a:gdLst/>
              <a:ahLst/>
              <a:cxnLst/>
              <a:rect l="l" t="t" r="r" b="b"/>
              <a:pathLst>
                <a:path w="1608" h="787" extrusionOk="0">
                  <a:moveTo>
                    <a:pt x="394" y="0"/>
                  </a:moveTo>
                  <a:cubicBezTo>
                    <a:pt x="176" y="0"/>
                    <a:pt x="1" y="177"/>
                    <a:pt x="1" y="393"/>
                  </a:cubicBezTo>
                  <a:cubicBezTo>
                    <a:pt x="1" y="610"/>
                    <a:pt x="176" y="787"/>
                    <a:pt x="394" y="787"/>
                  </a:cubicBezTo>
                  <a:lnTo>
                    <a:pt x="1215" y="787"/>
                  </a:lnTo>
                  <a:cubicBezTo>
                    <a:pt x="1431" y="787"/>
                    <a:pt x="1608" y="610"/>
                    <a:pt x="1608" y="393"/>
                  </a:cubicBezTo>
                  <a:cubicBezTo>
                    <a:pt x="1608" y="177"/>
                    <a:pt x="1431" y="0"/>
                    <a:pt x="1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6" name="Google Shape;3396;p51"/>
          <p:cNvCxnSpPr>
            <a:stCxn id="3138" idx="2"/>
          </p:cNvCxnSpPr>
          <p:nvPr/>
        </p:nvCxnSpPr>
        <p:spPr>
          <a:xfrm>
            <a:off x="4682631" y="209282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7" name="Google Shape;3397;p51"/>
          <p:cNvCxnSpPr>
            <a:stCxn id="3138" idx="2"/>
          </p:cNvCxnSpPr>
          <p:nvPr/>
        </p:nvCxnSpPr>
        <p:spPr>
          <a:xfrm rot="10800000">
            <a:off x="4345731" y="2092822"/>
            <a:ext cx="336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8" name="Google Shape;3398;p51"/>
          <p:cNvCxnSpPr>
            <a:stCxn id="3137" idx="2"/>
          </p:cNvCxnSpPr>
          <p:nvPr/>
        </p:nvCxnSpPr>
        <p:spPr>
          <a:xfrm rot="10800000">
            <a:off x="4436538" y="3776961"/>
            <a:ext cx="336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99" name="Google Shape;3399;p51"/>
          <p:cNvGrpSpPr/>
          <p:nvPr/>
        </p:nvGrpSpPr>
        <p:grpSpPr>
          <a:xfrm>
            <a:off x="8084725" y="4173038"/>
            <a:ext cx="339267" cy="426693"/>
            <a:chOff x="8084725" y="4173038"/>
            <a:chExt cx="339267" cy="426693"/>
          </a:xfrm>
        </p:grpSpPr>
        <p:sp>
          <p:nvSpPr>
            <p:cNvPr id="3400" name="Google Shape;3400;p51"/>
            <p:cNvSpPr/>
            <p:nvPr/>
          </p:nvSpPr>
          <p:spPr>
            <a:xfrm>
              <a:off x="8366410" y="4359494"/>
              <a:ext cx="51281" cy="75947"/>
            </a:xfrm>
            <a:custGeom>
              <a:avLst/>
              <a:gdLst/>
              <a:ahLst/>
              <a:cxnLst/>
              <a:rect l="l" t="t" r="r" b="b"/>
              <a:pathLst>
                <a:path w="3842" h="5690" extrusionOk="0">
                  <a:moveTo>
                    <a:pt x="419" y="0"/>
                  </a:moveTo>
                  <a:lnTo>
                    <a:pt x="0" y="5690"/>
                  </a:lnTo>
                  <a:lnTo>
                    <a:pt x="277" y="5690"/>
                  </a:lnTo>
                  <a:cubicBezTo>
                    <a:pt x="2246" y="5690"/>
                    <a:pt x="3842" y="4094"/>
                    <a:pt x="3842" y="2128"/>
                  </a:cubicBezTo>
                  <a:lnTo>
                    <a:pt x="3842" y="1919"/>
                  </a:lnTo>
                  <a:cubicBezTo>
                    <a:pt x="3842" y="858"/>
                    <a:pt x="2982" y="0"/>
                    <a:pt x="1924" y="0"/>
                  </a:cubicBezTo>
                  <a:close/>
                </a:path>
              </a:pathLst>
            </a:custGeom>
            <a:solidFill>
              <a:srgbClr val="F9A5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1"/>
            <p:cNvSpPr/>
            <p:nvPr/>
          </p:nvSpPr>
          <p:spPr>
            <a:xfrm>
              <a:off x="8090945" y="4359494"/>
              <a:ext cx="51308" cy="75947"/>
            </a:xfrm>
            <a:custGeom>
              <a:avLst/>
              <a:gdLst/>
              <a:ahLst/>
              <a:cxnLst/>
              <a:rect l="l" t="t" r="r" b="b"/>
              <a:pathLst>
                <a:path w="3844" h="5690" extrusionOk="0">
                  <a:moveTo>
                    <a:pt x="1918" y="0"/>
                  </a:moveTo>
                  <a:cubicBezTo>
                    <a:pt x="860" y="0"/>
                    <a:pt x="1" y="858"/>
                    <a:pt x="1" y="1919"/>
                  </a:cubicBezTo>
                  <a:lnTo>
                    <a:pt x="1" y="2128"/>
                  </a:lnTo>
                  <a:cubicBezTo>
                    <a:pt x="1" y="4094"/>
                    <a:pt x="1598" y="5690"/>
                    <a:pt x="3565" y="5690"/>
                  </a:cubicBezTo>
                  <a:lnTo>
                    <a:pt x="3843" y="5690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1"/>
            <p:cNvSpPr/>
            <p:nvPr/>
          </p:nvSpPr>
          <p:spPr>
            <a:xfrm>
              <a:off x="8146508" y="4524422"/>
              <a:ext cx="215616" cy="69060"/>
            </a:xfrm>
            <a:custGeom>
              <a:avLst/>
              <a:gdLst/>
              <a:ahLst/>
              <a:cxnLst/>
              <a:rect l="l" t="t" r="r" b="b"/>
              <a:pathLst>
                <a:path w="16154" h="5174" extrusionOk="0">
                  <a:moveTo>
                    <a:pt x="3516" y="1"/>
                  </a:moveTo>
                  <a:lnTo>
                    <a:pt x="3516" y="1631"/>
                  </a:lnTo>
                  <a:cubicBezTo>
                    <a:pt x="3516" y="2539"/>
                    <a:pt x="2995" y="3369"/>
                    <a:pt x="2174" y="3762"/>
                  </a:cubicBezTo>
                  <a:lnTo>
                    <a:pt x="247" y="4687"/>
                  </a:lnTo>
                  <a:cubicBezTo>
                    <a:pt x="0" y="4805"/>
                    <a:pt x="85" y="5174"/>
                    <a:pt x="358" y="5174"/>
                  </a:cubicBezTo>
                  <a:lnTo>
                    <a:pt x="15798" y="5174"/>
                  </a:lnTo>
                  <a:cubicBezTo>
                    <a:pt x="16070" y="5174"/>
                    <a:pt x="16153" y="4805"/>
                    <a:pt x="15909" y="4687"/>
                  </a:cubicBezTo>
                  <a:lnTo>
                    <a:pt x="13981" y="3762"/>
                  </a:lnTo>
                  <a:cubicBezTo>
                    <a:pt x="13162" y="3369"/>
                    <a:pt x="12639" y="2539"/>
                    <a:pt x="12639" y="1631"/>
                  </a:cubicBezTo>
                  <a:lnTo>
                    <a:pt x="12639" y="1"/>
                  </a:lnTo>
                  <a:cubicBezTo>
                    <a:pt x="11039" y="1094"/>
                    <a:pt x="9274" y="1720"/>
                    <a:pt x="8078" y="1720"/>
                  </a:cubicBezTo>
                  <a:cubicBezTo>
                    <a:pt x="6881" y="1720"/>
                    <a:pt x="5114" y="1094"/>
                    <a:pt x="3516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1"/>
            <p:cNvSpPr/>
            <p:nvPr/>
          </p:nvSpPr>
          <p:spPr>
            <a:xfrm>
              <a:off x="8129944" y="4210102"/>
              <a:ext cx="248704" cy="337305"/>
            </a:xfrm>
            <a:custGeom>
              <a:avLst/>
              <a:gdLst/>
              <a:ahLst/>
              <a:cxnLst/>
              <a:rect l="l" t="t" r="r" b="b"/>
              <a:pathLst>
                <a:path w="18633" h="25271" extrusionOk="0">
                  <a:moveTo>
                    <a:pt x="9317" y="1"/>
                  </a:moveTo>
                  <a:cubicBezTo>
                    <a:pt x="4110" y="1"/>
                    <a:pt x="0" y="4425"/>
                    <a:pt x="383" y="9618"/>
                  </a:cubicBezTo>
                  <a:lnTo>
                    <a:pt x="993" y="17887"/>
                  </a:lnTo>
                  <a:cubicBezTo>
                    <a:pt x="1313" y="22248"/>
                    <a:pt x="6690" y="25270"/>
                    <a:pt x="9317" y="25270"/>
                  </a:cubicBezTo>
                  <a:cubicBezTo>
                    <a:pt x="11945" y="25270"/>
                    <a:pt x="17320" y="22248"/>
                    <a:pt x="17641" y="17887"/>
                  </a:cubicBezTo>
                  <a:cubicBezTo>
                    <a:pt x="17643" y="17887"/>
                    <a:pt x="18251" y="9618"/>
                    <a:pt x="18251" y="9618"/>
                  </a:cubicBezTo>
                  <a:cubicBezTo>
                    <a:pt x="18633" y="4425"/>
                    <a:pt x="14525" y="1"/>
                    <a:pt x="9317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1"/>
            <p:cNvSpPr/>
            <p:nvPr/>
          </p:nvSpPr>
          <p:spPr>
            <a:xfrm>
              <a:off x="8195317" y="4215654"/>
              <a:ext cx="182434" cy="331779"/>
            </a:xfrm>
            <a:custGeom>
              <a:avLst/>
              <a:gdLst/>
              <a:ahLst/>
              <a:cxnLst/>
              <a:rect l="l" t="t" r="r" b="b"/>
              <a:pathLst>
                <a:path w="13668" h="24857" extrusionOk="0">
                  <a:moveTo>
                    <a:pt x="7124" y="1"/>
                  </a:moveTo>
                  <a:cubicBezTo>
                    <a:pt x="9573" y="1752"/>
                    <a:pt x="11094" y="4703"/>
                    <a:pt x="10856" y="7953"/>
                  </a:cubicBezTo>
                  <a:lnTo>
                    <a:pt x="10246" y="16223"/>
                  </a:lnTo>
                  <a:cubicBezTo>
                    <a:pt x="9925" y="20584"/>
                    <a:pt x="4550" y="23606"/>
                    <a:pt x="1922" y="23606"/>
                  </a:cubicBezTo>
                  <a:cubicBezTo>
                    <a:pt x="1377" y="23606"/>
                    <a:pt x="713" y="23475"/>
                    <a:pt x="1" y="23231"/>
                  </a:cubicBezTo>
                  <a:lnTo>
                    <a:pt x="1" y="23231"/>
                  </a:lnTo>
                  <a:cubicBezTo>
                    <a:pt x="1562" y="24266"/>
                    <a:pt x="3258" y="24857"/>
                    <a:pt x="4421" y="24857"/>
                  </a:cubicBezTo>
                  <a:cubicBezTo>
                    <a:pt x="7048" y="24857"/>
                    <a:pt x="12425" y="21833"/>
                    <a:pt x="12745" y="17474"/>
                  </a:cubicBezTo>
                  <a:lnTo>
                    <a:pt x="13354" y="9203"/>
                  </a:lnTo>
                  <a:cubicBezTo>
                    <a:pt x="13667" y="4952"/>
                    <a:pt x="10970" y="1216"/>
                    <a:pt x="7124" y="1"/>
                  </a:cubicBezTo>
                  <a:close/>
                </a:path>
              </a:pathLst>
            </a:custGeom>
            <a:solidFill>
              <a:srgbClr val="EAA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1"/>
            <p:cNvSpPr/>
            <p:nvPr/>
          </p:nvSpPr>
          <p:spPr>
            <a:xfrm>
              <a:off x="8201283" y="4179311"/>
              <a:ext cx="104871" cy="157314"/>
            </a:xfrm>
            <a:custGeom>
              <a:avLst/>
              <a:gdLst/>
              <a:ahLst/>
              <a:cxnLst/>
              <a:rect l="l" t="t" r="r" b="b"/>
              <a:pathLst>
                <a:path w="7857" h="11786" extrusionOk="0">
                  <a:moveTo>
                    <a:pt x="1385" y="1"/>
                  </a:moveTo>
                  <a:cubicBezTo>
                    <a:pt x="1368" y="1"/>
                    <a:pt x="1351" y="7"/>
                    <a:pt x="1339" y="19"/>
                  </a:cubicBezTo>
                  <a:lnTo>
                    <a:pt x="26" y="1332"/>
                  </a:lnTo>
                  <a:cubicBezTo>
                    <a:pt x="0" y="1358"/>
                    <a:pt x="0" y="1401"/>
                    <a:pt x="26" y="1425"/>
                  </a:cubicBezTo>
                  <a:lnTo>
                    <a:pt x="2942" y="4343"/>
                  </a:lnTo>
                  <a:cubicBezTo>
                    <a:pt x="3041" y="4442"/>
                    <a:pt x="3041" y="4601"/>
                    <a:pt x="2942" y="4700"/>
                  </a:cubicBezTo>
                  <a:lnTo>
                    <a:pt x="1046" y="6595"/>
                  </a:lnTo>
                  <a:cubicBezTo>
                    <a:pt x="947" y="6694"/>
                    <a:pt x="947" y="6854"/>
                    <a:pt x="1046" y="6953"/>
                  </a:cubicBezTo>
                  <a:lnTo>
                    <a:pt x="4757" y="10663"/>
                  </a:lnTo>
                  <a:cubicBezTo>
                    <a:pt x="4797" y="10702"/>
                    <a:pt x="4797" y="10767"/>
                    <a:pt x="4757" y="10807"/>
                  </a:cubicBezTo>
                  <a:lnTo>
                    <a:pt x="3809" y="11755"/>
                  </a:lnTo>
                  <a:cubicBezTo>
                    <a:pt x="3800" y="11764"/>
                    <a:pt x="3794" y="11776"/>
                    <a:pt x="3791" y="11786"/>
                  </a:cubicBezTo>
                  <a:lnTo>
                    <a:pt x="7857" y="11786"/>
                  </a:lnTo>
                  <a:lnTo>
                    <a:pt x="7367" y="8345"/>
                  </a:lnTo>
                  <a:cubicBezTo>
                    <a:pt x="7363" y="8310"/>
                    <a:pt x="7334" y="8289"/>
                    <a:pt x="7304" y="8289"/>
                  </a:cubicBezTo>
                  <a:cubicBezTo>
                    <a:pt x="7288" y="8289"/>
                    <a:pt x="7271" y="8295"/>
                    <a:pt x="7258" y="8309"/>
                  </a:cubicBezTo>
                  <a:lnTo>
                    <a:pt x="6310" y="9257"/>
                  </a:lnTo>
                  <a:cubicBezTo>
                    <a:pt x="6290" y="9277"/>
                    <a:pt x="6263" y="9286"/>
                    <a:pt x="6237" y="9286"/>
                  </a:cubicBezTo>
                  <a:cubicBezTo>
                    <a:pt x="6211" y="9286"/>
                    <a:pt x="6186" y="9277"/>
                    <a:pt x="6166" y="9257"/>
                  </a:cubicBezTo>
                  <a:lnTo>
                    <a:pt x="3860" y="6953"/>
                  </a:lnTo>
                  <a:cubicBezTo>
                    <a:pt x="3763" y="6854"/>
                    <a:pt x="3763" y="6692"/>
                    <a:pt x="3860" y="6594"/>
                  </a:cubicBezTo>
                  <a:lnTo>
                    <a:pt x="5754" y="4700"/>
                  </a:lnTo>
                  <a:cubicBezTo>
                    <a:pt x="5853" y="4601"/>
                    <a:pt x="5853" y="4442"/>
                    <a:pt x="5754" y="4343"/>
                  </a:cubicBezTo>
                  <a:lnTo>
                    <a:pt x="1432" y="19"/>
                  </a:lnTo>
                  <a:cubicBezTo>
                    <a:pt x="1419" y="7"/>
                    <a:pt x="1402" y="1"/>
                    <a:pt x="13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1"/>
            <p:cNvSpPr/>
            <p:nvPr/>
          </p:nvSpPr>
          <p:spPr>
            <a:xfrm>
              <a:off x="8159494" y="4236289"/>
              <a:ext cx="105832" cy="100387"/>
            </a:xfrm>
            <a:custGeom>
              <a:avLst/>
              <a:gdLst/>
              <a:ahLst/>
              <a:cxnLst/>
              <a:rect l="l" t="t" r="r" b="b"/>
              <a:pathLst>
                <a:path w="7929" h="7521" extrusionOk="0">
                  <a:moveTo>
                    <a:pt x="6000" y="0"/>
                  </a:moveTo>
                  <a:cubicBezTo>
                    <a:pt x="4437" y="241"/>
                    <a:pt x="3016" y="993"/>
                    <a:pt x="1916" y="2177"/>
                  </a:cubicBezTo>
                  <a:cubicBezTo>
                    <a:pt x="792" y="3387"/>
                    <a:pt x="144" y="4895"/>
                    <a:pt x="36" y="6505"/>
                  </a:cubicBezTo>
                  <a:cubicBezTo>
                    <a:pt x="0" y="7055"/>
                    <a:pt x="436" y="7521"/>
                    <a:pt x="986" y="7521"/>
                  </a:cubicBezTo>
                  <a:lnTo>
                    <a:pt x="6924" y="7521"/>
                  </a:lnTo>
                  <a:cubicBezTo>
                    <a:pt x="6925" y="7509"/>
                    <a:pt x="6932" y="7499"/>
                    <a:pt x="6941" y="7489"/>
                  </a:cubicBezTo>
                  <a:lnTo>
                    <a:pt x="7888" y="6538"/>
                  </a:lnTo>
                  <a:cubicBezTo>
                    <a:pt x="7928" y="6498"/>
                    <a:pt x="7928" y="6433"/>
                    <a:pt x="7888" y="6394"/>
                  </a:cubicBezTo>
                  <a:lnTo>
                    <a:pt x="4177" y="2684"/>
                  </a:lnTo>
                  <a:cubicBezTo>
                    <a:pt x="4078" y="2585"/>
                    <a:pt x="4078" y="2425"/>
                    <a:pt x="4177" y="2326"/>
                  </a:cubicBezTo>
                  <a:lnTo>
                    <a:pt x="6073" y="431"/>
                  </a:lnTo>
                  <a:cubicBezTo>
                    <a:pt x="6172" y="332"/>
                    <a:pt x="6172" y="173"/>
                    <a:pt x="6073" y="74"/>
                  </a:cubicBezTo>
                  <a:lnTo>
                    <a:pt x="6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1"/>
            <p:cNvSpPr/>
            <p:nvPr/>
          </p:nvSpPr>
          <p:spPr>
            <a:xfrm>
              <a:off x="8251454" y="4238304"/>
              <a:ext cx="97730" cy="98344"/>
            </a:xfrm>
            <a:custGeom>
              <a:avLst/>
              <a:gdLst/>
              <a:ahLst/>
              <a:cxnLst/>
              <a:rect l="l" t="t" r="r" b="b"/>
              <a:pathLst>
                <a:path w="7322" h="7368" extrusionOk="0">
                  <a:moveTo>
                    <a:pt x="2048" y="0"/>
                  </a:moveTo>
                  <a:lnTo>
                    <a:pt x="2048" y="0"/>
                  </a:lnTo>
                  <a:cubicBezTo>
                    <a:pt x="2087" y="93"/>
                    <a:pt x="2071" y="204"/>
                    <a:pt x="1994" y="280"/>
                  </a:cubicBezTo>
                  <a:lnTo>
                    <a:pt x="100" y="2174"/>
                  </a:lnTo>
                  <a:cubicBezTo>
                    <a:pt x="1" y="2272"/>
                    <a:pt x="1" y="2434"/>
                    <a:pt x="100" y="2533"/>
                  </a:cubicBezTo>
                  <a:lnTo>
                    <a:pt x="2404" y="4837"/>
                  </a:lnTo>
                  <a:cubicBezTo>
                    <a:pt x="2424" y="4857"/>
                    <a:pt x="2451" y="4866"/>
                    <a:pt x="2477" y="4866"/>
                  </a:cubicBezTo>
                  <a:cubicBezTo>
                    <a:pt x="2503" y="4866"/>
                    <a:pt x="2528" y="4857"/>
                    <a:pt x="2548" y="4837"/>
                  </a:cubicBezTo>
                  <a:lnTo>
                    <a:pt x="3498" y="3887"/>
                  </a:lnTo>
                  <a:cubicBezTo>
                    <a:pt x="3511" y="3874"/>
                    <a:pt x="3527" y="3869"/>
                    <a:pt x="3543" y="3869"/>
                  </a:cubicBezTo>
                  <a:cubicBezTo>
                    <a:pt x="3573" y="3869"/>
                    <a:pt x="3602" y="3889"/>
                    <a:pt x="3607" y="3923"/>
                  </a:cubicBezTo>
                  <a:lnTo>
                    <a:pt x="4098" y="7367"/>
                  </a:lnTo>
                  <a:lnTo>
                    <a:pt x="6333" y="7367"/>
                  </a:lnTo>
                  <a:cubicBezTo>
                    <a:pt x="6334" y="7367"/>
                    <a:pt x="6335" y="7367"/>
                    <a:pt x="6336" y="7367"/>
                  </a:cubicBezTo>
                  <a:cubicBezTo>
                    <a:pt x="6887" y="7367"/>
                    <a:pt x="7322" y="6901"/>
                    <a:pt x="7283" y="6353"/>
                  </a:cubicBezTo>
                  <a:cubicBezTo>
                    <a:pt x="7175" y="4743"/>
                    <a:pt x="6527" y="3233"/>
                    <a:pt x="5403" y="2025"/>
                  </a:cubicBezTo>
                  <a:cubicBezTo>
                    <a:pt x="4476" y="1028"/>
                    <a:pt x="3323" y="337"/>
                    <a:pt x="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1"/>
            <p:cNvSpPr/>
            <p:nvPr/>
          </p:nvSpPr>
          <p:spPr>
            <a:xfrm>
              <a:off x="8159494" y="4319961"/>
              <a:ext cx="105846" cy="16711"/>
            </a:xfrm>
            <a:custGeom>
              <a:avLst/>
              <a:gdLst/>
              <a:ahLst/>
              <a:cxnLst/>
              <a:rect l="l" t="t" r="r" b="b"/>
              <a:pathLst>
                <a:path w="7930" h="1252" extrusionOk="0">
                  <a:moveTo>
                    <a:pt x="56" y="1"/>
                  </a:moveTo>
                  <a:cubicBezTo>
                    <a:pt x="49" y="78"/>
                    <a:pt x="42" y="157"/>
                    <a:pt x="36" y="236"/>
                  </a:cubicBezTo>
                  <a:cubicBezTo>
                    <a:pt x="0" y="786"/>
                    <a:pt x="436" y="1252"/>
                    <a:pt x="986" y="1252"/>
                  </a:cubicBezTo>
                  <a:lnTo>
                    <a:pt x="6924" y="1252"/>
                  </a:lnTo>
                  <a:cubicBezTo>
                    <a:pt x="6925" y="1240"/>
                    <a:pt x="6932" y="1230"/>
                    <a:pt x="6941" y="1220"/>
                  </a:cubicBezTo>
                  <a:lnTo>
                    <a:pt x="7891" y="272"/>
                  </a:lnTo>
                  <a:cubicBezTo>
                    <a:pt x="7930" y="233"/>
                    <a:pt x="7930" y="169"/>
                    <a:pt x="7891" y="128"/>
                  </a:cubicBezTo>
                  <a:lnTo>
                    <a:pt x="7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1"/>
            <p:cNvSpPr/>
            <p:nvPr/>
          </p:nvSpPr>
          <p:spPr>
            <a:xfrm>
              <a:off x="8279042" y="4238331"/>
              <a:ext cx="70141" cy="98291"/>
            </a:xfrm>
            <a:custGeom>
              <a:avLst/>
              <a:gdLst/>
              <a:ahLst/>
              <a:cxnLst/>
              <a:rect l="l" t="t" r="r" b="b"/>
              <a:pathLst>
                <a:path w="5255" h="7364" extrusionOk="0">
                  <a:moveTo>
                    <a:pt x="0" y="1"/>
                  </a:moveTo>
                  <a:cubicBezTo>
                    <a:pt x="297" y="232"/>
                    <a:pt x="578" y="490"/>
                    <a:pt x="840" y="772"/>
                  </a:cubicBezTo>
                  <a:cubicBezTo>
                    <a:pt x="1963" y="1981"/>
                    <a:pt x="2612" y="3489"/>
                    <a:pt x="2719" y="5101"/>
                  </a:cubicBezTo>
                  <a:cubicBezTo>
                    <a:pt x="2754" y="5620"/>
                    <a:pt x="2363" y="6068"/>
                    <a:pt x="1854" y="6112"/>
                  </a:cubicBezTo>
                  <a:lnTo>
                    <a:pt x="2033" y="7364"/>
                  </a:lnTo>
                  <a:lnTo>
                    <a:pt x="4268" y="7364"/>
                  </a:lnTo>
                  <a:cubicBezTo>
                    <a:pt x="4269" y="7364"/>
                    <a:pt x="4271" y="7364"/>
                    <a:pt x="4273" y="7364"/>
                  </a:cubicBezTo>
                  <a:cubicBezTo>
                    <a:pt x="4821" y="7364"/>
                    <a:pt x="5255" y="6898"/>
                    <a:pt x="5216" y="6351"/>
                  </a:cubicBezTo>
                  <a:cubicBezTo>
                    <a:pt x="5108" y="4741"/>
                    <a:pt x="4460" y="3231"/>
                    <a:pt x="3336" y="2023"/>
                  </a:cubicBezTo>
                  <a:cubicBezTo>
                    <a:pt x="2415" y="1031"/>
                    <a:pt x="1267" y="34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1"/>
            <p:cNvSpPr/>
            <p:nvPr/>
          </p:nvSpPr>
          <p:spPr>
            <a:xfrm>
              <a:off x="8084725" y="4173038"/>
              <a:ext cx="339267" cy="426693"/>
            </a:xfrm>
            <a:custGeom>
              <a:avLst/>
              <a:gdLst/>
              <a:ahLst/>
              <a:cxnLst/>
              <a:rect l="l" t="t" r="r" b="b"/>
              <a:pathLst>
                <a:path w="25418" h="31968" extrusionOk="0">
                  <a:moveTo>
                    <a:pt x="14846" y="5471"/>
                  </a:moveTo>
                  <a:cubicBezTo>
                    <a:pt x="17224" y="6279"/>
                    <a:pt x="19125" y="8498"/>
                    <a:pt x="19309" y="11273"/>
                  </a:cubicBezTo>
                  <a:cubicBezTo>
                    <a:pt x="19327" y="11552"/>
                    <a:pt x="19106" y="11788"/>
                    <a:pt x="18827" y="11788"/>
                  </a:cubicBezTo>
                  <a:lnTo>
                    <a:pt x="16997" y="11788"/>
                  </a:lnTo>
                  <a:lnTo>
                    <a:pt x="16564" y="8746"/>
                  </a:lnTo>
                  <a:cubicBezTo>
                    <a:pt x="16522" y="8462"/>
                    <a:pt x="16281" y="8288"/>
                    <a:pt x="16032" y="8288"/>
                  </a:cubicBezTo>
                  <a:cubicBezTo>
                    <a:pt x="15901" y="8288"/>
                    <a:pt x="15767" y="8337"/>
                    <a:pt x="15660" y="8444"/>
                  </a:cubicBezTo>
                  <a:lnTo>
                    <a:pt x="14968" y="9135"/>
                  </a:lnTo>
                  <a:lnTo>
                    <a:pt x="13077" y="7243"/>
                  </a:lnTo>
                  <a:cubicBezTo>
                    <a:pt x="14251" y="6068"/>
                    <a:pt x="14825" y="5494"/>
                    <a:pt x="14846" y="5471"/>
                  </a:cubicBezTo>
                  <a:close/>
                  <a:moveTo>
                    <a:pt x="3453" y="14440"/>
                  </a:moveTo>
                  <a:lnTo>
                    <a:pt x="3803" y="19183"/>
                  </a:lnTo>
                  <a:cubicBezTo>
                    <a:pt x="2203" y="19067"/>
                    <a:pt x="934" y="17727"/>
                    <a:pt x="934" y="16097"/>
                  </a:cubicBezTo>
                  <a:lnTo>
                    <a:pt x="934" y="15886"/>
                  </a:lnTo>
                  <a:cubicBezTo>
                    <a:pt x="934" y="15088"/>
                    <a:pt x="1584" y="14440"/>
                    <a:pt x="2382" y="14440"/>
                  </a:cubicBezTo>
                  <a:close/>
                  <a:moveTo>
                    <a:pt x="23031" y="14440"/>
                  </a:moveTo>
                  <a:cubicBezTo>
                    <a:pt x="23829" y="14440"/>
                    <a:pt x="24479" y="15088"/>
                    <a:pt x="24479" y="15886"/>
                  </a:cubicBezTo>
                  <a:lnTo>
                    <a:pt x="24479" y="16097"/>
                  </a:lnTo>
                  <a:cubicBezTo>
                    <a:pt x="24479" y="17727"/>
                    <a:pt x="23212" y="19067"/>
                    <a:pt x="21610" y="19183"/>
                  </a:cubicBezTo>
                  <a:lnTo>
                    <a:pt x="21960" y="14440"/>
                  </a:lnTo>
                  <a:close/>
                  <a:moveTo>
                    <a:pt x="8611" y="27177"/>
                  </a:moveTo>
                  <a:cubicBezTo>
                    <a:pt x="10072" y="28036"/>
                    <a:pt x="11589" y="28516"/>
                    <a:pt x="12705" y="28516"/>
                  </a:cubicBezTo>
                  <a:cubicBezTo>
                    <a:pt x="13773" y="28516"/>
                    <a:pt x="15297" y="28061"/>
                    <a:pt x="16800" y="27183"/>
                  </a:cubicBezTo>
                  <a:lnTo>
                    <a:pt x="16800" y="27958"/>
                  </a:lnTo>
                  <a:cubicBezTo>
                    <a:pt x="16800" y="29041"/>
                    <a:pt x="17432" y="30042"/>
                    <a:pt x="18408" y="30511"/>
                  </a:cubicBezTo>
                  <a:lnTo>
                    <a:pt x="19492" y="31030"/>
                  </a:lnTo>
                  <a:lnTo>
                    <a:pt x="5919" y="31030"/>
                  </a:lnTo>
                  <a:lnTo>
                    <a:pt x="7004" y="30511"/>
                  </a:lnTo>
                  <a:cubicBezTo>
                    <a:pt x="7980" y="30042"/>
                    <a:pt x="8611" y="29040"/>
                    <a:pt x="8611" y="27958"/>
                  </a:cubicBezTo>
                  <a:lnTo>
                    <a:pt x="8611" y="27177"/>
                  </a:lnTo>
                  <a:close/>
                  <a:moveTo>
                    <a:pt x="10119" y="0"/>
                  </a:moveTo>
                  <a:cubicBezTo>
                    <a:pt x="9983" y="0"/>
                    <a:pt x="9846" y="52"/>
                    <a:pt x="9742" y="156"/>
                  </a:cubicBezTo>
                  <a:lnTo>
                    <a:pt x="8429" y="1469"/>
                  </a:lnTo>
                  <a:cubicBezTo>
                    <a:pt x="8222" y="1676"/>
                    <a:pt x="8217" y="2014"/>
                    <a:pt x="8429" y="2224"/>
                  </a:cubicBezTo>
                  <a:lnTo>
                    <a:pt x="9191" y="2986"/>
                  </a:lnTo>
                  <a:cubicBezTo>
                    <a:pt x="5530" y="4462"/>
                    <a:pt x="2994" y="8176"/>
                    <a:pt x="3308" y="12426"/>
                  </a:cubicBezTo>
                  <a:lnTo>
                    <a:pt x="3387" y="13500"/>
                  </a:lnTo>
                  <a:lnTo>
                    <a:pt x="2385" y="13500"/>
                  </a:lnTo>
                  <a:cubicBezTo>
                    <a:pt x="1071" y="13500"/>
                    <a:pt x="0" y="14569"/>
                    <a:pt x="0" y="15885"/>
                  </a:cubicBezTo>
                  <a:lnTo>
                    <a:pt x="0" y="16094"/>
                  </a:lnTo>
                  <a:cubicBezTo>
                    <a:pt x="0" y="18265"/>
                    <a:pt x="1724" y="20040"/>
                    <a:pt x="3875" y="20123"/>
                  </a:cubicBezTo>
                  <a:lnTo>
                    <a:pt x="3918" y="20699"/>
                  </a:lnTo>
                  <a:cubicBezTo>
                    <a:pt x="4097" y="23131"/>
                    <a:pt x="5741" y="25177"/>
                    <a:pt x="7679" y="26568"/>
                  </a:cubicBezTo>
                  <a:lnTo>
                    <a:pt x="7679" y="27958"/>
                  </a:lnTo>
                  <a:cubicBezTo>
                    <a:pt x="7679" y="28683"/>
                    <a:pt x="7257" y="29353"/>
                    <a:pt x="6605" y="29666"/>
                  </a:cubicBezTo>
                  <a:lnTo>
                    <a:pt x="4677" y="30591"/>
                  </a:lnTo>
                  <a:cubicBezTo>
                    <a:pt x="4370" y="30738"/>
                    <a:pt x="4207" y="31072"/>
                    <a:pt x="4284" y="31403"/>
                  </a:cubicBezTo>
                  <a:cubicBezTo>
                    <a:pt x="4360" y="31735"/>
                    <a:pt x="4649" y="31967"/>
                    <a:pt x="4991" y="31967"/>
                  </a:cubicBezTo>
                  <a:lnTo>
                    <a:pt x="20429" y="31967"/>
                  </a:lnTo>
                  <a:cubicBezTo>
                    <a:pt x="20771" y="31967"/>
                    <a:pt x="21062" y="31735"/>
                    <a:pt x="21137" y="31403"/>
                  </a:cubicBezTo>
                  <a:cubicBezTo>
                    <a:pt x="21211" y="31072"/>
                    <a:pt x="21051" y="30738"/>
                    <a:pt x="20744" y="30591"/>
                  </a:cubicBezTo>
                  <a:lnTo>
                    <a:pt x="18815" y="29666"/>
                  </a:lnTo>
                  <a:cubicBezTo>
                    <a:pt x="18162" y="29351"/>
                    <a:pt x="17742" y="28680"/>
                    <a:pt x="17742" y="27958"/>
                  </a:cubicBezTo>
                  <a:lnTo>
                    <a:pt x="17742" y="26575"/>
                  </a:lnTo>
                  <a:cubicBezTo>
                    <a:pt x="18241" y="26216"/>
                    <a:pt x="18728" y="25809"/>
                    <a:pt x="19180" y="25354"/>
                  </a:cubicBezTo>
                  <a:cubicBezTo>
                    <a:pt x="19363" y="25170"/>
                    <a:pt x="19362" y="24874"/>
                    <a:pt x="19178" y="24692"/>
                  </a:cubicBezTo>
                  <a:cubicBezTo>
                    <a:pt x="19087" y="24601"/>
                    <a:pt x="18967" y="24555"/>
                    <a:pt x="18848" y="24555"/>
                  </a:cubicBezTo>
                  <a:cubicBezTo>
                    <a:pt x="18728" y="24555"/>
                    <a:pt x="18608" y="24601"/>
                    <a:pt x="18517" y="24694"/>
                  </a:cubicBezTo>
                  <a:cubicBezTo>
                    <a:pt x="16691" y="26523"/>
                    <a:pt x="14180" y="27579"/>
                    <a:pt x="12709" y="27579"/>
                  </a:cubicBezTo>
                  <a:cubicBezTo>
                    <a:pt x="9995" y="27579"/>
                    <a:pt x="5136" y="24465"/>
                    <a:pt x="4852" y="20631"/>
                  </a:cubicBezTo>
                  <a:cubicBezTo>
                    <a:pt x="4672" y="18186"/>
                    <a:pt x="4444" y="15095"/>
                    <a:pt x="4242" y="12360"/>
                  </a:cubicBezTo>
                  <a:cubicBezTo>
                    <a:pt x="3956" y="8489"/>
                    <a:pt x="6280" y="4976"/>
                    <a:pt x="9919" y="3715"/>
                  </a:cubicBezTo>
                  <a:lnTo>
                    <a:pt x="10663" y="4460"/>
                  </a:lnTo>
                  <a:cubicBezTo>
                    <a:pt x="10147" y="4603"/>
                    <a:pt x="9646" y="4801"/>
                    <a:pt x="9171" y="5055"/>
                  </a:cubicBezTo>
                  <a:cubicBezTo>
                    <a:pt x="8943" y="5177"/>
                    <a:pt x="8855" y="5460"/>
                    <a:pt x="8977" y="5688"/>
                  </a:cubicBezTo>
                  <a:cubicBezTo>
                    <a:pt x="9062" y="5846"/>
                    <a:pt x="9224" y="5937"/>
                    <a:pt x="9392" y="5937"/>
                  </a:cubicBezTo>
                  <a:cubicBezTo>
                    <a:pt x="9466" y="5937"/>
                    <a:pt x="9540" y="5919"/>
                    <a:pt x="9610" y="5882"/>
                  </a:cubicBezTo>
                  <a:cubicBezTo>
                    <a:pt x="9983" y="5682"/>
                    <a:pt x="10376" y="5521"/>
                    <a:pt x="10779" y="5401"/>
                  </a:cubicBezTo>
                  <a:lnTo>
                    <a:pt x="10779" y="5401"/>
                  </a:lnTo>
                  <a:lnTo>
                    <a:pt x="9449" y="6731"/>
                  </a:lnTo>
                  <a:cubicBezTo>
                    <a:pt x="9168" y="7014"/>
                    <a:pt x="9168" y="7470"/>
                    <a:pt x="9449" y="7753"/>
                  </a:cubicBezTo>
                  <a:lnTo>
                    <a:pt x="10626" y="8929"/>
                  </a:lnTo>
                  <a:cubicBezTo>
                    <a:pt x="10717" y="9021"/>
                    <a:pt x="10837" y="9066"/>
                    <a:pt x="10957" y="9066"/>
                  </a:cubicBezTo>
                  <a:cubicBezTo>
                    <a:pt x="11076" y="9066"/>
                    <a:pt x="11196" y="9021"/>
                    <a:pt x="11287" y="8929"/>
                  </a:cubicBezTo>
                  <a:cubicBezTo>
                    <a:pt x="11471" y="8746"/>
                    <a:pt x="11471" y="8450"/>
                    <a:pt x="11287" y="8266"/>
                  </a:cubicBezTo>
                  <a:lnTo>
                    <a:pt x="10263" y="7243"/>
                  </a:lnTo>
                  <a:lnTo>
                    <a:pt x="12006" y="5500"/>
                  </a:lnTo>
                  <a:cubicBezTo>
                    <a:pt x="12289" y="5217"/>
                    <a:pt x="12289" y="4761"/>
                    <a:pt x="12006" y="4478"/>
                  </a:cubicBezTo>
                  <a:lnTo>
                    <a:pt x="9376" y="1848"/>
                  </a:lnTo>
                  <a:lnTo>
                    <a:pt x="10119" y="1103"/>
                  </a:lnTo>
                  <a:lnTo>
                    <a:pt x="14007" y="4991"/>
                  </a:lnTo>
                  <a:lnTo>
                    <a:pt x="12263" y="6731"/>
                  </a:lnTo>
                  <a:cubicBezTo>
                    <a:pt x="11982" y="7014"/>
                    <a:pt x="11982" y="7470"/>
                    <a:pt x="12263" y="7753"/>
                  </a:cubicBezTo>
                  <a:lnTo>
                    <a:pt x="14568" y="10057"/>
                  </a:lnTo>
                  <a:cubicBezTo>
                    <a:pt x="14679" y="10168"/>
                    <a:pt x="14825" y="10224"/>
                    <a:pt x="14971" y="10224"/>
                  </a:cubicBezTo>
                  <a:cubicBezTo>
                    <a:pt x="15117" y="10224"/>
                    <a:pt x="15263" y="10168"/>
                    <a:pt x="15374" y="10057"/>
                  </a:cubicBezTo>
                  <a:lnTo>
                    <a:pt x="15752" y="9678"/>
                  </a:lnTo>
                  <a:lnTo>
                    <a:pt x="16053" y="11788"/>
                  </a:lnTo>
                  <a:lnTo>
                    <a:pt x="13642" y="11788"/>
                  </a:lnTo>
                  <a:lnTo>
                    <a:pt x="13824" y="11607"/>
                  </a:lnTo>
                  <a:cubicBezTo>
                    <a:pt x="14047" y="11385"/>
                    <a:pt x="14047" y="11022"/>
                    <a:pt x="13824" y="10802"/>
                  </a:cubicBezTo>
                  <a:lnTo>
                    <a:pt x="12852" y="9829"/>
                  </a:lnTo>
                  <a:cubicBezTo>
                    <a:pt x="12760" y="9737"/>
                    <a:pt x="12641" y="9691"/>
                    <a:pt x="12521" y="9691"/>
                  </a:cubicBezTo>
                  <a:cubicBezTo>
                    <a:pt x="12401" y="9691"/>
                    <a:pt x="12281" y="9737"/>
                    <a:pt x="12190" y="9829"/>
                  </a:cubicBezTo>
                  <a:cubicBezTo>
                    <a:pt x="12006" y="10013"/>
                    <a:pt x="12006" y="10308"/>
                    <a:pt x="12190" y="10491"/>
                  </a:cubicBezTo>
                  <a:lnTo>
                    <a:pt x="12902" y="11204"/>
                  </a:lnTo>
                  <a:lnTo>
                    <a:pt x="12318" y="11788"/>
                  </a:lnTo>
                  <a:lnTo>
                    <a:pt x="6588" y="11788"/>
                  </a:lnTo>
                  <a:cubicBezTo>
                    <a:pt x="6308" y="11788"/>
                    <a:pt x="6087" y="11551"/>
                    <a:pt x="6106" y="11273"/>
                  </a:cubicBezTo>
                  <a:cubicBezTo>
                    <a:pt x="6213" y="9666"/>
                    <a:pt x="6886" y="8216"/>
                    <a:pt x="8003" y="7086"/>
                  </a:cubicBezTo>
                  <a:cubicBezTo>
                    <a:pt x="8185" y="6900"/>
                    <a:pt x="8182" y="6605"/>
                    <a:pt x="7999" y="6423"/>
                  </a:cubicBezTo>
                  <a:cubicBezTo>
                    <a:pt x="7907" y="6333"/>
                    <a:pt x="7788" y="6288"/>
                    <a:pt x="7670" y="6288"/>
                  </a:cubicBezTo>
                  <a:cubicBezTo>
                    <a:pt x="7549" y="6288"/>
                    <a:pt x="7428" y="6335"/>
                    <a:pt x="7336" y="6428"/>
                  </a:cubicBezTo>
                  <a:cubicBezTo>
                    <a:pt x="6086" y="7695"/>
                    <a:pt x="5295" y="9343"/>
                    <a:pt x="5172" y="11212"/>
                  </a:cubicBezTo>
                  <a:cubicBezTo>
                    <a:pt x="5117" y="12030"/>
                    <a:pt x="5769" y="12726"/>
                    <a:pt x="6588" y="12726"/>
                  </a:cubicBezTo>
                  <a:lnTo>
                    <a:pt x="18828" y="12726"/>
                  </a:lnTo>
                  <a:cubicBezTo>
                    <a:pt x="19647" y="12726"/>
                    <a:pt x="20299" y="12032"/>
                    <a:pt x="20246" y="11212"/>
                  </a:cubicBezTo>
                  <a:cubicBezTo>
                    <a:pt x="20026" y="7931"/>
                    <a:pt x="17713" y="5316"/>
                    <a:pt x="14822" y="4480"/>
                  </a:cubicBezTo>
                  <a:cubicBezTo>
                    <a:pt x="14816" y="4474"/>
                    <a:pt x="14893" y="4551"/>
                    <a:pt x="13638" y="3296"/>
                  </a:cubicBezTo>
                  <a:lnTo>
                    <a:pt x="13638" y="3296"/>
                  </a:lnTo>
                  <a:cubicBezTo>
                    <a:pt x="18040" y="3768"/>
                    <a:pt x="21519" y="7671"/>
                    <a:pt x="21174" y="12360"/>
                  </a:cubicBezTo>
                  <a:cubicBezTo>
                    <a:pt x="20943" y="15500"/>
                    <a:pt x="20788" y="17601"/>
                    <a:pt x="20564" y="20631"/>
                  </a:cubicBezTo>
                  <a:cubicBezTo>
                    <a:pt x="20504" y="21449"/>
                    <a:pt x="20246" y="22260"/>
                    <a:pt x="19795" y="23042"/>
                  </a:cubicBezTo>
                  <a:cubicBezTo>
                    <a:pt x="19614" y="23358"/>
                    <a:pt x="19845" y="23742"/>
                    <a:pt x="20201" y="23742"/>
                  </a:cubicBezTo>
                  <a:cubicBezTo>
                    <a:pt x="20362" y="23742"/>
                    <a:pt x="20520" y="23659"/>
                    <a:pt x="20607" y="23508"/>
                  </a:cubicBezTo>
                  <a:cubicBezTo>
                    <a:pt x="21128" y="22601"/>
                    <a:pt x="21430" y="21659"/>
                    <a:pt x="21500" y="20699"/>
                  </a:cubicBezTo>
                  <a:lnTo>
                    <a:pt x="21543" y="20123"/>
                  </a:lnTo>
                  <a:cubicBezTo>
                    <a:pt x="23692" y="20040"/>
                    <a:pt x="25417" y="18265"/>
                    <a:pt x="25417" y="16094"/>
                  </a:cubicBezTo>
                  <a:lnTo>
                    <a:pt x="25417" y="15885"/>
                  </a:lnTo>
                  <a:cubicBezTo>
                    <a:pt x="25414" y="14572"/>
                    <a:pt x="24344" y="13501"/>
                    <a:pt x="23029" y="13501"/>
                  </a:cubicBezTo>
                  <a:lnTo>
                    <a:pt x="22028" y="13501"/>
                  </a:lnTo>
                  <a:lnTo>
                    <a:pt x="22107" y="12428"/>
                  </a:lnTo>
                  <a:cubicBezTo>
                    <a:pt x="22303" y="9786"/>
                    <a:pt x="21417" y="7261"/>
                    <a:pt x="19613" y="5321"/>
                  </a:cubicBezTo>
                  <a:cubicBezTo>
                    <a:pt x="17805" y="3376"/>
                    <a:pt x="15351" y="2310"/>
                    <a:pt x="12709" y="2310"/>
                  </a:cubicBezTo>
                  <a:cubicBezTo>
                    <a:pt x="12689" y="2310"/>
                    <a:pt x="12670" y="2310"/>
                    <a:pt x="12651" y="2310"/>
                  </a:cubicBezTo>
                  <a:lnTo>
                    <a:pt x="10497" y="156"/>
                  </a:lnTo>
                  <a:cubicBezTo>
                    <a:pt x="10393" y="52"/>
                    <a:pt x="10256" y="0"/>
                    <a:pt x="1011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1"/>
            <p:cNvSpPr/>
            <p:nvPr/>
          </p:nvSpPr>
          <p:spPr>
            <a:xfrm>
              <a:off x="8181636" y="4371613"/>
              <a:ext cx="62306" cy="12507"/>
            </a:xfrm>
            <a:custGeom>
              <a:avLst/>
              <a:gdLst/>
              <a:ahLst/>
              <a:cxnLst/>
              <a:rect l="l" t="t" r="r" b="b"/>
              <a:pathLst>
                <a:path w="4668" h="937" extrusionOk="0">
                  <a:moveTo>
                    <a:pt x="468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7"/>
                    <a:pt x="210" y="936"/>
                    <a:pt x="468" y="936"/>
                  </a:cubicBezTo>
                  <a:lnTo>
                    <a:pt x="4199" y="936"/>
                  </a:lnTo>
                  <a:cubicBezTo>
                    <a:pt x="4457" y="936"/>
                    <a:pt x="4668" y="727"/>
                    <a:pt x="4668" y="468"/>
                  </a:cubicBezTo>
                  <a:cubicBezTo>
                    <a:pt x="4668" y="210"/>
                    <a:pt x="4457" y="1"/>
                    <a:pt x="419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1"/>
            <p:cNvSpPr/>
            <p:nvPr/>
          </p:nvSpPr>
          <p:spPr>
            <a:xfrm>
              <a:off x="8248090" y="4371613"/>
              <a:ext cx="78937" cy="78577"/>
            </a:xfrm>
            <a:custGeom>
              <a:avLst/>
              <a:gdLst/>
              <a:ahLst/>
              <a:cxnLst/>
              <a:rect l="l" t="t" r="r" b="b"/>
              <a:pathLst>
                <a:path w="5914" h="5887" extrusionOk="0">
                  <a:moveTo>
                    <a:pt x="2962" y="1"/>
                  </a:moveTo>
                  <a:cubicBezTo>
                    <a:pt x="2016" y="1"/>
                    <a:pt x="1247" y="770"/>
                    <a:pt x="1247" y="1715"/>
                  </a:cubicBezTo>
                  <a:lnTo>
                    <a:pt x="1247" y="4172"/>
                  </a:lnTo>
                  <a:cubicBezTo>
                    <a:pt x="1247" y="4601"/>
                    <a:pt x="897" y="4951"/>
                    <a:pt x="468" y="4951"/>
                  </a:cubicBezTo>
                  <a:cubicBezTo>
                    <a:pt x="210" y="4951"/>
                    <a:pt x="0" y="5161"/>
                    <a:pt x="0" y="5419"/>
                  </a:cubicBezTo>
                  <a:cubicBezTo>
                    <a:pt x="0" y="5677"/>
                    <a:pt x="210" y="5887"/>
                    <a:pt x="468" y="5887"/>
                  </a:cubicBezTo>
                  <a:cubicBezTo>
                    <a:pt x="1414" y="5887"/>
                    <a:pt x="2183" y="5118"/>
                    <a:pt x="2183" y="4172"/>
                  </a:cubicBezTo>
                  <a:lnTo>
                    <a:pt x="2183" y="1715"/>
                  </a:lnTo>
                  <a:cubicBezTo>
                    <a:pt x="2183" y="1286"/>
                    <a:pt x="2533" y="936"/>
                    <a:pt x="2962" y="936"/>
                  </a:cubicBezTo>
                  <a:lnTo>
                    <a:pt x="5446" y="936"/>
                  </a:lnTo>
                  <a:cubicBezTo>
                    <a:pt x="5704" y="936"/>
                    <a:pt x="5914" y="727"/>
                    <a:pt x="5914" y="468"/>
                  </a:cubicBezTo>
                  <a:cubicBezTo>
                    <a:pt x="5914" y="210"/>
                    <a:pt x="5704" y="1"/>
                    <a:pt x="544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1"/>
            <p:cNvSpPr/>
            <p:nvPr/>
          </p:nvSpPr>
          <p:spPr>
            <a:xfrm>
              <a:off x="8206435" y="4480284"/>
              <a:ext cx="95808" cy="23505"/>
            </a:xfrm>
            <a:custGeom>
              <a:avLst/>
              <a:gdLst/>
              <a:ahLst/>
              <a:cxnLst/>
              <a:rect l="l" t="t" r="r" b="b"/>
              <a:pathLst>
                <a:path w="7178" h="1761" extrusionOk="0">
                  <a:moveTo>
                    <a:pt x="3590" y="1"/>
                  </a:moveTo>
                  <a:cubicBezTo>
                    <a:pt x="2604" y="1"/>
                    <a:pt x="1617" y="226"/>
                    <a:pt x="718" y="678"/>
                  </a:cubicBezTo>
                  <a:lnTo>
                    <a:pt x="325" y="876"/>
                  </a:lnTo>
                  <a:cubicBezTo>
                    <a:pt x="94" y="992"/>
                    <a:pt x="0" y="1273"/>
                    <a:pt x="116" y="1503"/>
                  </a:cubicBezTo>
                  <a:cubicBezTo>
                    <a:pt x="198" y="1666"/>
                    <a:pt x="364" y="1760"/>
                    <a:pt x="536" y="1760"/>
                  </a:cubicBezTo>
                  <a:cubicBezTo>
                    <a:pt x="606" y="1760"/>
                    <a:pt x="678" y="1744"/>
                    <a:pt x="745" y="1711"/>
                  </a:cubicBezTo>
                  <a:lnTo>
                    <a:pt x="1138" y="1514"/>
                  </a:lnTo>
                  <a:cubicBezTo>
                    <a:pt x="1906" y="1129"/>
                    <a:pt x="2748" y="936"/>
                    <a:pt x="3590" y="936"/>
                  </a:cubicBezTo>
                  <a:cubicBezTo>
                    <a:pt x="4432" y="936"/>
                    <a:pt x="5274" y="1129"/>
                    <a:pt x="6041" y="1514"/>
                  </a:cubicBezTo>
                  <a:lnTo>
                    <a:pt x="6434" y="1711"/>
                  </a:lnTo>
                  <a:cubicBezTo>
                    <a:pt x="6501" y="1744"/>
                    <a:pt x="6573" y="1760"/>
                    <a:pt x="6643" y="1760"/>
                  </a:cubicBezTo>
                  <a:cubicBezTo>
                    <a:pt x="6815" y="1760"/>
                    <a:pt x="6980" y="1666"/>
                    <a:pt x="7062" y="1503"/>
                  </a:cubicBezTo>
                  <a:cubicBezTo>
                    <a:pt x="7178" y="1272"/>
                    <a:pt x="7085" y="991"/>
                    <a:pt x="6853" y="876"/>
                  </a:cubicBezTo>
                  <a:lnTo>
                    <a:pt x="6460" y="678"/>
                  </a:lnTo>
                  <a:cubicBezTo>
                    <a:pt x="5562" y="226"/>
                    <a:pt x="4576" y="1"/>
                    <a:pt x="359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/>
          <p:nvPr/>
        </p:nvSpPr>
        <p:spPr>
          <a:xfrm>
            <a:off x="4029777" y="751624"/>
            <a:ext cx="1084500" cy="1084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2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3"/>
          <p:cNvSpPr txBox="1">
            <a:spLocks noGrp="1"/>
          </p:cNvSpPr>
          <p:nvPr>
            <p:ph type="title"/>
          </p:nvPr>
        </p:nvSpPr>
        <p:spPr>
          <a:xfrm>
            <a:off x="2413118" y="2020458"/>
            <a:ext cx="4360200" cy="21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pecahan</a:t>
            </a:r>
            <a:endParaRPr dirty="0"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 idx="2"/>
          </p:nvPr>
        </p:nvSpPr>
        <p:spPr>
          <a:xfrm>
            <a:off x="3664200" y="872975"/>
            <a:ext cx="181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1"/>
          </p:nvPr>
        </p:nvSpPr>
        <p:spPr>
          <a:xfrm>
            <a:off x="2527813" y="3521875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?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pembilang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penyebut</a:t>
            </a:r>
            <a:r>
              <a:rPr lang="en-US" dirty="0"/>
              <a:t>.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a/b, </a:t>
            </a:r>
            <a:r>
              <a:rPr lang="en-US" dirty="0" err="1"/>
              <a:t>dimana</a:t>
            </a:r>
            <a:r>
              <a:rPr lang="en-US" dirty="0"/>
              <a:t> a = </a:t>
            </a:r>
            <a:r>
              <a:rPr lang="en-US" dirty="0" err="1"/>
              <a:t>pembilang</a:t>
            </a:r>
            <a:r>
              <a:rPr lang="en-US" dirty="0"/>
              <a:t>, b = </a:t>
            </a:r>
            <a:r>
              <a:rPr lang="en-US" dirty="0" err="1"/>
              <a:t>penyebut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b </a:t>
            </a:r>
            <a:r>
              <a:rPr lang="en-US" dirty="0" err="1"/>
              <a:t>bukan</a:t>
            </a:r>
            <a:r>
              <a:rPr lang="en-US" dirty="0"/>
              <a:t> nol.</a:t>
            </a:r>
            <a:endParaRPr dirty="0"/>
          </a:p>
        </p:txBody>
      </p:sp>
      <p:cxnSp>
        <p:nvCxnSpPr>
          <p:cNvPr id="1737" name="Google Shape;1737;p43"/>
          <p:cNvCxnSpPr>
            <a:stCxn id="1733" idx="4"/>
            <a:endCxn id="1734" idx="0"/>
          </p:cNvCxnSpPr>
          <p:nvPr/>
        </p:nvCxnSpPr>
        <p:spPr>
          <a:xfrm>
            <a:off x="4572027" y="1836124"/>
            <a:ext cx="21191" cy="18433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8" name="Google Shape;1738;p43"/>
          <p:cNvGrpSpPr/>
          <p:nvPr/>
        </p:nvGrpSpPr>
        <p:grpSpPr>
          <a:xfrm>
            <a:off x="2106748" y="751622"/>
            <a:ext cx="1165483" cy="1003630"/>
            <a:chOff x="2106748" y="751622"/>
            <a:chExt cx="1165483" cy="1003630"/>
          </a:xfrm>
        </p:grpSpPr>
        <p:sp>
          <p:nvSpPr>
            <p:cNvPr id="1739" name="Google Shape;1739;p43"/>
            <p:cNvSpPr/>
            <p:nvPr/>
          </p:nvSpPr>
          <p:spPr>
            <a:xfrm rot="-451723">
              <a:off x="2198405" y="781704"/>
              <a:ext cx="22066" cy="970362"/>
            </a:xfrm>
            <a:custGeom>
              <a:avLst/>
              <a:gdLst/>
              <a:ahLst/>
              <a:cxnLst/>
              <a:rect l="l" t="t" r="r" b="b"/>
              <a:pathLst>
                <a:path w="1060" h="46614" extrusionOk="0">
                  <a:moveTo>
                    <a:pt x="532" y="0"/>
                  </a:moveTo>
                  <a:cubicBezTo>
                    <a:pt x="335" y="0"/>
                    <a:pt x="138" y="127"/>
                    <a:pt x="136" y="381"/>
                  </a:cubicBezTo>
                  <a:cubicBezTo>
                    <a:pt x="0" y="15664"/>
                    <a:pt x="272" y="30950"/>
                    <a:pt x="136" y="46233"/>
                  </a:cubicBezTo>
                  <a:cubicBezTo>
                    <a:pt x="133" y="46487"/>
                    <a:pt x="329" y="46614"/>
                    <a:pt x="526" y="46614"/>
                  </a:cubicBezTo>
                  <a:cubicBezTo>
                    <a:pt x="723" y="46614"/>
                    <a:pt x="921" y="46487"/>
                    <a:pt x="923" y="46233"/>
                  </a:cubicBezTo>
                  <a:cubicBezTo>
                    <a:pt x="1059" y="30950"/>
                    <a:pt x="787" y="15664"/>
                    <a:pt x="923" y="381"/>
                  </a:cubicBezTo>
                  <a:cubicBezTo>
                    <a:pt x="925" y="127"/>
                    <a:pt x="728" y="0"/>
                    <a:pt x="5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 rot="-451723">
              <a:off x="2257437" y="1666465"/>
              <a:ext cx="1017387" cy="22233"/>
            </a:xfrm>
            <a:custGeom>
              <a:avLst/>
              <a:gdLst/>
              <a:ahLst/>
              <a:cxnLst/>
              <a:rect l="l" t="t" r="r" b="b"/>
              <a:pathLst>
                <a:path w="48873" h="1068" extrusionOk="0">
                  <a:moveTo>
                    <a:pt x="506" y="0"/>
                  </a:moveTo>
                  <a:cubicBezTo>
                    <a:pt x="1" y="0"/>
                    <a:pt x="0" y="788"/>
                    <a:pt x="508" y="788"/>
                  </a:cubicBezTo>
                  <a:cubicBezTo>
                    <a:pt x="11236" y="814"/>
                    <a:pt x="21996" y="1068"/>
                    <a:pt x="32742" y="1068"/>
                  </a:cubicBezTo>
                  <a:cubicBezTo>
                    <a:pt x="37954" y="1068"/>
                    <a:pt x="43163" y="1008"/>
                    <a:pt x="48364" y="833"/>
                  </a:cubicBezTo>
                  <a:cubicBezTo>
                    <a:pt x="48864" y="818"/>
                    <a:pt x="48872" y="46"/>
                    <a:pt x="48380" y="46"/>
                  </a:cubicBezTo>
                  <a:cubicBezTo>
                    <a:pt x="48375" y="46"/>
                    <a:pt x="48369" y="46"/>
                    <a:pt x="48364" y="46"/>
                  </a:cubicBezTo>
                  <a:cubicBezTo>
                    <a:pt x="43163" y="220"/>
                    <a:pt x="37954" y="280"/>
                    <a:pt x="32742" y="280"/>
                  </a:cubicBezTo>
                  <a:cubicBezTo>
                    <a:pt x="21995" y="280"/>
                    <a:pt x="11234" y="26"/>
                    <a:pt x="508" y="0"/>
                  </a:cubicBezTo>
                  <a:cubicBezTo>
                    <a:pt x="507" y="0"/>
                    <a:pt x="507" y="0"/>
                    <a:pt x="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 rot="-451723">
              <a:off x="2204830" y="806288"/>
              <a:ext cx="892215" cy="877976"/>
            </a:xfrm>
            <a:custGeom>
              <a:avLst/>
              <a:gdLst/>
              <a:ahLst/>
              <a:cxnLst/>
              <a:rect l="l" t="t" r="r" b="b"/>
              <a:pathLst>
                <a:path w="42860" h="42176" extrusionOk="0">
                  <a:moveTo>
                    <a:pt x="42283" y="0"/>
                  </a:moveTo>
                  <a:cubicBezTo>
                    <a:pt x="42194" y="0"/>
                    <a:pt x="42102" y="33"/>
                    <a:pt x="42020" y="113"/>
                  </a:cubicBezTo>
                  <a:cubicBezTo>
                    <a:pt x="27938" y="13728"/>
                    <a:pt x="13502" y="27041"/>
                    <a:pt x="262" y="41494"/>
                  </a:cubicBezTo>
                  <a:cubicBezTo>
                    <a:pt x="0" y="41781"/>
                    <a:pt x="264" y="42176"/>
                    <a:pt x="557" y="42176"/>
                  </a:cubicBezTo>
                  <a:cubicBezTo>
                    <a:pt x="646" y="42176"/>
                    <a:pt x="738" y="42139"/>
                    <a:pt x="819" y="42051"/>
                  </a:cubicBezTo>
                  <a:cubicBezTo>
                    <a:pt x="14058" y="27598"/>
                    <a:pt x="28493" y="14285"/>
                    <a:pt x="42577" y="669"/>
                  </a:cubicBezTo>
                  <a:cubicBezTo>
                    <a:pt x="42860" y="395"/>
                    <a:pt x="42589" y="0"/>
                    <a:pt x="4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 rot="-451723">
              <a:off x="2927522" y="940328"/>
              <a:ext cx="16404" cy="67655"/>
            </a:xfrm>
            <a:custGeom>
              <a:avLst/>
              <a:gdLst/>
              <a:ahLst/>
              <a:cxnLst/>
              <a:rect l="l" t="t" r="r" b="b"/>
              <a:pathLst>
                <a:path w="788" h="3250" extrusionOk="0">
                  <a:moveTo>
                    <a:pt x="394" y="0"/>
                  </a:moveTo>
                  <a:cubicBezTo>
                    <a:pt x="197" y="0"/>
                    <a:pt x="0" y="128"/>
                    <a:pt x="0" y="382"/>
                  </a:cubicBezTo>
                  <a:lnTo>
                    <a:pt x="0" y="2870"/>
                  </a:lnTo>
                  <a:cubicBezTo>
                    <a:pt x="0" y="3123"/>
                    <a:pt x="197" y="3250"/>
                    <a:pt x="395" y="3250"/>
                  </a:cubicBezTo>
                  <a:cubicBezTo>
                    <a:pt x="591" y="3250"/>
                    <a:pt x="787" y="3123"/>
                    <a:pt x="787" y="2870"/>
                  </a:cubicBezTo>
                  <a:lnTo>
                    <a:pt x="787" y="382"/>
                  </a:lnTo>
                  <a:cubicBezTo>
                    <a:pt x="787" y="128"/>
                    <a:pt x="591" y="0"/>
                    <a:pt x="3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 rot="-451723">
              <a:off x="2940408" y="1037855"/>
              <a:ext cx="16404" cy="67655"/>
            </a:xfrm>
            <a:custGeom>
              <a:avLst/>
              <a:gdLst/>
              <a:ahLst/>
              <a:cxnLst/>
              <a:rect l="l" t="t" r="r" b="b"/>
              <a:pathLst>
                <a:path w="788" h="3250" extrusionOk="0">
                  <a:moveTo>
                    <a:pt x="393" y="0"/>
                  </a:moveTo>
                  <a:cubicBezTo>
                    <a:pt x="197" y="0"/>
                    <a:pt x="0" y="127"/>
                    <a:pt x="0" y="381"/>
                  </a:cubicBezTo>
                  <a:lnTo>
                    <a:pt x="0" y="2869"/>
                  </a:lnTo>
                  <a:cubicBezTo>
                    <a:pt x="0" y="3123"/>
                    <a:pt x="197" y="3250"/>
                    <a:pt x="394" y="3250"/>
                  </a:cubicBezTo>
                  <a:cubicBezTo>
                    <a:pt x="591" y="3250"/>
                    <a:pt x="787" y="3123"/>
                    <a:pt x="787" y="2869"/>
                  </a:cubicBezTo>
                  <a:lnTo>
                    <a:pt x="787" y="381"/>
                  </a:lnTo>
                  <a:cubicBezTo>
                    <a:pt x="787" y="128"/>
                    <a:pt x="590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 rot="-451723">
              <a:off x="2953293" y="1135381"/>
              <a:ext cx="16404" cy="67655"/>
            </a:xfrm>
            <a:custGeom>
              <a:avLst/>
              <a:gdLst/>
              <a:ahLst/>
              <a:cxnLst/>
              <a:rect l="l" t="t" r="r" b="b"/>
              <a:pathLst>
                <a:path w="788" h="3250" extrusionOk="0">
                  <a:moveTo>
                    <a:pt x="393" y="1"/>
                  </a:moveTo>
                  <a:cubicBezTo>
                    <a:pt x="196" y="1"/>
                    <a:pt x="0" y="128"/>
                    <a:pt x="0" y="382"/>
                  </a:cubicBezTo>
                  <a:lnTo>
                    <a:pt x="0" y="2869"/>
                  </a:lnTo>
                  <a:cubicBezTo>
                    <a:pt x="0" y="3122"/>
                    <a:pt x="197" y="3249"/>
                    <a:pt x="394" y="3249"/>
                  </a:cubicBezTo>
                  <a:cubicBezTo>
                    <a:pt x="591" y="3249"/>
                    <a:pt x="787" y="3122"/>
                    <a:pt x="787" y="2869"/>
                  </a:cubicBezTo>
                  <a:lnTo>
                    <a:pt x="787" y="382"/>
                  </a:lnTo>
                  <a:cubicBezTo>
                    <a:pt x="787" y="128"/>
                    <a:pt x="590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 rot="-451723">
              <a:off x="2966178" y="1232907"/>
              <a:ext cx="16404" cy="67634"/>
            </a:xfrm>
            <a:custGeom>
              <a:avLst/>
              <a:gdLst/>
              <a:ahLst/>
              <a:cxnLst/>
              <a:rect l="l" t="t" r="r" b="b"/>
              <a:pathLst>
                <a:path w="788" h="3249" extrusionOk="0">
                  <a:moveTo>
                    <a:pt x="393" y="1"/>
                  </a:moveTo>
                  <a:cubicBezTo>
                    <a:pt x="197" y="1"/>
                    <a:pt x="0" y="128"/>
                    <a:pt x="0" y="381"/>
                  </a:cubicBezTo>
                  <a:lnTo>
                    <a:pt x="0" y="2868"/>
                  </a:lnTo>
                  <a:cubicBezTo>
                    <a:pt x="0" y="3122"/>
                    <a:pt x="197" y="3249"/>
                    <a:pt x="394" y="3249"/>
                  </a:cubicBezTo>
                  <a:cubicBezTo>
                    <a:pt x="591" y="3249"/>
                    <a:pt x="787" y="3122"/>
                    <a:pt x="787" y="2868"/>
                  </a:cubicBezTo>
                  <a:lnTo>
                    <a:pt x="787" y="381"/>
                  </a:lnTo>
                  <a:cubicBezTo>
                    <a:pt x="787" y="128"/>
                    <a:pt x="590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3"/>
            <p:cNvSpPr/>
            <p:nvPr/>
          </p:nvSpPr>
          <p:spPr>
            <a:xfrm rot="-451723">
              <a:off x="2979065" y="1330433"/>
              <a:ext cx="16404" cy="67655"/>
            </a:xfrm>
            <a:custGeom>
              <a:avLst/>
              <a:gdLst/>
              <a:ahLst/>
              <a:cxnLst/>
              <a:rect l="l" t="t" r="r" b="b"/>
              <a:pathLst>
                <a:path w="788" h="3250" extrusionOk="0">
                  <a:moveTo>
                    <a:pt x="393" y="0"/>
                  </a:moveTo>
                  <a:cubicBezTo>
                    <a:pt x="197" y="0"/>
                    <a:pt x="0" y="127"/>
                    <a:pt x="0" y="381"/>
                  </a:cubicBezTo>
                  <a:lnTo>
                    <a:pt x="0" y="2869"/>
                  </a:lnTo>
                  <a:cubicBezTo>
                    <a:pt x="0" y="3122"/>
                    <a:pt x="197" y="3249"/>
                    <a:pt x="395" y="3249"/>
                  </a:cubicBezTo>
                  <a:cubicBezTo>
                    <a:pt x="591" y="3249"/>
                    <a:pt x="787" y="3123"/>
                    <a:pt x="787" y="2869"/>
                  </a:cubicBezTo>
                  <a:lnTo>
                    <a:pt x="787" y="381"/>
                  </a:lnTo>
                  <a:cubicBezTo>
                    <a:pt x="787" y="127"/>
                    <a:pt x="590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3"/>
            <p:cNvSpPr/>
            <p:nvPr/>
          </p:nvSpPr>
          <p:spPr>
            <a:xfrm rot="-451723">
              <a:off x="2991950" y="1427960"/>
              <a:ext cx="16404" cy="67655"/>
            </a:xfrm>
            <a:custGeom>
              <a:avLst/>
              <a:gdLst/>
              <a:ahLst/>
              <a:cxnLst/>
              <a:rect l="l" t="t" r="r" b="b"/>
              <a:pathLst>
                <a:path w="788" h="3250" extrusionOk="0">
                  <a:moveTo>
                    <a:pt x="393" y="0"/>
                  </a:moveTo>
                  <a:cubicBezTo>
                    <a:pt x="196" y="0"/>
                    <a:pt x="0" y="127"/>
                    <a:pt x="0" y="380"/>
                  </a:cubicBezTo>
                  <a:lnTo>
                    <a:pt x="0" y="2868"/>
                  </a:lnTo>
                  <a:cubicBezTo>
                    <a:pt x="0" y="3122"/>
                    <a:pt x="197" y="3249"/>
                    <a:pt x="394" y="3249"/>
                  </a:cubicBezTo>
                  <a:cubicBezTo>
                    <a:pt x="591" y="3249"/>
                    <a:pt x="787" y="3122"/>
                    <a:pt x="787" y="2868"/>
                  </a:cubicBezTo>
                  <a:lnTo>
                    <a:pt x="787" y="380"/>
                  </a:lnTo>
                  <a:cubicBezTo>
                    <a:pt x="787" y="127"/>
                    <a:pt x="590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3"/>
            <p:cNvSpPr/>
            <p:nvPr/>
          </p:nvSpPr>
          <p:spPr>
            <a:xfrm rot="-451723">
              <a:off x="3004836" y="1525507"/>
              <a:ext cx="16404" cy="67613"/>
            </a:xfrm>
            <a:custGeom>
              <a:avLst/>
              <a:gdLst/>
              <a:ahLst/>
              <a:cxnLst/>
              <a:rect l="l" t="t" r="r" b="b"/>
              <a:pathLst>
                <a:path w="788" h="3248" extrusionOk="0">
                  <a:moveTo>
                    <a:pt x="394" y="0"/>
                  </a:moveTo>
                  <a:cubicBezTo>
                    <a:pt x="197" y="0"/>
                    <a:pt x="0" y="127"/>
                    <a:pt x="0" y="380"/>
                  </a:cubicBezTo>
                  <a:lnTo>
                    <a:pt x="0" y="2867"/>
                  </a:lnTo>
                  <a:cubicBezTo>
                    <a:pt x="0" y="3121"/>
                    <a:pt x="197" y="3248"/>
                    <a:pt x="394" y="3248"/>
                  </a:cubicBezTo>
                  <a:cubicBezTo>
                    <a:pt x="591" y="3248"/>
                    <a:pt x="787" y="3121"/>
                    <a:pt x="787" y="2867"/>
                  </a:cubicBezTo>
                  <a:lnTo>
                    <a:pt x="787" y="380"/>
                  </a:lnTo>
                  <a:cubicBezTo>
                    <a:pt x="787" y="127"/>
                    <a:pt x="591" y="0"/>
                    <a:pt x="3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3"/>
            <p:cNvSpPr/>
            <p:nvPr/>
          </p:nvSpPr>
          <p:spPr>
            <a:xfrm rot="-451723">
              <a:off x="2112791" y="793676"/>
              <a:ext cx="75711" cy="97215"/>
            </a:xfrm>
            <a:custGeom>
              <a:avLst/>
              <a:gdLst/>
              <a:ahLst/>
              <a:cxnLst/>
              <a:rect l="l" t="t" r="r" b="b"/>
              <a:pathLst>
                <a:path w="3637" h="4670" extrusionOk="0">
                  <a:moveTo>
                    <a:pt x="1775" y="1360"/>
                  </a:moveTo>
                  <a:cubicBezTo>
                    <a:pt x="1995" y="2180"/>
                    <a:pt x="2279" y="2975"/>
                    <a:pt x="2623" y="3751"/>
                  </a:cubicBezTo>
                  <a:lnTo>
                    <a:pt x="2623" y="3751"/>
                  </a:lnTo>
                  <a:cubicBezTo>
                    <a:pt x="2067" y="3820"/>
                    <a:pt x="1509" y="3860"/>
                    <a:pt x="948" y="3876"/>
                  </a:cubicBezTo>
                  <a:lnTo>
                    <a:pt x="948" y="3876"/>
                  </a:lnTo>
                  <a:cubicBezTo>
                    <a:pt x="1175" y="3020"/>
                    <a:pt x="1449" y="2182"/>
                    <a:pt x="1775" y="1360"/>
                  </a:cubicBezTo>
                  <a:close/>
                  <a:moveTo>
                    <a:pt x="1703" y="0"/>
                  </a:moveTo>
                  <a:cubicBezTo>
                    <a:pt x="1587" y="0"/>
                    <a:pt x="1476" y="60"/>
                    <a:pt x="1412" y="206"/>
                  </a:cubicBezTo>
                  <a:cubicBezTo>
                    <a:pt x="843" y="1489"/>
                    <a:pt x="388" y="2804"/>
                    <a:pt x="59" y="4171"/>
                  </a:cubicBezTo>
                  <a:cubicBezTo>
                    <a:pt x="0" y="4418"/>
                    <a:pt x="178" y="4670"/>
                    <a:pt x="438" y="4670"/>
                  </a:cubicBezTo>
                  <a:cubicBezTo>
                    <a:pt x="1402" y="4670"/>
                    <a:pt x="2351" y="4589"/>
                    <a:pt x="3304" y="4443"/>
                  </a:cubicBezTo>
                  <a:cubicBezTo>
                    <a:pt x="3576" y="4402"/>
                    <a:pt x="3636" y="4067"/>
                    <a:pt x="3541" y="3865"/>
                  </a:cubicBezTo>
                  <a:cubicBezTo>
                    <a:pt x="3004" y="2751"/>
                    <a:pt x="2611" y="1595"/>
                    <a:pt x="2348" y="388"/>
                  </a:cubicBezTo>
                  <a:cubicBezTo>
                    <a:pt x="2305" y="190"/>
                    <a:pt x="2159" y="105"/>
                    <a:pt x="2005" y="105"/>
                  </a:cubicBezTo>
                  <a:cubicBezTo>
                    <a:pt x="1994" y="105"/>
                    <a:pt x="1983" y="105"/>
                    <a:pt x="1972" y="106"/>
                  </a:cubicBezTo>
                  <a:lnTo>
                    <a:pt x="1972" y="106"/>
                  </a:lnTo>
                  <a:cubicBezTo>
                    <a:pt x="1894" y="40"/>
                    <a:pt x="1797" y="0"/>
                    <a:pt x="17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3"/>
            <p:cNvSpPr/>
            <p:nvPr/>
          </p:nvSpPr>
          <p:spPr>
            <a:xfrm rot="-451723">
              <a:off x="2132995" y="809053"/>
              <a:ext cx="32121" cy="69737"/>
            </a:xfrm>
            <a:custGeom>
              <a:avLst/>
              <a:gdLst/>
              <a:ahLst/>
              <a:cxnLst/>
              <a:rect l="l" t="t" r="r" b="b"/>
              <a:pathLst>
                <a:path w="1543" h="3350" extrusionOk="0">
                  <a:moveTo>
                    <a:pt x="676" y="1"/>
                  </a:moveTo>
                  <a:cubicBezTo>
                    <a:pt x="523" y="1"/>
                    <a:pt x="379" y="86"/>
                    <a:pt x="341" y="284"/>
                  </a:cubicBezTo>
                  <a:cubicBezTo>
                    <a:pt x="167" y="1170"/>
                    <a:pt x="57" y="2062"/>
                    <a:pt x="13" y="2961"/>
                  </a:cubicBezTo>
                  <a:cubicBezTo>
                    <a:pt x="1" y="3198"/>
                    <a:pt x="204" y="3349"/>
                    <a:pt x="413" y="3349"/>
                  </a:cubicBezTo>
                  <a:cubicBezTo>
                    <a:pt x="479" y="3349"/>
                    <a:pt x="545" y="3334"/>
                    <a:pt x="605" y="3302"/>
                  </a:cubicBezTo>
                  <a:cubicBezTo>
                    <a:pt x="700" y="3252"/>
                    <a:pt x="779" y="3194"/>
                    <a:pt x="845" y="3127"/>
                  </a:cubicBezTo>
                  <a:lnTo>
                    <a:pt x="845" y="3127"/>
                  </a:lnTo>
                  <a:cubicBezTo>
                    <a:pt x="891" y="3145"/>
                    <a:pt x="936" y="3154"/>
                    <a:pt x="980" y="3154"/>
                  </a:cubicBezTo>
                  <a:cubicBezTo>
                    <a:pt x="1319" y="3154"/>
                    <a:pt x="1542" y="2636"/>
                    <a:pt x="1178" y="2414"/>
                  </a:cubicBezTo>
                  <a:cubicBezTo>
                    <a:pt x="1084" y="2357"/>
                    <a:pt x="988" y="2298"/>
                    <a:pt x="892" y="2241"/>
                  </a:cubicBezTo>
                  <a:cubicBezTo>
                    <a:pt x="879" y="2233"/>
                    <a:pt x="866" y="2227"/>
                    <a:pt x="853" y="2221"/>
                  </a:cubicBezTo>
                  <a:lnTo>
                    <a:pt x="853" y="2221"/>
                  </a:lnTo>
                  <a:cubicBezTo>
                    <a:pt x="906" y="1642"/>
                    <a:pt x="988" y="1068"/>
                    <a:pt x="1099" y="496"/>
                  </a:cubicBezTo>
                  <a:cubicBezTo>
                    <a:pt x="1159" y="196"/>
                    <a:pt x="907" y="1"/>
                    <a:pt x="6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3"/>
            <p:cNvSpPr/>
            <p:nvPr/>
          </p:nvSpPr>
          <p:spPr>
            <a:xfrm rot="-451723">
              <a:off x="3163727" y="1582278"/>
              <a:ext cx="104355" cy="70195"/>
            </a:xfrm>
            <a:custGeom>
              <a:avLst/>
              <a:gdLst/>
              <a:ahLst/>
              <a:cxnLst/>
              <a:rect l="l" t="t" r="r" b="b"/>
              <a:pathLst>
                <a:path w="5013" h="3372" extrusionOk="0">
                  <a:moveTo>
                    <a:pt x="810" y="854"/>
                  </a:moveTo>
                  <a:cubicBezTo>
                    <a:pt x="1697" y="1041"/>
                    <a:pt x="2564" y="1281"/>
                    <a:pt x="3416" y="1575"/>
                  </a:cubicBezTo>
                  <a:lnTo>
                    <a:pt x="3416" y="1575"/>
                  </a:lnTo>
                  <a:cubicBezTo>
                    <a:pt x="2593" y="1914"/>
                    <a:pt x="1756" y="2211"/>
                    <a:pt x="905" y="2472"/>
                  </a:cubicBezTo>
                  <a:lnTo>
                    <a:pt x="905" y="2472"/>
                  </a:lnTo>
                  <a:cubicBezTo>
                    <a:pt x="840" y="1934"/>
                    <a:pt x="810" y="1396"/>
                    <a:pt x="810" y="854"/>
                  </a:cubicBezTo>
                  <a:close/>
                  <a:moveTo>
                    <a:pt x="438" y="0"/>
                  </a:moveTo>
                  <a:cubicBezTo>
                    <a:pt x="242" y="0"/>
                    <a:pt x="40" y="127"/>
                    <a:pt x="31" y="380"/>
                  </a:cubicBezTo>
                  <a:cubicBezTo>
                    <a:pt x="1" y="1290"/>
                    <a:pt x="63" y="2184"/>
                    <a:pt x="201" y="3083"/>
                  </a:cubicBezTo>
                  <a:cubicBezTo>
                    <a:pt x="228" y="3260"/>
                    <a:pt x="421" y="3372"/>
                    <a:pt x="592" y="3372"/>
                  </a:cubicBezTo>
                  <a:cubicBezTo>
                    <a:pt x="625" y="3372"/>
                    <a:pt x="657" y="3368"/>
                    <a:pt x="687" y="3359"/>
                  </a:cubicBezTo>
                  <a:cubicBezTo>
                    <a:pt x="2049" y="2964"/>
                    <a:pt x="3374" y="2472"/>
                    <a:pt x="4668" y="1887"/>
                  </a:cubicBezTo>
                  <a:cubicBezTo>
                    <a:pt x="5013" y="1733"/>
                    <a:pt x="4850" y="1278"/>
                    <a:pt x="4573" y="1169"/>
                  </a:cubicBezTo>
                  <a:cubicBezTo>
                    <a:pt x="3375" y="692"/>
                    <a:pt x="2150" y="327"/>
                    <a:pt x="887" y="68"/>
                  </a:cubicBezTo>
                  <a:cubicBezTo>
                    <a:pt x="856" y="62"/>
                    <a:pt x="826" y="59"/>
                    <a:pt x="798" y="59"/>
                  </a:cubicBezTo>
                  <a:cubicBezTo>
                    <a:pt x="756" y="59"/>
                    <a:pt x="718" y="65"/>
                    <a:pt x="682" y="76"/>
                  </a:cubicBezTo>
                  <a:lnTo>
                    <a:pt x="682" y="76"/>
                  </a:lnTo>
                  <a:cubicBezTo>
                    <a:pt x="613" y="25"/>
                    <a:pt x="526" y="0"/>
                    <a:pt x="4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3"/>
            <p:cNvSpPr/>
            <p:nvPr/>
          </p:nvSpPr>
          <p:spPr>
            <a:xfrm rot="-451723">
              <a:off x="3176990" y="1597680"/>
              <a:ext cx="38282" cy="41426"/>
            </a:xfrm>
            <a:custGeom>
              <a:avLst/>
              <a:gdLst/>
              <a:ahLst/>
              <a:cxnLst/>
              <a:rect l="l" t="t" r="r" b="b"/>
              <a:pathLst>
                <a:path w="1839" h="1990" extrusionOk="0">
                  <a:moveTo>
                    <a:pt x="499" y="0"/>
                  </a:moveTo>
                  <a:cubicBezTo>
                    <a:pt x="345" y="0"/>
                    <a:pt x="197" y="85"/>
                    <a:pt x="151" y="282"/>
                  </a:cubicBezTo>
                  <a:cubicBezTo>
                    <a:pt x="59" y="671"/>
                    <a:pt x="9" y="1069"/>
                    <a:pt x="3" y="1469"/>
                  </a:cubicBezTo>
                  <a:cubicBezTo>
                    <a:pt x="1" y="1707"/>
                    <a:pt x="209" y="1857"/>
                    <a:pt x="413" y="1857"/>
                  </a:cubicBezTo>
                  <a:cubicBezTo>
                    <a:pt x="509" y="1857"/>
                    <a:pt x="604" y="1823"/>
                    <a:pt x="676" y="1750"/>
                  </a:cubicBezTo>
                  <a:lnTo>
                    <a:pt x="676" y="1750"/>
                  </a:lnTo>
                  <a:cubicBezTo>
                    <a:pt x="684" y="1766"/>
                    <a:pt x="692" y="1783"/>
                    <a:pt x="700" y="1799"/>
                  </a:cubicBezTo>
                  <a:cubicBezTo>
                    <a:pt x="769" y="1932"/>
                    <a:pt x="889" y="1990"/>
                    <a:pt x="1013" y="1990"/>
                  </a:cubicBezTo>
                  <a:cubicBezTo>
                    <a:pt x="1152" y="1990"/>
                    <a:pt x="1296" y="1918"/>
                    <a:pt x="1380" y="1799"/>
                  </a:cubicBezTo>
                  <a:cubicBezTo>
                    <a:pt x="1492" y="1637"/>
                    <a:pt x="1607" y="1477"/>
                    <a:pt x="1720" y="1315"/>
                  </a:cubicBezTo>
                  <a:cubicBezTo>
                    <a:pt x="1839" y="1146"/>
                    <a:pt x="1796" y="981"/>
                    <a:pt x="1684" y="872"/>
                  </a:cubicBezTo>
                  <a:lnTo>
                    <a:pt x="1684" y="872"/>
                  </a:lnTo>
                  <a:cubicBezTo>
                    <a:pt x="1733" y="704"/>
                    <a:pt x="1687" y="508"/>
                    <a:pt x="1512" y="426"/>
                  </a:cubicBezTo>
                  <a:cubicBezTo>
                    <a:pt x="1438" y="391"/>
                    <a:pt x="1362" y="356"/>
                    <a:pt x="1287" y="320"/>
                  </a:cubicBezTo>
                  <a:cubicBezTo>
                    <a:pt x="1220" y="289"/>
                    <a:pt x="1151" y="273"/>
                    <a:pt x="1084" y="273"/>
                  </a:cubicBezTo>
                  <a:cubicBezTo>
                    <a:pt x="1025" y="273"/>
                    <a:pt x="967" y="286"/>
                    <a:pt x="914" y="312"/>
                  </a:cubicBezTo>
                  <a:lnTo>
                    <a:pt x="914" y="312"/>
                  </a:lnTo>
                  <a:cubicBezTo>
                    <a:pt x="872" y="119"/>
                    <a:pt x="681" y="0"/>
                    <a:pt x="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3"/>
            <p:cNvSpPr/>
            <p:nvPr/>
          </p:nvSpPr>
          <p:spPr>
            <a:xfrm rot="-451723">
              <a:off x="2213818" y="1241488"/>
              <a:ext cx="301450" cy="185542"/>
            </a:xfrm>
            <a:custGeom>
              <a:avLst/>
              <a:gdLst/>
              <a:ahLst/>
              <a:cxnLst/>
              <a:rect l="l" t="t" r="r" b="b"/>
              <a:pathLst>
                <a:path w="14481" h="8913" extrusionOk="0">
                  <a:moveTo>
                    <a:pt x="3443" y="1"/>
                  </a:moveTo>
                  <a:cubicBezTo>
                    <a:pt x="2457" y="1"/>
                    <a:pt x="1457" y="100"/>
                    <a:pt x="466" y="299"/>
                  </a:cubicBezTo>
                  <a:cubicBezTo>
                    <a:pt x="1" y="391"/>
                    <a:pt x="159" y="1066"/>
                    <a:pt x="590" y="1066"/>
                  </a:cubicBezTo>
                  <a:cubicBezTo>
                    <a:pt x="618" y="1066"/>
                    <a:pt x="647" y="1063"/>
                    <a:pt x="678" y="1057"/>
                  </a:cubicBezTo>
                  <a:cubicBezTo>
                    <a:pt x="1613" y="870"/>
                    <a:pt x="2555" y="776"/>
                    <a:pt x="3482" y="776"/>
                  </a:cubicBezTo>
                  <a:cubicBezTo>
                    <a:pt x="8309" y="776"/>
                    <a:pt x="12721" y="3336"/>
                    <a:pt x="13669" y="8629"/>
                  </a:cubicBezTo>
                  <a:cubicBezTo>
                    <a:pt x="13704" y="8827"/>
                    <a:pt x="13846" y="8912"/>
                    <a:pt x="13998" y="8912"/>
                  </a:cubicBezTo>
                  <a:cubicBezTo>
                    <a:pt x="14228" y="8912"/>
                    <a:pt x="14481" y="8717"/>
                    <a:pt x="14428" y="8418"/>
                  </a:cubicBezTo>
                  <a:cubicBezTo>
                    <a:pt x="13412" y="2753"/>
                    <a:pt x="8624" y="1"/>
                    <a:pt x="3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3"/>
            <p:cNvSpPr/>
            <p:nvPr/>
          </p:nvSpPr>
          <p:spPr>
            <a:xfrm rot="-451723">
              <a:off x="2252520" y="1616438"/>
              <a:ext cx="79209" cy="54894"/>
            </a:xfrm>
            <a:custGeom>
              <a:avLst/>
              <a:gdLst/>
              <a:ahLst/>
              <a:cxnLst/>
              <a:rect l="l" t="t" r="r" b="b"/>
              <a:pathLst>
                <a:path w="3805" h="2637" extrusionOk="0">
                  <a:moveTo>
                    <a:pt x="542" y="0"/>
                  </a:moveTo>
                  <a:cubicBezTo>
                    <a:pt x="216" y="0"/>
                    <a:pt x="0" y="513"/>
                    <a:pt x="350" y="748"/>
                  </a:cubicBezTo>
                  <a:cubicBezTo>
                    <a:pt x="1253" y="1354"/>
                    <a:pt x="2155" y="1962"/>
                    <a:pt x="3059" y="2569"/>
                  </a:cubicBezTo>
                  <a:cubicBezTo>
                    <a:pt x="3129" y="2616"/>
                    <a:pt x="3199" y="2637"/>
                    <a:pt x="3264" y="2637"/>
                  </a:cubicBezTo>
                  <a:cubicBezTo>
                    <a:pt x="3590" y="2637"/>
                    <a:pt x="3805" y="2123"/>
                    <a:pt x="3457" y="1889"/>
                  </a:cubicBezTo>
                  <a:cubicBezTo>
                    <a:pt x="2552" y="1282"/>
                    <a:pt x="1651" y="674"/>
                    <a:pt x="747" y="68"/>
                  </a:cubicBezTo>
                  <a:cubicBezTo>
                    <a:pt x="676" y="21"/>
                    <a:pt x="607" y="0"/>
                    <a:pt x="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3"/>
            <p:cNvSpPr/>
            <p:nvPr/>
          </p:nvSpPr>
          <p:spPr>
            <a:xfrm rot="-451723">
              <a:off x="2243905" y="1536473"/>
              <a:ext cx="121217" cy="76565"/>
            </a:xfrm>
            <a:custGeom>
              <a:avLst/>
              <a:gdLst/>
              <a:ahLst/>
              <a:cxnLst/>
              <a:rect l="l" t="t" r="r" b="b"/>
              <a:pathLst>
                <a:path w="5823" h="3678" extrusionOk="0">
                  <a:moveTo>
                    <a:pt x="562" y="0"/>
                  </a:moveTo>
                  <a:cubicBezTo>
                    <a:pt x="223" y="0"/>
                    <a:pt x="0" y="518"/>
                    <a:pt x="364" y="741"/>
                  </a:cubicBezTo>
                  <a:cubicBezTo>
                    <a:pt x="1930" y="1700"/>
                    <a:pt x="3496" y="2658"/>
                    <a:pt x="5061" y="3617"/>
                  </a:cubicBezTo>
                  <a:cubicBezTo>
                    <a:pt x="5130" y="3659"/>
                    <a:pt x="5197" y="3677"/>
                    <a:pt x="5261" y="3677"/>
                  </a:cubicBezTo>
                  <a:cubicBezTo>
                    <a:pt x="5599" y="3677"/>
                    <a:pt x="5823" y="3160"/>
                    <a:pt x="5459" y="2937"/>
                  </a:cubicBezTo>
                  <a:cubicBezTo>
                    <a:pt x="3893" y="1978"/>
                    <a:pt x="2327" y="1020"/>
                    <a:pt x="762" y="61"/>
                  </a:cubicBezTo>
                  <a:cubicBezTo>
                    <a:pt x="693" y="19"/>
                    <a:pt x="625" y="0"/>
                    <a:pt x="5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3"/>
            <p:cNvSpPr/>
            <p:nvPr/>
          </p:nvSpPr>
          <p:spPr>
            <a:xfrm rot="-451723">
              <a:off x="2234065" y="1444473"/>
              <a:ext cx="184313" cy="105230"/>
            </a:xfrm>
            <a:custGeom>
              <a:avLst/>
              <a:gdLst/>
              <a:ahLst/>
              <a:cxnLst/>
              <a:rect l="l" t="t" r="r" b="b"/>
              <a:pathLst>
                <a:path w="8854" h="5055" extrusionOk="0">
                  <a:moveTo>
                    <a:pt x="601" y="1"/>
                  </a:moveTo>
                  <a:cubicBezTo>
                    <a:pt x="240" y="1"/>
                    <a:pt x="0" y="531"/>
                    <a:pt x="390" y="727"/>
                  </a:cubicBezTo>
                  <a:cubicBezTo>
                    <a:pt x="3007" y="2057"/>
                    <a:pt x="5574" y="3480"/>
                    <a:pt x="8089" y="4995"/>
                  </a:cubicBezTo>
                  <a:cubicBezTo>
                    <a:pt x="8157" y="5036"/>
                    <a:pt x="8225" y="5054"/>
                    <a:pt x="8288" y="5054"/>
                  </a:cubicBezTo>
                  <a:cubicBezTo>
                    <a:pt x="8629" y="5054"/>
                    <a:pt x="8854" y="4536"/>
                    <a:pt x="8487" y="4315"/>
                  </a:cubicBezTo>
                  <a:cubicBezTo>
                    <a:pt x="5970" y="2800"/>
                    <a:pt x="3405" y="1379"/>
                    <a:pt x="787" y="47"/>
                  </a:cubicBezTo>
                  <a:cubicBezTo>
                    <a:pt x="723" y="15"/>
                    <a:pt x="661" y="1"/>
                    <a:pt x="6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3"/>
            <p:cNvSpPr/>
            <p:nvPr/>
          </p:nvSpPr>
          <p:spPr>
            <a:xfrm rot="-451723">
              <a:off x="2226625" y="1356270"/>
              <a:ext cx="232734" cy="128003"/>
            </a:xfrm>
            <a:custGeom>
              <a:avLst/>
              <a:gdLst/>
              <a:ahLst/>
              <a:cxnLst/>
              <a:rect l="l" t="t" r="r" b="b"/>
              <a:pathLst>
                <a:path w="11180" h="6149" extrusionOk="0">
                  <a:moveTo>
                    <a:pt x="590" y="0"/>
                  </a:moveTo>
                  <a:cubicBezTo>
                    <a:pt x="234" y="0"/>
                    <a:pt x="0" y="525"/>
                    <a:pt x="383" y="730"/>
                  </a:cubicBezTo>
                  <a:lnTo>
                    <a:pt x="10401" y="6099"/>
                  </a:lnTo>
                  <a:cubicBezTo>
                    <a:pt x="10466" y="6134"/>
                    <a:pt x="10530" y="6149"/>
                    <a:pt x="10590" y="6149"/>
                  </a:cubicBezTo>
                  <a:cubicBezTo>
                    <a:pt x="10945" y="6149"/>
                    <a:pt x="11180" y="5623"/>
                    <a:pt x="10797" y="5419"/>
                  </a:cubicBezTo>
                  <a:lnTo>
                    <a:pt x="781" y="50"/>
                  </a:lnTo>
                  <a:cubicBezTo>
                    <a:pt x="715" y="16"/>
                    <a:pt x="651" y="0"/>
                    <a:pt x="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3"/>
            <p:cNvSpPr/>
            <p:nvPr/>
          </p:nvSpPr>
          <p:spPr>
            <a:xfrm rot="-451723">
              <a:off x="2219064" y="1277135"/>
              <a:ext cx="285296" cy="156273"/>
            </a:xfrm>
            <a:custGeom>
              <a:avLst/>
              <a:gdLst/>
              <a:ahLst/>
              <a:cxnLst/>
              <a:rect l="l" t="t" r="r" b="b"/>
              <a:pathLst>
                <a:path w="13705" h="7507" extrusionOk="0">
                  <a:moveTo>
                    <a:pt x="504" y="0"/>
                  </a:moveTo>
                  <a:cubicBezTo>
                    <a:pt x="125" y="0"/>
                    <a:pt x="1" y="634"/>
                    <a:pt x="429" y="783"/>
                  </a:cubicBezTo>
                  <a:cubicBezTo>
                    <a:pt x="4830" y="2307"/>
                    <a:pt x="8898" y="5158"/>
                    <a:pt x="12932" y="7452"/>
                  </a:cubicBezTo>
                  <a:cubicBezTo>
                    <a:pt x="12999" y="7490"/>
                    <a:pt x="13065" y="7507"/>
                    <a:pt x="13127" y="7507"/>
                  </a:cubicBezTo>
                  <a:cubicBezTo>
                    <a:pt x="13474" y="7507"/>
                    <a:pt x="13704" y="6985"/>
                    <a:pt x="13329" y="6772"/>
                  </a:cubicBezTo>
                  <a:cubicBezTo>
                    <a:pt x="9225" y="4439"/>
                    <a:pt x="5117" y="1577"/>
                    <a:pt x="637" y="24"/>
                  </a:cubicBezTo>
                  <a:cubicBezTo>
                    <a:pt x="590" y="8"/>
                    <a:pt x="546" y="0"/>
                    <a:pt x="5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3"/>
            <p:cNvSpPr/>
            <p:nvPr/>
          </p:nvSpPr>
          <p:spPr>
            <a:xfrm rot="-451723">
              <a:off x="2382868" y="1130861"/>
              <a:ext cx="48275" cy="79729"/>
            </a:xfrm>
            <a:custGeom>
              <a:avLst/>
              <a:gdLst/>
              <a:ahLst/>
              <a:cxnLst/>
              <a:rect l="l" t="t" r="r" b="b"/>
              <a:pathLst>
                <a:path w="2319" h="3830" extrusionOk="0">
                  <a:moveTo>
                    <a:pt x="1789" y="1"/>
                  </a:moveTo>
                  <a:cubicBezTo>
                    <a:pt x="1673" y="1"/>
                    <a:pt x="1562" y="61"/>
                    <a:pt x="1497" y="205"/>
                  </a:cubicBezTo>
                  <a:cubicBezTo>
                    <a:pt x="1046" y="1213"/>
                    <a:pt x="593" y="2219"/>
                    <a:pt x="142" y="3227"/>
                  </a:cubicBezTo>
                  <a:cubicBezTo>
                    <a:pt x="1" y="3542"/>
                    <a:pt x="277" y="3829"/>
                    <a:pt x="530" y="3829"/>
                  </a:cubicBezTo>
                  <a:cubicBezTo>
                    <a:pt x="646" y="3829"/>
                    <a:pt x="757" y="3770"/>
                    <a:pt x="822" y="3625"/>
                  </a:cubicBezTo>
                  <a:cubicBezTo>
                    <a:pt x="1273" y="2617"/>
                    <a:pt x="1726" y="1610"/>
                    <a:pt x="2177" y="602"/>
                  </a:cubicBezTo>
                  <a:cubicBezTo>
                    <a:pt x="2318" y="287"/>
                    <a:pt x="2043" y="1"/>
                    <a:pt x="1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3"/>
            <p:cNvSpPr/>
            <p:nvPr/>
          </p:nvSpPr>
          <p:spPr>
            <a:xfrm rot="-451723">
              <a:off x="2408398" y="1128287"/>
              <a:ext cx="54395" cy="81269"/>
            </a:xfrm>
            <a:custGeom>
              <a:avLst/>
              <a:gdLst/>
              <a:ahLst/>
              <a:cxnLst/>
              <a:rect l="l" t="t" r="r" b="b"/>
              <a:pathLst>
                <a:path w="2613" h="3904" extrusionOk="0">
                  <a:moveTo>
                    <a:pt x="557" y="1"/>
                  </a:moveTo>
                  <a:cubicBezTo>
                    <a:pt x="275" y="1"/>
                    <a:pt x="1" y="281"/>
                    <a:pt x="206" y="572"/>
                  </a:cubicBezTo>
                  <a:cubicBezTo>
                    <a:pt x="872" y="1520"/>
                    <a:pt x="1390" y="2532"/>
                    <a:pt x="1757" y="3631"/>
                  </a:cubicBezTo>
                  <a:cubicBezTo>
                    <a:pt x="1820" y="3821"/>
                    <a:pt x="1977" y="3904"/>
                    <a:pt x="2134" y="3904"/>
                  </a:cubicBezTo>
                  <a:cubicBezTo>
                    <a:pt x="2374" y="3904"/>
                    <a:pt x="2612" y="3713"/>
                    <a:pt x="2515" y="3421"/>
                  </a:cubicBezTo>
                  <a:cubicBezTo>
                    <a:pt x="2130" y="2261"/>
                    <a:pt x="1591" y="1176"/>
                    <a:pt x="886" y="175"/>
                  </a:cubicBezTo>
                  <a:cubicBezTo>
                    <a:pt x="800" y="52"/>
                    <a:pt x="678" y="1"/>
                    <a:pt x="5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3"/>
            <p:cNvSpPr/>
            <p:nvPr/>
          </p:nvSpPr>
          <p:spPr>
            <a:xfrm rot="-451723">
              <a:off x="2393870" y="1176775"/>
              <a:ext cx="64949" cy="19235"/>
            </a:xfrm>
            <a:custGeom>
              <a:avLst/>
              <a:gdLst/>
              <a:ahLst/>
              <a:cxnLst/>
              <a:rect l="l" t="t" r="r" b="b"/>
              <a:pathLst>
                <a:path w="3120" h="924" extrusionOk="0">
                  <a:moveTo>
                    <a:pt x="2570" y="1"/>
                  </a:moveTo>
                  <a:cubicBezTo>
                    <a:pt x="2536" y="1"/>
                    <a:pt x="2499" y="6"/>
                    <a:pt x="2460" y="16"/>
                  </a:cubicBezTo>
                  <a:cubicBezTo>
                    <a:pt x="2149" y="98"/>
                    <a:pt x="1839" y="140"/>
                    <a:pt x="1529" y="140"/>
                  </a:cubicBezTo>
                  <a:cubicBezTo>
                    <a:pt x="1242" y="140"/>
                    <a:pt x="955" y="104"/>
                    <a:pt x="667" y="33"/>
                  </a:cubicBezTo>
                  <a:cubicBezTo>
                    <a:pt x="630" y="24"/>
                    <a:pt x="596" y="20"/>
                    <a:pt x="563" y="20"/>
                  </a:cubicBezTo>
                  <a:cubicBezTo>
                    <a:pt x="148" y="20"/>
                    <a:pt x="0" y="679"/>
                    <a:pt x="458" y="792"/>
                  </a:cubicBezTo>
                  <a:cubicBezTo>
                    <a:pt x="816" y="879"/>
                    <a:pt x="1176" y="924"/>
                    <a:pt x="1536" y="924"/>
                  </a:cubicBezTo>
                  <a:cubicBezTo>
                    <a:pt x="1915" y="924"/>
                    <a:pt x="2293" y="874"/>
                    <a:pt x="2669" y="775"/>
                  </a:cubicBezTo>
                  <a:cubicBezTo>
                    <a:pt x="3119" y="653"/>
                    <a:pt x="2978" y="1"/>
                    <a:pt x="2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3"/>
            <p:cNvSpPr/>
            <p:nvPr/>
          </p:nvSpPr>
          <p:spPr>
            <a:xfrm rot="-451723">
              <a:off x="2719785" y="1389791"/>
              <a:ext cx="24751" cy="119427"/>
            </a:xfrm>
            <a:custGeom>
              <a:avLst/>
              <a:gdLst/>
              <a:ahLst/>
              <a:cxnLst/>
              <a:rect l="l" t="t" r="r" b="b"/>
              <a:pathLst>
                <a:path w="1189" h="5737" extrusionOk="0">
                  <a:moveTo>
                    <a:pt x="645" y="0"/>
                  </a:moveTo>
                  <a:cubicBezTo>
                    <a:pt x="493" y="0"/>
                    <a:pt x="351" y="86"/>
                    <a:pt x="315" y="285"/>
                  </a:cubicBezTo>
                  <a:cubicBezTo>
                    <a:pt x="0" y="2016"/>
                    <a:pt x="16" y="3729"/>
                    <a:pt x="368" y="5453"/>
                  </a:cubicBezTo>
                  <a:cubicBezTo>
                    <a:pt x="409" y="5651"/>
                    <a:pt x="554" y="5736"/>
                    <a:pt x="707" y="5736"/>
                  </a:cubicBezTo>
                  <a:cubicBezTo>
                    <a:pt x="938" y="5736"/>
                    <a:pt x="1188" y="5542"/>
                    <a:pt x="1127" y="5244"/>
                  </a:cubicBezTo>
                  <a:cubicBezTo>
                    <a:pt x="804" y="3662"/>
                    <a:pt x="783" y="2083"/>
                    <a:pt x="1074" y="494"/>
                  </a:cubicBezTo>
                  <a:cubicBezTo>
                    <a:pt x="1128" y="196"/>
                    <a:pt x="875" y="0"/>
                    <a:pt x="6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3"/>
            <p:cNvSpPr/>
            <p:nvPr/>
          </p:nvSpPr>
          <p:spPr>
            <a:xfrm rot="-451723">
              <a:off x="2724759" y="1382204"/>
              <a:ext cx="79687" cy="123653"/>
            </a:xfrm>
            <a:custGeom>
              <a:avLst/>
              <a:gdLst/>
              <a:ahLst/>
              <a:cxnLst/>
              <a:rect l="l" t="t" r="r" b="b"/>
              <a:pathLst>
                <a:path w="3828" h="5940" extrusionOk="0">
                  <a:moveTo>
                    <a:pt x="1406" y="1"/>
                  </a:moveTo>
                  <a:cubicBezTo>
                    <a:pt x="926" y="1"/>
                    <a:pt x="457" y="214"/>
                    <a:pt x="184" y="665"/>
                  </a:cubicBezTo>
                  <a:cubicBezTo>
                    <a:pt x="0" y="968"/>
                    <a:pt x="272" y="1251"/>
                    <a:pt x="543" y="1251"/>
                  </a:cubicBezTo>
                  <a:cubicBezTo>
                    <a:pt x="662" y="1251"/>
                    <a:pt x="781" y="1197"/>
                    <a:pt x="861" y="1064"/>
                  </a:cubicBezTo>
                  <a:cubicBezTo>
                    <a:pt x="984" y="863"/>
                    <a:pt x="1175" y="778"/>
                    <a:pt x="1373" y="778"/>
                  </a:cubicBezTo>
                  <a:cubicBezTo>
                    <a:pt x="1688" y="778"/>
                    <a:pt x="2022" y="992"/>
                    <a:pt x="2125" y="1288"/>
                  </a:cubicBezTo>
                  <a:cubicBezTo>
                    <a:pt x="2399" y="2069"/>
                    <a:pt x="1551" y="2613"/>
                    <a:pt x="881" y="2721"/>
                  </a:cubicBezTo>
                  <a:cubicBezTo>
                    <a:pt x="408" y="2797"/>
                    <a:pt x="582" y="3451"/>
                    <a:pt x="987" y="3494"/>
                  </a:cubicBezTo>
                  <a:cubicBezTo>
                    <a:pt x="1338" y="3531"/>
                    <a:pt x="1760" y="3542"/>
                    <a:pt x="2071" y="3729"/>
                  </a:cubicBezTo>
                  <a:cubicBezTo>
                    <a:pt x="2479" y="3973"/>
                    <a:pt x="3021" y="4804"/>
                    <a:pt x="2333" y="5083"/>
                  </a:cubicBezTo>
                  <a:cubicBezTo>
                    <a:pt x="2164" y="5151"/>
                    <a:pt x="1973" y="5176"/>
                    <a:pt x="1779" y="5176"/>
                  </a:cubicBezTo>
                  <a:cubicBezTo>
                    <a:pt x="1522" y="5176"/>
                    <a:pt x="1258" y="5132"/>
                    <a:pt x="1029" y="5090"/>
                  </a:cubicBezTo>
                  <a:cubicBezTo>
                    <a:pt x="1000" y="5085"/>
                    <a:pt x="973" y="5082"/>
                    <a:pt x="946" y="5082"/>
                  </a:cubicBezTo>
                  <a:cubicBezTo>
                    <a:pt x="510" y="5082"/>
                    <a:pt x="349" y="5761"/>
                    <a:pt x="818" y="5849"/>
                  </a:cubicBezTo>
                  <a:cubicBezTo>
                    <a:pt x="1095" y="5900"/>
                    <a:pt x="1414" y="5939"/>
                    <a:pt x="1736" y="5939"/>
                  </a:cubicBezTo>
                  <a:cubicBezTo>
                    <a:pt x="2496" y="5939"/>
                    <a:pt x="3267" y="5721"/>
                    <a:pt x="3508" y="4931"/>
                  </a:cubicBezTo>
                  <a:cubicBezTo>
                    <a:pt x="3828" y="3883"/>
                    <a:pt x="3067" y="3288"/>
                    <a:pt x="2196" y="2976"/>
                  </a:cubicBezTo>
                  <a:lnTo>
                    <a:pt x="2196" y="2976"/>
                  </a:lnTo>
                  <a:cubicBezTo>
                    <a:pt x="2898" y="2424"/>
                    <a:pt x="3316" y="1522"/>
                    <a:pt x="2744" y="691"/>
                  </a:cubicBezTo>
                  <a:cubicBezTo>
                    <a:pt x="2436" y="241"/>
                    <a:pt x="1915" y="1"/>
                    <a:pt x="1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3"/>
            <p:cNvSpPr/>
            <p:nvPr/>
          </p:nvSpPr>
          <p:spPr>
            <a:xfrm rot="-451723">
              <a:off x="3038973" y="1014254"/>
              <a:ext cx="123611" cy="476500"/>
            </a:xfrm>
            <a:custGeom>
              <a:avLst/>
              <a:gdLst/>
              <a:ahLst/>
              <a:cxnLst/>
              <a:rect l="l" t="t" r="r" b="b"/>
              <a:pathLst>
                <a:path w="5938" h="22890" extrusionOk="0">
                  <a:moveTo>
                    <a:pt x="264" y="1"/>
                  </a:moveTo>
                  <a:cubicBezTo>
                    <a:pt x="137" y="1"/>
                    <a:pt x="0" y="144"/>
                    <a:pt x="75" y="300"/>
                  </a:cubicBezTo>
                  <a:cubicBezTo>
                    <a:pt x="1018" y="2241"/>
                    <a:pt x="1962" y="4182"/>
                    <a:pt x="2905" y="6126"/>
                  </a:cubicBezTo>
                  <a:cubicBezTo>
                    <a:pt x="3392" y="7127"/>
                    <a:pt x="3876" y="8126"/>
                    <a:pt x="4362" y="9127"/>
                  </a:cubicBezTo>
                  <a:cubicBezTo>
                    <a:pt x="4825" y="10077"/>
                    <a:pt x="5825" y="11383"/>
                    <a:pt x="5160" y="12384"/>
                  </a:cubicBezTo>
                  <a:cubicBezTo>
                    <a:pt x="3035" y="15582"/>
                    <a:pt x="1340" y="19003"/>
                    <a:pt x="137" y="22648"/>
                  </a:cubicBezTo>
                  <a:cubicBezTo>
                    <a:pt x="87" y="22794"/>
                    <a:pt x="207" y="22889"/>
                    <a:pt x="327" y="22889"/>
                  </a:cubicBezTo>
                  <a:cubicBezTo>
                    <a:pt x="406" y="22889"/>
                    <a:pt x="485" y="22848"/>
                    <a:pt x="516" y="22754"/>
                  </a:cubicBezTo>
                  <a:cubicBezTo>
                    <a:pt x="1209" y="20656"/>
                    <a:pt x="2055" y="18614"/>
                    <a:pt x="3073" y="16654"/>
                  </a:cubicBezTo>
                  <a:cubicBezTo>
                    <a:pt x="3559" y="15719"/>
                    <a:pt x="4080" y="14801"/>
                    <a:pt x="4636" y="13908"/>
                  </a:cubicBezTo>
                  <a:cubicBezTo>
                    <a:pt x="5028" y="13278"/>
                    <a:pt x="5871" y="12468"/>
                    <a:pt x="5907" y="11696"/>
                  </a:cubicBezTo>
                  <a:cubicBezTo>
                    <a:pt x="5937" y="11068"/>
                    <a:pt x="5392" y="10355"/>
                    <a:pt x="5128" y="9813"/>
                  </a:cubicBezTo>
                  <a:cubicBezTo>
                    <a:pt x="4614" y="8753"/>
                    <a:pt x="4099" y="7694"/>
                    <a:pt x="3587" y="6635"/>
                  </a:cubicBezTo>
                  <a:cubicBezTo>
                    <a:pt x="2529" y="4456"/>
                    <a:pt x="1471" y="2280"/>
                    <a:pt x="413" y="102"/>
                  </a:cubicBezTo>
                  <a:cubicBezTo>
                    <a:pt x="379" y="31"/>
                    <a:pt x="323" y="1"/>
                    <a:pt x="2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3"/>
            <p:cNvSpPr/>
            <p:nvPr/>
          </p:nvSpPr>
          <p:spPr>
            <a:xfrm rot="-451723">
              <a:off x="3204081" y="1181493"/>
              <a:ext cx="59432" cy="95383"/>
            </a:xfrm>
            <a:custGeom>
              <a:avLst/>
              <a:gdLst/>
              <a:ahLst/>
              <a:cxnLst/>
              <a:rect l="l" t="t" r="r" b="b"/>
              <a:pathLst>
                <a:path w="2855" h="4582" extrusionOk="0">
                  <a:moveTo>
                    <a:pt x="2428" y="0"/>
                  </a:moveTo>
                  <a:cubicBezTo>
                    <a:pt x="1195" y="0"/>
                    <a:pt x="1" y="994"/>
                    <a:pt x="7" y="2290"/>
                  </a:cubicBezTo>
                  <a:cubicBezTo>
                    <a:pt x="12" y="3585"/>
                    <a:pt x="1185" y="4581"/>
                    <a:pt x="2426" y="4581"/>
                  </a:cubicBezTo>
                  <a:cubicBezTo>
                    <a:pt x="2484" y="4581"/>
                    <a:pt x="2542" y="4579"/>
                    <a:pt x="2600" y="4575"/>
                  </a:cubicBezTo>
                  <a:cubicBezTo>
                    <a:pt x="2844" y="4555"/>
                    <a:pt x="2854" y="4180"/>
                    <a:pt x="2618" y="4180"/>
                  </a:cubicBezTo>
                  <a:cubicBezTo>
                    <a:pt x="2612" y="4180"/>
                    <a:pt x="2606" y="4181"/>
                    <a:pt x="2600" y="4181"/>
                  </a:cubicBezTo>
                  <a:cubicBezTo>
                    <a:pt x="2550" y="4185"/>
                    <a:pt x="2501" y="4187"/>
                    <a:pt x="2451" y="4187"/>
                  </a:cubicBezTo>
                  <a:cubicBezTo>
                    <a:pt x="1419" y="4187"/>
                    <a:pt x="400" y="3390"/>
                    <a:pt x="401" y="2290"/>
                  </a:cubicBezTo>
                  <a:cubicBezTo>
                    <a:pt x="401" y="1191"/>
                    <a:pt x="1419" y="395"/>
                    <a:pt x="2450" y="395"/>
                  </a:cubicBezTo>
                  <a:cubicBezTo>
                    <a:pt x="2500" y="395"/>
                    <a:pt x="2551" y="397"/>
                    <a:pt x="2601" y="400"/>
                  </a:cubicBezTo>
                  <a:cubicBezTo>
                    <a:pt x="2607" y="401"/>
                    <a:pt x="2613" y="401"/>
                    <a:pt x="2619" y="401"/>
                  </a:cubicBezTo>
                  <a:cubicBezTo>
                    <a:pt x="2855" y="401"/>
                    <a:pt x="2849" y="25"/>
                    <a:pt x="2601" y="7"/>
                  </a:cubicBezTo>
                  <a:cubicBezTo>
                    <a:pt x="2544" y="2"/>
                    <a:pt x="2486" y="0"/>
                    <a:pt x="2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43"/>
          <p:cNvGrpSpPr/>
          <p:nvPr/>
        </p:nvGrpSpPr>
        <p:grpSpPr>
          <a:xfrm>
            <a:off x="6525245" y="2619232"/>
            <a:ext cx="814400" cy="1093000"/>
            <a:chOff x="6379100" y="2828538"/>
            <a:chExt cx="814400" cy="1093000"/>
          </a:xfrm>
        </p:grpSpPr>
        <p:sp>
          <p:nvSpPr>
            <p:cNvPr id="1767" name="Google Shape;1767;p43"/>
            <p:cNvSpPr/>
            <p:nvPr/>
          </p:nvSpPr>
          <p:spPr>
            <a:xfrm>
              <a:off x="6423800" y="3448663"/>
              <a:ext cx="23175" cy="30575"/>
            </a:xfrm>
            <a:custGeom>
              <a:avLst/>
              <a:gdLst/>
              <a:ahLst/>
              <a:cxnLst/>
              <a:rect l="l" t="t" r="r" b="b"/>
              <a:pathLst>
                <a:path w="927" h="1223" extrusionOk="0">
                  <a:moveTo>
                    <a:pt x="672" y="0"/>
                  </a:moveTo>
                  <a:cubicBezTo>
                    <a:pt x="596" y="0"/>
                    <a:pt x="521" y="40"/>
                    <a:pt x="481" y="111"/>
                  </a:cubicBezTo>
                  <a:cubicBezTo>
                    <a:pt x="332" y="370"/>
                    <a:pt x="191" y="633"/>
                    <a:pt x="56" y="901"/>
                  </a:cubicBezTo>
                  <a:cubicBezTo>
                    <a:pt x="1" y="1008"/>
                    <a:pt x="43" y="1142"/>
                    <a:pt x="154" y="1198"/>
                  </a:cubicBezTo>
                  <a:cubicBezTo>
                    <a:pt x="185" y="1214"/>
                    <a:pt x="220" y="1223"/>
                    <a:pt x="254" y="1223"/>
                  </a:cubicBezTo>
                  <a:cubicBezTo>
                    <a:pt x="334" y="1223"/>
                    <a:pt x="412" y="1179"/>
                    <a:pt x="451" y="1102"/>
                  </a:cubicBezTo>
                  <a:cubicBezTo>
                    <a:pt x="582" y="844"/>
                    <a:pt x="722" y="586"/>
                    <a:pt x="866" y="333"/>
                  </a:cubicBezTo>
                  <a:cubicBezTo>
                    <a:pt x="927" y="224"/>
                    <a:pt x="888" y="90"/>
                    <a:pt x="782" y="30"/>
                  </a:cubicBezTo>
                  <a:cubicBezTo>
                    <a:pt x="748" y="10"/>
                    <a:pt x="710" y="0"/>
                    <a:pt x="6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3"/>
            <p:cNvSpPr/>
            <p:nvPr/>
          </p:nvSpPr>
          <p:spPr>
            <a:xfrm>
              <a:off x="6398775" y="3508563"/>
              <a:ext cx="19725" cy="32000"/>
            </a:xfrm>
            <a:custGeom>
              <a:avLst/>
              <a:gdLst/>
              <a:ahLst/>
              <a:cxnLst/>
              <a:rect l="l" t="t" r="r" b="b"/>
              <a:pathLst>
                <a:path w="789" h="1280" extrusionOk="0">
                  <a:moveTo>
                    <a:pt x="540" y="1"/>
                  </a:moveTo>
                  <a:cubicBezTo>
                    <a:pt x="451" y="1"/>
                    <a:pt x="366" y="55"/>
                    <a:pt x="332" y="144"/>
                  </a:cubicBezTo>
                  <a:cubicBezTo>
                    <a:pt x="226" y="423"/>
                    <a:pt x="128" y="706"/>
                    <a:pt x="37" y="991"/>
                  </a:cubicBezTo>
                  <a:cubicBezTo>
                    <a:pt x="0" y="1108"/>
                    <a:pt x="64" y="1232"/>
                    <a:pt x="180" y="1270"/>
                  </a:cubicBezTo>
                  <a:cubicBezTo>
                    <a:pt x="202" y="1277"/>
                    <a:pt x="226" y="1280"/>
                    <a:pt x="249" y="1280"/>
                  </a:cubicBezTo>
                  <a:cubicBezTo>
                    <a:pt x="342" y="1280"/>
                    <a:pt x="429" y="1220"/>
                    <a:pt x="458" y="1125"/>
                  </a:cubicBezTo>
                  <a:cubicBezTo>
                    <a:pt x="548" y="849"/>
                    <a:pt x="643" y="575"/>
                    <a:pt x="746" y="301"/>
                  </a:cubicBezTo>
                  <a:cubicBezTo>
                    <a:pt x="789" y="187"/>
                    <a:pt x="732" y="59"/>
                    <a:pt x="617" y="15"/>
                  </a:cubicBezTo>
                  <a:cubicBezTo>
                    <a:pt x="592" y="5"/>
                    <a:pt x="566" y="1"/>
                    <a:pt x="5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3"/>
            <p:cNvSpPr/>
            <p:nvPr/>
          </p:nvSpPr>
          <p:spPr>
            <a:xfrm>
              <a:off x="6971050" y="3305138"/>
              <a:ext cx="24425" cy="29775"/>
            </a:xfrm>
            <a:custGeom>
              <a:avLst/>
              <a:gdLst/>
              <a:ahLst/>
              <a:cxnLst/>
              <a:rect l="l" t="t" r="r" b="b"/>
              <a:pathLst>
                <a:path w="977" h="1191" extrusionOk="0">
                  <a:moveTo>
                    <a:pt x="250" y="0"/>
                  </a:moveTo>
                  <a:cubicBezTo>
                    <a:pt x="205" y="0"/>
                    <a:pt x="160" y="14"/>
                    <a:pt x="121" y="42"/>
                  </a:cubicBezTo>
                  <a:cubicBezTo>
                    <a:pt x="22" y="113"/>
                    <a:pt x="0" y="253"/>
                    <a:pt x="71" y="350"/>
                  </a:cubicBezTo>
                  <a:cubicBezTo>
                    <a:pt x="242" y="584"/>
                    <a:pt x="395" y="827"/>
                    <a:pt x="528" y="1073"/>
                  </a:cubicBezTo>
                  <a:cubicBezTo>
                    <a:pt x="568" y="1148"/>
                    <a:pt x="644" y="1190"/>
                    <a:pt x="724" y="1190"/>
                  </a:cubicBezTo>
                  <a:cubicBezTo>
                    <a:pt x="759" y="1190"/>
                    <a:pt x="795" y="1182"/>
                    <a:pt x="829" y="1164"/>
                  </a:cubicBezTo>
                  <a:cubicBezTo>
                    <a:pt x="936" y="1105"/>
                    <a:pt x="976" y="972"/>
                    <a:pt x="918" y="864"/>
                  </a:cubicBezTo>
                  <a:cubicBezTo>
                    <a:pt x="776" y="599"/>
                    <a:pt x="610" y="341"/>
                    <a:pt x="430" y="91"/>
                  </a:cubicBezTo>
                  <a:cubicBezTo>
                    <a:pt x="386" y="32"/>
                    <a:pt x="319" y="0"/>
                    <a:pt x="25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3"/>
            <p:cNvSpPr/>
            <p:nvPr/>
          </p:nvSpPr>
          <p:spPr>
            <a:xfrm>
              <a:off x="6922875" y="3260038"/>
              <a:ext cx="30475" cy="24025"/>
            </a:xfrm>
            <a:custGeom>
              <a:avLst/>
              <a:gdLst/>
              <a:ahLst/>
              <a:cxnLst/>
              <a:rect l="l" t="t" r="r" b="b"/>
              <a:pathLst>
                <a:path w="1219" h="961" extrusionOk="0">
                  <a:moveTo>
                    <a:pt x="255" y="0"/>
                  </a:moveTo>
                  <a:cubicBezTo>
                    <a:pt x="181" y="0"/>
                    <a:pt x="109" y="37"/>
                    <a:pt x="67" y="103"/>
                  </a:cubicBezTo>
                  <a:cubicBezTo>
                    <a:pt x="0" y="207"/>
                    <a:pt x="33" y="343"/>
                    <a:pt x="135" y="408"/>
                  </a:cubicBezTo>
                  <a:cubicBezTo>
                    <a:pt x="373" y="557"/>
                    <a:pt x="607" y="727"/>
                    <a:pt x="830" y="910"/>
                  </a:cubicBezTo>
                  <a:cubicBezTo>
                    <a:pt x="871" y="945"/>
                    <a:pt x="921" y="961"/>
                    <a:pt x="970" y="961"/>
                  </a:cubicBezTo>
                  <a:cubicBezTo>
                    <a:pt x="1034" y="961"/>
                    <a:pt x="1098" y="934"/>
                    <a:pt x="1140" y="882"/>
                  </a:cubicBezTo>
                  <a:cubicBezTo>
                    <a:pt x="1218" y="788"/>
                    <a:pt x="1204" y="648"/>
                    <a:pt x="1111" y="570"/>
                  </a:cubicBezTo>
                  <a:cubicBezTo>
                    <a:pt x="874" y="374"/>
                    <a:pt x="626" y="195"/>
                    <a:pt x="372" y="34"/>
                  </a:cubicBezTo>
                  <a:cubicBezTo>
                    <a:pt x="335" y="11"/>
                    <a:pt x="295" y="0"/>
                    <a:pt x="25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6929175" y="3478013"/>
              <a:ext cx="29200" cy="14175"/>
            </a:xfrm>
            <a:custGeom>
              <a:avLst/>
              <a:gdLst/>
              <a:ahLst/>
              <a:cxnLst/>
              <a:rect l="l" t="t" r="r" b="b"/>
              <a:pathLst>
                <a:path w="1168" h="567" extrusionOk="0">
                  <a:moveTo>
                    <a:pt x="1016" y="0"/>
                  </a:moveTo>
                  <a:cubicBezTo>
                    <a:pt x="785" y="84"/>
                    <a:pt x="544" y="125"/>
                    <a:pt x="300" y="125"/>
                  </a:cubicBezTo>
                  <a:lnTo>
                    <a:pt x="233" y="124"/>
                  </a:lnTo>
                  <a:cubicBezTo>
                    <a:pt x="231" y="124"/>
                    <a:pt x="230" y="124"/>
                    <a:pt x="228" y="124"/>
                  </a:cubicBezTo>
                  <a:cubicBezTo>
                    <a:pt x="110" y="124"/>
                    <a:pt x="8" y="218"/>
                    <a:pt x="5" y="336"/>
                  </a:cubicBezTo>
                  <a:cubicBezTo>
                    <a:pt x="1" y="458"/>
                    <a:pt x="97" y="561"/>
                    <a:pt x="218" y="565"/>
                  </a:cubicBezTo>
                  <a:lnTo>
                    <a:pt x="300" y="566"/>
                  </a:lnTo>
                  <a:cubicBezTo>
                    <a:pt x="591" y="566"/>
                    <a:pt x="880" y="517"/>
                    <a:pt x="1163" y="419"/>
                  </a:cubicBezTo>
                  <a:cubicBezTo>
                    <a:pt x="1165" y="419"/>
                    <a:pt x="1165" y="419"/>
                    <a:pt x="1168" y="417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6945000" y="2974413"/>
              <a:ext cx="27925" cy="26725"/>
            </a:xfrm>
            <a:custGeom>
              <a:avLst/>
              <a:gdLst/>
              <a:ahLst/>
              <a:cxnLst/>
              <a:rect l="l" t="t" r="r" b="b"/>
              <a:pathLst>
                <a:path w="1117" h="1069" extrusionOk="0">
                  <a:moveTo>
                    <a:pt x="872" y="0"/>
                  </a:moveTo>
                  <a:cubicBezTo>
                    <a:pt x="817" y="0"/>
                    <a:pt x="761" y="21"/>
                    <a:pt x="719" y="63"/>
                  </a:cubicBezTo>
                  <a:cubicBezTo>
                    <a:pt x="504" y="268"/>
                    <a:pt x="294" y="480"/>
                    <a:pt x="85" y="694"/>
                  </a:cubicBezTo>
                  <a:cubicBezTo>
                    <a:pt x="0" y="783"/>
                    <a:pt x="4" y="922"/>
                    <a:pt x="91" y="1006"/>
                  </a:cubicBezTo>
                  <a:cubicBezTo>
                    <a:pt x="133" y="1047"/>
                    <a:pt x="189" y="1068"/>
                    <a:pt x="245" y="1068"/>
                  </a:cubicBezTo>
                  <a:cubicBezTo>
                    <a:pt x="304" y="1068"/>
                    <a:pt x="360" y="1045"/>
                    <a:pt x="404" y="1000"/>
                  </a:cubicBezTo>
                  <a:cubicBezTo>
                    <a:pt x="607" y="790"/>
                    <a:pt x="814" y="584"/>
                    <a:pt x="1025" y="382"/>
                  </a:cubicBezTo>
                  <a:cubicBezTo>
                    <a:pt x="1112" y="297"/>
                    <a:pt x="1116" y="156"/>
                    <a:pt x="1031" y="68"/>
                  </a:cubicBezTo>
                  <a:cubicBezTo>
                    <a:pt x="988" y="23"/>
                    <a:pt x="930" y="0"/>
                    <a:pt x="8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6901875" y="3023138"/>
              <a:ext cx="26125" cy="28550"/>
            </a:xfrm>
            <a:custGeom>
              <a:avLst/>
              <a:gdLst/>
              <a:ahLst/>
              <a:cxnLst/>
              <a:rect l="l" t="t" r="r" b="b"/>
              <a:pathLst>
                <a:path w="1045" h="1142" extrusionOk="0">
                  <a:moveTo>
                    <a:pt x="797" y="0"/>
                  </a:moveTo>
                  <a:cubicBezTo>
                    <a:pt x="732" y="0"/>
                    <a:pt x="668" y="28"/>
                    <a:pt x="623" y="82"/>
                  </a:cubicBezTo>
                  <a:cubicBezTo>
                    <a:pt x="435" y="312"/>
                    <a:pt x="250" y="547"/>
                    <a:pt x="73" y="787"/>
                  </a:cubicBezTo>
                  <a:cubicBezTo>
                    <a:pt x="1" y="885"/>
                    <a:pt x="21" y="1022"/>
                    <a:pt x="118" y="1097"/>
                  </a:cubicBezTo>
                  <a:cubicBezTo>
                    <a:pt x="157" y="1127"/>
                    <a:pt x="205" y="1141"/>
                    <a:pt x="250" y="1141"/>
                  </a:cubicBezTo>
                  <a:cubicBezTo>
                    <a:pt x="318" y="1141"/>
                    <a:pt x="385" y="1111"/>
                    <a:pt x="428" y="1053"/>
                  </a:cubicBezTo>
                  <a:cubicBezTo>
                    <a:pt x="603" y="818"/>
                    <a:pt x="782" y="588"/>
                    <a:pt x="966" y="363"/>
                  </a:cubicBezTo>
                  <a:cubicBezTo>
                    <a:pt x="1044" y="266"/>
                    <a:pt x="1030" y="126"/>
                    <a:pt x="935" y="49"/>
                  </a:cubicBezTo>
                  <a:cubicBezTo>
                    <a:pt x="895" y="16"/>
                    <a:pt x="846" y="0"/>
                    <a:pt x="79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6866225" y="3077238"/>
              <a:ext cx="23600" cy="30325"/>
            </a:xfrm>
            <a:custGeom>
              <a:avLst/>
              <a:gdLst/>
              <a:ahLst/>
              <a:cxnLst/>
              <a:rect l="l" t="t" r="r" b="b"/>
              <a:pathLst>
                <a:path w="944" h="1213" extrusionOk="0">
                  <a:moveTo>
                    <a:pt x="689" y="1"/>
                  </a:moveTo>
                  <a:cubicBezTo>
                    <a:pt x="613" y="1"/>
                    <a:pt x="540" y="39"/>
                    <a:pt x="499" y="109"/>
                  </a:cubicBezTo>
                  <a:cubicBezTo>
                    <a:pt x="346" y="364"/>
                    <a:pt x="199" y="624"/>
                    <a:pt x="57" y="886"/>
                  </a:cubicBezTo>
                  <a:cubicBezTo>
                    <a:pt x="0" y="995"/>
                    <a:pt x="41" y="1127"/>
                    <a:pt x="148" y="1187"/>
                  </a:cubicBezTo>
                  <a:cubicBezTo>
                    <a:pt x="180" y="1204"/>
                    <a:pt x="216" y="1212"/>
                    <a:pt x="251" y="1212"/>
                  </a:cubicBezTo>
                  <a:cubicBezTo>
                    <a:pt x="329" y="1212"/>
                    <a:pt x="407" y="1170"/>
                    <a:pt x="447" y="1096"/>
                  </a:cubicBezTo>
                  <a:cubicBezTo>
                    <a:pt x="584" y="839"/>
                    <a:pt x="729" y="585"/>
                    <a:pt x="879" y="336"/>
                  </a:cubicBezTo>
                  <a:cubicBezTo>
                    <a:pt x="943" y="231"/>
                    <a:pt x="908" y="95"/>
                    <a:pt x="803" y="32"/>
                  </a:cubicBezTo>
                  <a:cubicBezTo>
                    <a:pt x="767" y="11"/>
                    <a:pt x="727" y="1"/>
                    <a:pt x="6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6862000" y="3234913"/>
              <a:ext cx="33525" cy="17300"/>
            </a:xfrm>
            <a:custGeom>
              <a:avLst/>
              <a:gdLst/>
              <a:ahLst/>
              <a:cxnLst/>
              <a:rect l="l" t="t" r="r" b="b"/>
              <a:pathLst>
                <a:path w="1341" h="692" extrusionOk="0">
                  <a:moveTo>
                    <a:pt x="240" y="1"/>
                  </a:moveTo>
                  <a:cubicBezTo>
                    <a:pt x="140" y="1"/>
                    <a:pt x="52" y="69"/>
                    <a:pt x="29" y="171"/>
                  </a:cubicBezTo>
                  <a:cubicBezTo>
                    <a:pt x="0" y="288"/>
                    <a:pt x="73" y="407"/>
                    <a:pt x="192" y="437"/>
                  </a:cubicBezTo>
                  <a:cubicBezTo>
                    <a:pt x="475" y="505"/>
                    <a:pt x="753" y="586"/>
                    <a:pt x="1020" y="678"/>
                  </a:cubicBezTo>
                  <a:cubicBezTo>
                    <a:pt x="1044" y="688"/>
                    <a:pt x="1070" y="691"/>
                    <a:pt x="1092" y="691"/>
                  </a:cubicBezTo>
                  <a:cubicBezTo>
                    <a:pt x="1184" y="691"/>
                    <a:pt x="1270" y="634"/>
                    <a:pt x="1301" y="542"/>
                  </a:cubicBezTo>
                  <a:cubicBezTo>
                    <a:pt x="1340" y="427"/>
                    <a:pt x="1279" y="301"/>
                    <a:pt x="1165" y="261"/>
                  </a:cubicBezTo>
                  <a:cubicBezTo>
                    <a:pt x="885" y="164"/>
                    <a:pt x="592" y="78"/>
                    <a:pt x="294" y="8"/>
                  </a:cubicBezTo>
                  <a:cubicBezTo>
                    <a:pt x="276" y="3"/>
                    <a:pt x="258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6871175" y="3451538"/>
              <a:ext cx="29100" cy="25550"/>
            </a:xfrm>
            <a:custGeom>
              <a:avLst/>
              <a:gdLst/>
              <a:ahLst/>
              <a:cxnLst/>
              <a:rect l="l" t="t" r="r" b="b"/>
              <a:pathLst>
                <a:path w="1164" h="1022" extrusionOk="0">
                  <a:moveTo>
                    <a:pt x="244" y="0"/>
                  </a:moveTo>
                  <a:cubicBezTo>
                    <a:pt x="189" y="0"/>
                    <a:pt x="134" y="21"/>
                    <a:pt x="91" y="62"/>
                  </a:cubicBezTo>
                  <a:cubicBezTo>
                    <a:pt x="3" y="148"/>
                    <a:pt x="1" y="287"/>
                    <a:pt x="86" y="374"/>
                  </a:cubicBezTo>
                  <a:cubicBezTo>
                    <a:pt x="308" y="604"/>
                    <a:pt x="542" y="808"/>
                    <a:pt x="783" y="980"/>
                  </a:cubicBezTo>
                  <a:cubicBezTo>
                    <a:pt x="823" y="1008"/>
                    <a:pt x="867" y="1021"/>
                    <a:pt x="911" y="1021"/>
                  </a:cubicBezTo>
                  <a:cubicBezTo>
                    <a:pt x="981" y="1021"/>
                    <a:pt x="1049" y="988"/>
                    <a:pt x="1093" y="929"/>
                  </a:cubicBezTo>
                  <a:cubicBezTo>
                    <a:pt x="1163" y="830"/>
                    <a:pt x="1141" y="691"/>
                    <a:pt x="1042" y="620"/>
                  </a:cubicBezTo>
                  <a:cubicBezTo>
                    <a:pt x="822" y="467"/>
                    <a:pt x="606" y="279"/>
                    <a:pt x="403" y="67"/>
                  </a:cubicBezTo>
                  <a:cubicBezTo>
                    <a:pt x="360" y="23"/>
                    <a:pt x="302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7160975" y="2828538"/>
              <a:ext cx="32525" cy="20750"/>
            </a:xfrm>
            <a:custGeom>
              <a:avLst/>
              <a:gdLst/>
              <a:ahLst/>
              <a:cxnLst/>
              <a:rect l="l" t="t" r="r" b="b"/>
              <a:pathLst>
                <a:path w="1301" h="830" extrusionOk="0">
                  <a:moveTo>
                    <a:pt x="1047" y="1"/>
                  </a:moveTo>
                  <a:cubicBezTo>
                    <a:pt x="1015" y="1"/>
                    <a:pt x="983" y="8"/>
                    <a:pt x="953" y="22"/>
                  </a:cubicBezTo>
                  <a:cubicBezTo>
                    <a:pt x="685" y="151"/>
                    <a:pt x="420" y="281"/>
                    <a:pt x="153" y="411"/>
                  </a:cubicBezTo>
                  <a:cubicBezTo>
                    <a:pt x="44" y="466"/>
                    <a:pt x="0" y="600"/>
                    <a:pt x="54" y="707"/>
                  </a:cubicBezTo>
                  <a:cubicBezTo>
                    <a:pt x="94" y="785"/>
                    <a:pt x="172" y="829"/>
                    <a:pt x="253" y="829"/>
                  </a:cubicBezTo>
                  <a:cubicBezTo>
                    <a:pt x="287" y="829"/>
                    <a:pt x="321" y="822"/>
                    <a:pt x="352" y="807"/>
                  </a:cubicBezTo>
                  <a:cubicBezTo>
                    <a:pt x="614" y="676"/>
                    <a:pt x="881" y="549"/>
                    <a:pt x="1145" y="422"/>
                  </a:cubicBezTo>
                  <a:cubicBezTo>
                    <a:pt x="1252" y="371"/>
                    <a:pt x="1301" y="239"/>
                    <a:pt x="1248" y="127"/>
                  </a:cubicBezTo>
                  <a:cubicBezTo>
                    <a:pt x="1210" y="48"/>
                    <a:pt x="1130" y="1"/>
                    <a:pt x="10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7102500" y="2858738"/>
              <a:ext cx="31825" cy="21925"/>
            </a:xfrm>
            <a:custGeom>
              <a:avLst/>
              <a:gdLst/>
              <a:ahLst/>
              <a:cxnLst/>
              <a:rect l="l" t="t" r="r" b="b"/>
              <a:pathLst>
                <a:path w="1273" h="877" extrusionOk="0">
                  <a:moveTo>
                    <a:pt x="1023" y="1"/>
                  </a:moveTo>
                  <a:cubicBezTo>
                    <a:pt x="987" y="1"/>
                    <a:pt x="950" y="9"/>
                    <a:pt x="917" y="28"/>
                  </a:cubicBezTo>
                  <a:cubicBezTo>
                    <a:pt x="659" y="172"/>
                    <a:pt x="399" y="316"/>
                    <a:pt x="143" y="465"/>
                  </a:cubicBezTo>
                  <a:cubicBezTo>
                    <a:pt x="36" y="526"/>
                    <a:pt x="1" y="662"/>
                    <a:pt x="60" y="767"/>
                  </a:cubicBezTo>
                  <a:cubicBezTo>
                    <a:pt x="101" y="838"/>
                    <a:pt x="177" y="876"/>
                    <a:pt x="252" y="876"/>
                  </a:cubicBezTo>
                  <a:cubicBezTo>
                    <a:pt x="290" y="876"/>
                    <a:pt x="328" y="868"/>
                    <a:pt x="362" y="847"/>
                  </a:cubicBezTo>
                  <a:cubicBezTo>
                    <a:pt x="615" y="699"/>
                    <a:pt x="873" y="556"/>
                    <a:pt x="1128" y="414"/>
                  </a:cubicBezTo>
                  <a:cubicBezTo>
                    <a:pt x="1235" y="356"/>
                    <a:pt x="1273" y="221"/>
                    <a:pt x="1215" y="113"/>
                  </a:cubicBezTo>
                  <a:cubicBezTo>
                    <a:pt x="1176" y="42"/>
                    <a:pt x="1100" y="1"/>
                    <a:pt x="102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6983925" y="3430588"/>
              <a:ext cx="22525" cy="30775"/>
            </a:xfrm>
            <a:custGeom>
              <a:avLst/>
              <a:gdLst/>
              <a:ahLst/>
              <a:cxnLst/>
              <a:rect l="l" t="t" r="r" b="b"/>
              <a:pathLst>
                <a:path w="901" h="1231" extrusionOk="0">
                  <a:moveTo>
                    <a:pt x="651" y="0"/>
                  </a:moveTo>
                  <a:cubicBezTo>
                    <a:pt x="561" y="0"/>
                    <a:pt x="478" y="55"/>
                    <a:pt x="443" y="145"/>
                  </a:cubicBezTo>
                  <a:cubicBezTo>
                    <a:pt x="343" y="414"/>
                    <a:pt x="217" y="662"/>
                    <a:pt x="67" y="888"/>
                  </a:cubicBezTo>
                  <a:cubicBezTo>
                    <a:pt x="0" y="988"/>
                    <a:pt x="27" y="1127"/>
                    <a:pt x="129" y="1194"/>
                  </a:cubicBezTo>
                  <a:cubicBezTo>
                    <a:pt x="166" y="1220"/>
                    <a:pt x="209" y="1231"/>
                    <a:pt x="251" y="1231"/>
                  </a:cubicBezTo>
                  <a:cubicBezTo>
                    <a:pt x="322" y="1231"/>
                    <a:pt x="393" y="1198"/>
                    <a:pt x="436" y="1132"/>
                  </a:cubicBezTo>
                  <a:cubicBezTo>
                    <a:pt x="604" y="881"/>
                    <a:pt x="746" y="598"/>
                    <a:pt x="858" y="299"/>
                  </a:cubicBezTo>
                  <a:cubicBezTo>
                    <a:pt x="901" y="184"/>
                    <a:pt x="844" y="57"/>
                    <a:pt x="729" y="14"/>
                  </a:cubicBezTo>
                  <a:cubicBezTo>
                    <a:pt x="703" y="5"/>
                    <a:pt x="677" y="0"/>
                    <a:pt x="6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6998300" y="3365163"/>
              <a:ext cx="14250" cy="33025"/>
            </a:xfrm>
            <a:custGeom>
              <a:avLst/>
              <a:gdLst/>
              <a:ahLst/>
              <a:cxnLst/>
              <a:rect l="l" t="t" r="r" b="b"/>
              <a:pathLst>
                <a:path w="570" h="1321" extrusionOk="0">
                  <a:moveTo>
                    <a:pt x="239" y="1"/>
                  </a:moveTo>
                  <a:cubicBezTo>
                    <a:pt x="226" y="1"/>
                    <a:pt x="212" y="2"/>
                    <a:pt x="198" y="5"/>
                  </a:cubicBezTo>
                  <a:cubicBezTo>
                    <a:pt x="78" y="30"/>
                    <a:pt x="1" y="147"/>
                    <a:pt x="24" y="266"/>
                  </a:cubicBezTo>
                  <a:cubicBezTo>
                    <a:pt x="80" y="544"/>
                    <a:pt x="114" y="827"/>
                    <a:pt x="123" y="1105"/>
                  </a:cubicBezTo>
                  <a:cubicBezTo>
                    <a:pt x="127" y="1227"/>
                    <a:pt x="226" y="1321"/>
                    <a:pt x="346" y="1321"/>
                  </a:cubicBezTo>
                  <a:lnTo>
                    <a:pt x="353" y="1321"/>
                  </a:lnTo>
                  <a:cubicBezTo>
                    <a:pt x="475" y="1317"/>
                    <a:pt x="570" y="1214"/>
                    <a:pt x="567" y="1091"/>
                  </a:cubicBezTo>
                  <a:cubicBezTo>
                    <a:pt x="555" y="786"/>
                    <a:pt x="520" y="480"/>
                    <a:pt x="459" y="176"/>
                  </a:cubicBezTo>
                  <a:cubicBezTo>
                    <a:pt x="438" y="73"/>
                    <a:pt x="342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6993525" y="2931063"/>
              <a:ext cx="29675" cy="24925"/>
            </a:xfrm>
            <a:custGeom>
              <a:avLst/>
              <a:gdLst/>
              <a:ahLst/>
              <a:cxnLst/>
              <a:rect l="l" t="t" r="r" b="b"/>
              <a:pathLst>
                <a:path w="1187" h="997" extrusionOk="0">
                  <a:moveTo>
                    <a:pt x="937" y="0"/>
                  </a:moveTo>
                  <a:cubicBezTo>
                    <a:pt x="889" y="0"/>
                    <a:pt x="841" y="16"/>
                    <a:pt x="802" y="47"/>
                  </a:cubicBezTo>
                  <a:cubicBezTo>
                    <a:pt x="568" y="230"/>
                    <a:pt x="335" y="415"/>
                    <a:pt x="107" y="605"/>
                  </a:cubicBezTo>
                  <a:cubicBezTo>
                    <a:pt x="13" y="683"/>
                    <a:pt x="1" y="824"/>
                    <a:pt x="79" y="917"/>
                  </a:cubicBezTo>
                  <a:cubicBezTo>
                    <a:pt x="122" y="971"/>
                    <a:pt x="185" y="997"/>
                    <a:pt x="249" y="997"/>
                  </a:cubicBezTo>
                  <a:cubicBezTo>
                    <a:pt x="298" y="997"/>
                    <a:pt x="349" y="981"/>
                    <a:pt x="390" y="946"/>
                  </a:cubicBezTo>
                  <a:cubicBezTo>
                    <a:pt x="616" y="759"/>
                    <a:pt x="843" y="576"/>
                    <a:pt x="1073" y="394"/>
                  </a:cubicBezTo>
                  <a:cubicBezTo>
                    <a:pt x="1169" y="320"/>
                    <a:pt x="1186" y="180"/>
                    <a:pt x="1112" y="85"/>
                  </a:cubicBezTo>
                  <a:cubicBezTo>
                    <a:pt x="1068" y="29"/>
                    <a:pt x="1002" y="0"/>
                    <a:pt x="9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7046375" y="2892713"/>
              <a:ext cx="31025" cy="23375"/>
            </a:xfrm>
            <a:custGeom>
              <a:avLst/>
              <a:gdLst/>
              <a:ahLst/>
              <a:cxnLst/>
              <a:rect l="l" t="t" r="r" b="b"/>
              <a:pathLst>
                <a:path w="1241" h="935" extrusionOk="0">
                  <a:moveTo>
                    <a:pt x="988" y="0"/>
                  </a:moveTo>
                  <a:cubicBezTo>
                    <a:pt x="947" y="0"/>
                    <a:pt x="906" y="11"/>
                    <a:pt x="869" y="35"/>
                  </a:cubicBezTo>
                  <a:cubicBezTo>
                    <a:pt x="618" y="197"/>
                    <a:pt x="372" y="361"/>
                    <a:pt x="127" y="530"/>
                  </a:cubicBezTo>
                  <a:cubicBezTo>
                    <a:pt x="26" y="599"/>
                    <a:pt x="1" y="737"/>
                    <a:pt x="70" y="839"/>
                  </a:cubicBezTo>
                  <a:cubicBezTo>
                    <a:pt x="113" y="900"/>
                    <a:pt x="182" y="934"/>
                    <a:pt x="253" y="934"/>
                  </a:cubicBezTo>
                  <a:cubicBezTo>
                    <a:pt x="296" y="934"/>
                    <a:pt x="340" y="921"/>
                    <a:pt x="380" y="896"/>
                  </a:cubicBezTo>
                  <a:cubicBezTo>
                    <a:pt x="621" y="730"/>
                    <a:pt x="863" y="567"/>
                    <a:pt x="1110" y="408"/>
                  </a:cubicBezTo>
                  <a:cubicBezTo>
                    <a:pt x="1212" y="340"/>
                    <a:pt x="1240" y="204"/>
                    <a:pt x="1175" y="102"/>
                  </a:cubicBezTo>
                  <a:cubicBezTo>
                    <a:pt x="1132" y="35"/>
                    <a:pt x="1060" y="0"/>
                    <a:pt x="98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6379100" y="3638013"/>
              <a:ext cx="11900" cy="33175"/>
            </a:xfrm>
            <a:custGeom>
              <a:avLst/>
              <a:gdLst/>
              <a:ahLst/>
              <a:cxnLst/>
              <a:rect l="l" t="t" r="r" b="b"/>
              <a:pathLst>
                <a:path w="476" h="1327" extrusionOk="0">
                  <a:moveTo>
                    <a:pt x="248" y="0"/>
                  </a:moveTo>
                  <a:cubicBezTo>
                    <a:pt x="132" y="0"/>
                    <a:pt x="34" y="90"/>
                    <a:pt x="27" y="209"/>
                  </a:cubicBezTo>
                  <a:cubicBezTo>
                    <a:pt x="10" y="507"/>
                    <a:pt x="2" y="804"/>
                    <a:pt x="0" y="1105"/>
                  </a:cubicBezTo>
                  <a:cubicBezTo>
                    <a:pt x="0" y="1227"/>
                    <a:pt x="100" y="1326"/>
                    <a:pt x="222" y="1326"/>
                  </a:cubicBezTo>
                  <a:cubicBezTo>
                    <a:pt x="343" y="1326"/>
                    <a:pt x="443" y="1227"/>
                    <a:pt x="443" y="1106"/>
                  </a:cubicBezTo>
                  <a:cubicBezTo>
                    <a:pt x="446" y="816"/>
                    <a:pt x="454" y="524"/>
                    <a:pt x="468" y="233"/>
                  </a:cubicBezTo>
                  <a:cubicBezTo>
                    <a:pt x="475" y="109"/>
                    <a:pt x="382" y="6"/>
                    <a:pt x="258" y="0"/>
                  </a:cubicBezTo>
                  <a:cubicBezTo>
                    <a:pt x="255" y="0"/>
                    <a:pt x="25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6411700" y="3832713"/>
              <a:ext cx="21475" cy="31375"/>
            </a:xfrm>
            <a:custGeom>
              <a:avLst/>
              <a:gdLst/>
              <a:ahLst/>
              <a:cxnLst/>
              <a:rect l="l" t="t" r="r" b="b"/>
              <a:pathLst>
                <a:path w="859" h="1255" extrusionOk="0">
                  <a:moveTo>
                    <a:pt x="252" y="0"/>
                  </a:moveTo>
                  <a:cubicBezTo>
                    <a:pt x="224" y="0"/>
                    <a:pt x="195" y="6"/>
                    <a:pt x="167" y="18"/>
                  </a:cubicBezTo>
                  <a:cubicBezTo>
                    <a:pt x="53" y="63"/>
                    <a:pt x="1" y="192"/>
                    <a:pt x="46" y="305"/>
                  </a:cubicBezTo>
                  <a:cubicBezTo>
                    <a:pt x="160" y="582"/>
                    <a:pt x="280" y="856"/>
                    <a:pt x="407" y="1126"/>
                  </a:cubicBezTo>
                  <a:cubicBezTo>
                    <a:pt x="443" y="1206"/>
                    <a:pt x="524" y="1254"/>
                    <a:pt x="606" y="1254"/>
                  </a:cubicBezTo>
                  <a:cubicBezTo>
                    <a:pt x="639" y="1254"/>
                    <a:pt x="670" y="1247"/>
                    <a:pt x="700" y="1233"/>
                  </a:cubicBezTo>
                  <a:cubicBezTo>
                    <a:pt x="811" y="1182"/>
                    <a:pt x="859" y="1048"/>
                    <a:pt x="806" y="939"/>
                  </a:cubicBezTo>
                  <a:cubicBezTo>
                    <a:pt x="684" y="674"/>
                    <a:pt x="568" y="407"/>
                    <a:pt x="456" y="138"/>
                  </a:cubicBezTo>
                  <a:cubicBezTo>
                    <a:pt x="421" y="53"/>
                    <a:pt x="33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6383925" y="3572188"/>
              <a:ext cx="15875" cy="32875"/>
            </a:xfrm>
            <a:custGeom>
              <a:avLst/>
              <a:gdLst/>
              <a:ahLst/>
              <a:cxnLst/>
              <a:rect l="l" t="t" r="r" b="b"/>
              <a:pathLst>
                <a:path w="635" h="1315" extrusionOk="0">
                  <a:moveTo>
                    <a:pt x="396" y="0"/>
                  </a:moveTo>
                  <a:cubicBezTo>
                    <a:pt x="293" y="0"/>
                    <a:pt x="197" y="70"/>
                    <a:pt x="177" y="176"/>
                  </a:cubicBezTo>
                  <a:cubicBezTo>
                    <a:pt x="116" y="468"/>
                    <a:pt x="64" y="763"/>
                    <a:pt x="17" y="1056"/>
                  </a:cubicBezTo>
                  <a:cubicBezTo>
                    <a:pt x="0" y="1181"/>
                    <a:pt x="84" y="1295"/>
                    <a:pt x="204" y="1313"/>
                  </a:cubicBezTo>
                  <a:cubicBezTo>
                    <a:pt x="214" y="1314"/>
                    <a:pt x="227" y="1314"/>
                    <a:pt x="237" y="1314"/>
                  </a:cubicBezTo>
                  <a:cubicBezTo>
                    <a:pt x="343" y="1314"/>
                    <a:pt x="440" y="1236"/>
                    <a:pt x="455" y="1126"/>
                  </a:cubicBezTo>
                  <a:cubicBezTo>
                    <a:pt x="499" y="839"/>
                    <a:pt x="552" y="551"/>
                    <a:pt x="610" y="266"/>
                  </a:cubicBezTo>
                  <a:cubicBezTo>
                    <a:pt x="634" y="147"/>
                    <a:pt x="559" y="31"/>
                    <a:pt x="438" y="4"/>
                  </a:cubicBez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6391475" y="3769638"/>
              <a:ext cx="18125" cy="32425"/>
            </a:xfrm>
            <a:custGeom>
              <a:avLst/>
              <a:gdLst/>
              <a:ahLst/>
              <a:cxnLst/>
              <a:rect l="l" t="t" r="r" b="b"/>
              <a:pathLst>
                <a:path w="725" h="1297" extrusionOk="0">
                  <a:moveTo>
                    <a:pt x="243" y="0"/>
                  </a:moveTo>
                  <a:cubicBezTo>
                    <a:pt x="225" y="0"/>
                    <a:pt x="208" y="2"/>
                    <a:pt x="190" y="6"/>
                  </a:cubicBezTo>
                  <a:cubicBezTo>
                    <a:pt x="73" y="35"/>
                    <a:pt x="0" y="155"/>
                    <a:pt x="30" y="274"/>
                  </a:cubicBezTo>
                  <a:cubicBezTo>
                    <a:pt x="101" y="565"/>
                    <a:pt x="179" y="853"/>
                    <a:pt x="264" y="1139"/>
                  </a:cubicBezTo>
                  <a:cubicBezTo>
                    <a:pt x="292" y="1236"/>
                    <a:pt x="380" y="1297"/>
                    <a:pt x="477" y="1297"/>
                  </a:cubicBezTo>
                  <a:cubicBezTo>
                    <a:pt x="498" y="1297"/>
                    <a:pt x="519" y="1294"/>
                    <a:pt x="541" y="1288"/>
                  </a:cubicBezTo>
                  <a:cubicBezTo>
                    <a:pt x="657" y="1253"/>
                    <a:pt x="725" y="1131"/>
                    <a:pt x="689" y="1013"/>
                  </a:cubicBezTo>
                  <a:cubicBezTo>
                    <a:pt x="604" y="734"/>
                    <a:pt x="528" y="453"/>
                    <a:pt x="458" y="169"/>
                  </a:cubicBezTo>
                  <a:cubicBezTo>
                    <a:pt x="434" y="69"/>
                    <a:pt x="344" y="0"/>
                    <a:pt x="24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6380825" y="3704263"/>
              <a:ext cx="14275" cy="33025"/>
            </a:xfrm>
            <a:custGeom>
              <a:avLst/>
              <a:gdLst/>
              <a:ahLst/>
              <a:cxnLst/>
              <a:rect l="l" t="t" r="r" b="b"/>
              <a:pathLst>
                <a:path w="571" h="1321" extrusionOk="0">
                  <a:moveTo>
                    <a:pt x="235" y="1"/>
                  </a:moveTo>
                  <a:cubicBezTo>
                    <a:pt x="227" y="1"/>
                    <a:pt x="219" y="1"/>
                    <a:pt x="211" y="2"/>
                  </a:cubicBezTo>
                  <a:cubicBezTo>
                    <a:pt x="89" y="12"/>
                    <a:pt x="1" y="121"/>
                    <a:pt x="11" y="243"/>
                  </a:cubicBezTo>
                  <a:cubicBezTo>
                    <a:pt x="39" y="541"/>
                    <a:pt x="75" y="837"/>
                    <a:pt x="116" y="1131"/>
                  </a:cubicBezTo>
                  <a:cubicBezTo>
                    <a:pt x="131" y="1242"/>
                    <a:pt x="225" y="1321"/>
                    <a:pt x="334" y="1321"/>
                  </a:cubicBezTo>
                  <a:cubicBezTo>
                    <a:pt x="344" y="1321"/>
                    <a:pt x="355" y="1321"/>
                    <a:pt x="365" y="1320"/>
                  </a:cubicBezTo>
                  <a:cubicBezTo>
                    <a:pt x="487" y="1303"/>
                    <a:pt x="571" y="1192"/>
                    <a:pt x="555" y="1069"/>
                  </a:cubicBezTo>
                  <a:cubicBezTo>
                    <a:pt x="514" y="781"/>
                    <a:pt x="480" y="491"/>
                    <a:pt x="452" y="201"/>
                  </a:cubicBezTo>
                  <a:cubicBezTo>
                    <a:pt x="441" y="88"/>
                    <a:pt x="344" y="1"/>
                    <a:pt x="23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6441450" y="3891938"/>
              <a:ext cx="24600" cy="29600"/>
            </a:xfrm>
            <a:custGeom>
              <a:avLst/>
              <a:gdLst/>
              <a:ahLst/>
              <a:cxnLst/>
              <a:rect l="l" t="t" r="r" b="b"/>
              <a:pathLst>
                <a:path w="984" h="1184" extrusionOk="0">
                  <a:moveTo>
                    <a:pt x="253" y="0"/>
                  </a:moveTo>
                  <a:cubicBezTo>
                    <a:pt x="214" y="0"/>
                    <a:pt x="174" y="10"/>
                    <a:pt x="138" y="32"/>
                  </a:cubicBezTo>
                  <a:cubicBezTo>
                    <a:pt x="33" y="96"/>
                    <a:pt x="1" y="231"/>
                    <a:pt x="63" y="336"/>
                  </a:cubicBezTo>
                  <a:cubicBezTo>
                    <a:pt x="219" y="591"/>
                    <a:pt x="381" y="842"/>
                    <a:pt x="550" y="1089"/>
                  </a:cubicBezTo>
                  <a:cubicBezTo>
                    <a:pt x="592" y="1151"/>
                    <a:pt x="662" y="1184"/>
                    <a:pt x="732" y="1184"/>
                  </a:cubicBezTo>
                  <a:cubicBezTo>
                    <a:pt x="775" y="1184"/>
                    <a:pt x="819" y="1172"/>
                    <a:pt x="856" y="1146"/>
                  </a:cubicBezTo>
                  <a:cubicBezTo>
                    <a:pt x="957" y="1076"/>
                    <a:pt x="983" y="940"/>
                    <a:pt x="914" y="839"/>
                  </a:cubicBezTo>
                  <a:cubicBezTo>
                    <a:pt x="752" y="600"/>
                    <a:pt x="594" y="354"/>
                    <a:pt x="443" y="106"/>
                  </a:cubicBezTo>
                  <a:cubicBezTo>
                    <a:pt x="401" y="38"/>
                    <a:pt x="328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6606000" y="3270288"/>
              <a:ext cx="32175" cy="21275"/>
            </a:xfrm>
            <a:custGeom>
              <a:avLst/>
              <a:gdLst/>
              <a:ahLst/>
              <a:cxnLst/>
              <a:rect l="l" t="t" r="r" b="b"/>
              <a:pathLst>
                <a:path w="1287" h="851" extrusionOk="0">
                  <a:moveTo>
                    <a:pt x="1038" y="0"/>
                  </a:moveTo>
                  <a:cubicBezTo>
                    <a:pt x="1005" y="0"/>
                    <a:pt x="971" y="8"/>
                    <a:pt x="939" y="23"/>
                  </a:cubicBezTo>
                  <a:cubicBezTo>
                    <a:pt x="672" y="154"/>
                    <a:pt x="407" y="291"/>
                    <a:pt x="145" y="436"/>
                  </a:cubicBezTo>
                  <a:cubicBezTo>
                    <a:pt x="38" y="494"/>
                    <a:pt x="0" y="629"/>
                    <a:pt x="58" y="737"/>
                  </a:cubicBezTo>
                  <a:cubicBezTo>
                    <a:pt x="99" y="810"/>
                    <a:pt x="173" y="850"/>
                    <a:pt x="251" y="850"/>
                  </a:cubicBezTo>
                  <a:cubicBezTo>
                    <a:pt x="287" y="850"/>
                    <a:pt x="325" y="842"/>
                    <a:pt x="358" y="822"/>
                  </a:cubicBezTo>
                  <a:cubicBezTo>
                    <a:pt x="613" y="680"/>
                    <a:pt x="872" y="545"/>
                    <a:pt x="1133" y="418"/>
                  </a:cubicBezTo>
                  <a:cubicBezTo>
                    <a:pt x="1242" y="365"/>
                    <a:pt x="1286" y="232"/>
                    <a:pt x="1234" y="123"/>
                  </a:cubicBezTo>
                  <a:cubicBezTo>
                    <a:pt x="1198" y="45"/>
                    <a:pt x="1120" y="0"/>
                    <a:pt x="103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6666325" y="3245738"/>
              <a:ext cx="33425" cy="18225"/>
            </a:xfrm>
            <a:custGeom>
              <a:avLst/>
              <a:gdLst/>
              <a:ahLst/>
              <a:cxnLst/>
              <a:rect l="l" t="t" r="r" b="b"/>
              <a:pathLst>
                <a:path w="1337" h="729" extrusionOk="0">
                  <a:moveTo>
                    <a:pt x="1086" y="0"/>
                  </a:moveTo>
                  <a:cubicBezTo>
                    <a:pt x="1065" y="0"/>
                    <a:pt x="1043" y="3"/>
                    <a:pt x="1022" y="10"/>
                  </a:cubicBezTo>
                  <a:cubicBezTo>
                    <a:pt x="737" y="99"/>
                    <a:pt x="455" y="194"/>
                    <a:pt x="175" y="299"/>
                  </a:cubicBezTo>
                  <a:cubicBezTo>
                    <a:pt x="60" y="342"/>
                    <a:pt x="1" y="469"/>
                    <a:pt x="43" y="583"/>
                  </a:cubicBezTo>
                  <a:cubicBezTo>
                    <a:pt x="77" y="672"/>
                    <a:pt x="161" y="729"/>
                    <a:pt x="252" y="729"/>
                  </a:cubicBezTo>
                  <a:cubicBezTo>
                    <a:pt x="276" y="729"/>
                    <a:pt x="303" y="725"/>
                    <a:pt x="327" y="715"/>
                  </a:cubicBezTo>
                  <a:cubicBezTo>
                    <a:pt x="601" y="613"/>
                    <a:pt x="876" y="519"/>
                    <a:pt x="1154" y="432"/>
                  </a:cubicBezTo>
                  <a:cubicBezTo>
                    <a:pt x="1270" y="397"/>
                    <a:pt x="1337" y="272"/>
                    <a:pt x="1298" y="156"/>
                  </a:cubicBezTo>
                  <a:cubicBezTo>
                    <a:pt x="1269" y="62"/>
                    <a:pt x="1182" y="0"/>
                    <a:pt x="108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6501125" y="3345288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876" y="0"/>
                  </a:moveTo>
                  <a:cubicBezTo>
                    <a:pt x="822" y="0"/>
                    <a:pt x="768" y="20"/>
                    <a:pt x="725" y="60"/>
                  </a:cubicBezTo>
                  <a:cubicBezTo>
                    <a:pt x="508" y="264"/>
                    <a:pt x="294" y="471"/>
                    <a:pt x="86" y="685"/>
                  </a:cubicBezTo>
                  <a:cubicBezTo>
                    <a:pt x="0" y="771"/>
                    <a:pt x="2" y="912"/>
                    <a:pt x="90" y="997"/>
                  </a:cubicBezTo>
                  <a:cubicBezTo>
                    <a:pt x="132" y="1039"/>
                    <a:pt x="189" y="1059"/>
                    <a:pt x="244" y="1059"/>
                  </a:cubicBezTo>
                  <a:cubicBezTo>
                    <a:pt x="301" y="1059"/>
                    <a:pt x="359" y="1037"/>
                    <a:pt x="402" y="991"/>
                  </a:cubicBezTo>
                  <a:cubicBezTo>
                    <a:pt x="606" y="783"/>
                    <a:pt x="813" y="579"/>
                    <a:pt x="1026" y="381"/>
                  </a:cubicBezTo>
                  <a:cubicBezTo>
                    <a:pt x="1114" y="299"/>
                    <a:pt x="1119" y="159"/>
                    <a:pt x="1036" y="69"/>
                  </a:cubicBezTo>
                  <a:cubicBezTo>
                    <a:pt x="993" y="24"/>
                    <a:pt x="935" y="0"/>
                    <a:pt x="87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6458325" y="3393888"/>
              <a:ext cx="25850" cy="28675"/>
            </a:xfrm>
            <a:custGeom>
              <a:avLst/>
              <a:gdLst/>
              <a:ahLst/>
              <a:cxnLst/>
              <a:rect l="l" t="t" r="r" b="b"/>
              <a:pathLst>
                <a:path w="1034" h="1147" extrusionOk="0">
                  <a:moveTo>
                    <a:pt x="785" y="0"/>
                  </a:moveTo>
                  <a:cubicBezTo>
                    <a:pt x="720" y="0"/>
                    <a:pt x="656" y="28"/>
                    <a:pt x="612" y="82"/>
                  </a:cubicBezTo>
                  <a:cubicBezTo>
                    <a:pt x="426" y="316"/>
                    <a:pt x="245" y="555"/>
                    <a:pt x="72" y="796"/>
                  </a:cubicBezTo>
                  <a:cubicBezTo>
                    <a:pt x="1" y="895"/>
                    <a:pt x="22" y="1033"/>
                    <a:pt x="121" y="1104"/>
                  </a:cubicBezTo>
                  <a:cubicBezTo>
                    <a:pt x="160" y="1132"/>
                    <a:pt x="206" y="1146"/>
                    <a:pt x="250" y="1146"/>
                  </a:cubicBezTo>
                  <a:cubicBezTo>
                    <a:pt x="320" y="1146"/>
                    <a:pt x="386" y="1115"/>
                    <a:pt x="429" y="1054"/>
                  </a:cubicBezTo>
                  <a:cubicBezTo>
                    <a:pt x="599" y="818"/>
                    <a:pt x="776" y="586"/>
                    <a:pt x="958" y="358"/>
                  </a:cubicBezTo>
                  <a:cubicBezTo>
                    <a:pt x="1033" y="263"/>
                    <a:pt x="1018" y="124"/>
                    <a:pt x="923" y="47"/>
                  </a:cubicBezTo>
                  <a:cubicBezTo>
                    <a:pt x="881" y="16"/>
                    <a:pt x="833" y="0"/>
                    <a:pt x="78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6550575" y="3303763"/>
              <a:ext cx="30475" cy="24100"/>
            </a:xfrm>
            <a:custGeom>
              <a:avLst/>
              <a:gdLst/>
              <a:ahLst/>
              <a:cxnLst/>
              <a:rect l="l" t="t" r="r" b="b"/>
              <a:pathLst>
                <a:path w="1219" h="964" extrusionOk="0">
                  <a:moveTo>
                    <a:pt x="966" y="1"/>
                  </a:moveTo>
                  <a:cubicBezTo>
                    <a:pt x="923" y="1"/>
                    <a:pt x="880" y="14"/>
                    <a:pt x="842" y="40"/>
                  </a:cubicBezTo>
                  <a:cubicBezTo>
                    <a:pt x="596" y="210"/>
                    <a:pt x="354" y="383"/>
                    <a:pt x="117" y="566"/>
                  </a:cubicBezTo>
                  <a:cubicBezTo>
                    <a:pt x="19" y="640"/>
                    <a:pt x="1" y="779"/>
                    <a:pt x="76" y="877"/>
                  </a:cubicBezTo>
                  <a:cubicBezTo>
                    <a:pt x="120" y="934"/>
                    <a:pt x="185" y="963"/>
                    <a:pt x="252" y="963"/>
                  </a:cubicBezTo>
                  <a:cubicBezTo>
                    <a:pt x="298" y="963"/>
                    <a:pt x="345" y="949"/>
                    <a:pt x="386" y="918"/>
                  </a:cubicBezTo>
                  <a:cubicBezTo>
                    <a:pt x="618" y="741"/>
                    <a:pt x="854" y="570"/>
                    <a:pt x="1093" y="403"/>
                  </a:cubicBezTo>
                  <a:cubicBezTo>
                    <a:pt x="1195" y="334"/>
                    <a:pt x="1219" y="196"/>
                    <a:pt x="1149" y="95"/>
                  </a:cubicBezTo>
                  <a:cubicBezTo>
                    <a:pt x="1106" y="34"/>
                    <a:pt x="1036" y="1"/>
                    <a:pt x="96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6839475" y="3136463"/>
              <a:ext cx="20450" cy="31725"/>
            </a:xfrm>
            <a:custGeom>
              <a:avLst/>
              <a:gdLst/>
              <a:ahLst/>
              <a:cxnLst/>
              <a:rect l="l" t="t" r="r" b="b"/>
              <a:pathLst>
                <a:path w="818" h="1269" extrusionOk="0">
                  <a:moveTo>
                    <a:pt x="567" y="1"/>
                  </a:moveTo>
                  <a:cubicBezTo>
                    <a:pt x="481" y="1"/>
                    <a:pt x="397" y="52"/>
                    <a:pt x="361" y="138"/>
                  </a:cubicBezTo>
                  <a:cubicBezTo>
                    <a:pt x="248" y="414"/>
                    <a:pt x="141" y="692"/>
                    <a:pt x="42" y="975"/>
                  </a:cubicBezTo>
                  <a:cubicBezTo>
                    <a:pt x="1" y="1089"/>
                    <a:pt x="62" y="1216"/>
                    <a:pt x="177" y="1257"/>
                  </a:cubicBezTo>
                  <a:cubicBezTo>
                    <a:pt x="201" y="1265"/>
                    <a:pt x="226" y="1268"/>
                    <a:pt x="249" y="1268"/>
                  </a:cubicBezTo>
                  <a:cubicBezTo>
                    <a:pt x="340" y="1268"/>
                    <a:pt x="426" y="1211"/>
                    <a:pt x="459" y="1121"/>
                  </a:cubicBezTo>
                  <a:cubicBezTo>
                    <a:pt x="555" y="847"/>
                    <a:pt x="659" y="575"/>
                    <a:pt x="771" y="305"/>
                  </a:cubicBezTo>
                  <a:cubicBezTo>
                    <a:pt x="818" y="193"/>
                    <a:pt x="764" y="63"/>
                    <a:pt x="650" y="17"/>
                  </a:cubicBezTo>
                  <a:cubicBezTo>
                    <a:pt x="623" y="6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6836325" y="3395488"/>
              <a:ext cx="21475" cy="31250"/>
            </a:xfrm>
            <a:custGeom>
              <a:avLst/>
              <a:gdLst/>
              <a:ahLst/>
              <a:cxnLst/>
              <a:rect l="l" t="t" r="r" b="b"/>
              <a:pathLst>
                <a:path w="859" h="1250" extrusionOk="0">
                  <a:moveTo>
                    <a:pt x="249" y="0"/>
                  </a:moveTo>
                  <a:cubicBezTo>
                    <a:pt x="224" y="0"/>
                    <a:pt x="199" y="5"/>
                    <a:pt x="174" y="14"/>
                  </a:cubicBezTo>
                  <a:cubicBezTo>
                    <a:pt x="57" y="57"/>
                    <a:pt x="1" y="184"/>
                    <a:pt x="42" y="298"/>
                  </a:cubicBezTo>
                  <a:lnTo>
                    <a:pt x="103" y="455"/>
                  </a:lnTo>
                  <a:cubicBezTo>
                    <a:pt x="191" y="684"/>
                    <a:pt x="297" y="910"/>
                    <a:pt x="412" y="1132"/>
                  </a:cubicBezTo>
                  <a:cubicBezTo>
                    <a:pt x="452" y="1207"/>
                    <a:pt x="530" y="1249"/>
                    <a:pt x="608" y="1249"/>
                  </a:cubicBezTo>
                  <a:cubicBezTo>
                    <a:pt x="643" y="1249"/>
                    <a:pt x="678" y="1241"/>
                    <a:pt x="710" y="1224"/>
                  </a:cubicBezTo>
                  <a:cubicBezTo>
                    <a:pt x="819" y="1167"/>
                    <a:pt x="859" y="1032"/>
                    <a:pt x="802" y="925"/>
                  </a:cubicBezTo>
                  <a:cubicBezTo>
                    <a:pt x="694" y="719"/>
                    <a:pt x="596" y="506"/>
                    <a:pt x="514" y="295"/>
                  </a:cubicBezTo>
                  <a:lnTo>
                    <a:pt x="457" y="145"/>
                  </a:lnTo>
                  <a:cubicBezTo>
                    <a:pt x="424" y="56"/>
                    <a:pt x="339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6820350" y="3331263"/>
              <a:ext cx="15800" cy="32900"/>
            </a:xfrm>
            <a:custGeom>
              <a:avLst/>
              <a:gdLst/>
              <a:ahLst/>
              <a:cxnLst/>
              <a:rect l="l" t="t" r="r" b="b"/>
              <a:pathLst>
                <a:path w="632" h="1316" extrusionOk="0">
                  <a:moveTo>
                    <a:pt x="240" y="1"/>
                  </a:moveTo>
                  <a:cubicBezTo>
                    <a:pt x="229" y="1"/>
                    <a:pt x="217" y="2"/>
                    <a:pt x="206" y="4"/>
                  </a:cubicBezTo>
                  <a:cubicBezTo>
                    <a:pt x="85" y="21"/>
                    <a:pt x="0" y="133"/>
                    <a:pt x="18" y="253"/>
                  </a:cubicBezTo>
                  <a:cubicBezTo>
                    <a:pt x="58" y="550"/>
                    <a:pt x="112" y="847"/>
                    <a:pt x="173" y="1140"/>
                  </a:cubicBezTo>
                  <a:cubicBezTo>
                    <a:pt x="197" y="1245"/>
                    <a:pt x="287" y="1315"/>
                    <a:pt x="390" y="1315"/>
                  </a:cubicBezTo>
                  <a:cubicBezTo>
                    <a:pt x="406" y="1315"/>
                    <a:pt x="421" y="1314"/>
                    <a:pt x="437" y="1310"/>
                  </a:cubicBezTo>
                  <a:cubicBezTo>
                    <a:pt x="556" y="1284"/>
                    <a:pt x="631" y="1167"/>
                    <a:pt x="607" y="1047"/>
                  </a:cubicBezTo>
                  <a:cubicBezTo>
                    <a:pt x="546" y="765"/>
                    <a:pt x="496" y="479"/>
                    <a:pt x="455" y="191"/>
                  </a:cubicBezTo>
                  <a:cubicBezTo>
                    <a:pt x="440" y="82"/>
                    <a:pt x="346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6796700" y="3199513"/>
              <a:ext cx="42675" cy="40025"/>
            </a:xfrm>
            <a:custGeom>
              <a:avLst/>
              <a:gdLst/>
              <a:ahLst/>
              <a:cxnLst/>
              <a:rect l="l" t="t" r="r" b="b"/>
              <a:pathLst>
                <a:path w="1707" h="1601" extrusionOk="0">
                  <a:moveTo>
                    <a:pt x="1463" y="1"/>
                  </a:moveTo>
                  <a:cubicBezTo>
                    <a:pt x="1362" y="1"/>
                    <a:pt x="1272" y="70"/>
                    <a:pt x="1248" y="171"/>
                  </a:cubicBezTo>
                  <a:cubicBezTo>
                    <a:pt x="1179" y="465"/>
                    <a:pt x="1118" y="757"/>
                    <a:pt x="1067" y="1051"/>
                  </a:cubicBezTo>
                  <a:cubicBezTo>
                    <a:pt x="1060" y="1089"/>
                    <a:pt x="1062" y="1124"/>
                    <a:pt x="1074" y="1156"/>
                  </a:cubicBezTo>
                  <a:cubicBezTo>
                    <a:pt x="828" y="1141"/>
                    <a:pt x="584" y="1134"/>
                    <a:pt x="339" y="1134"/>
                  </a:cubicBezTo>
                  <a:lnTo>
                    <a:pt x="220" y="1134"/>
                  </a:lnTo>
                  <a:cubicBezTo>
                    <a:pt x="97" y="1136"/>
                    <a:pt x="0" y="1235"/>
                    <a:pt x="2" y="1358"/>
                  </a:cubicBezTo>
                  <a:cubicBezTo>
                    <a:pt x="3" y="1479"/>
                    <a:pt x="102" y="1575"/>
                    <a:pt x="223" y="1575"/>
                  </a:cubicBezTo>
                  <a:lnTo>
                    <a:pt x="338" y="1575"/>
                  </a:lnTo>
                  <a:cubicBezTo>
                    <a:pt x="590" y="1575"/>
                    <a:pt x="841" y="1582"/>
                    <a:pt x="1094" y="1601"/>
                  </a:cubicBezTo>
                  <a:lnTo>
                    <a:pt x="1108" y="1601"/>
                  </a:lnTo>
                  <a:cubicBezTo>
                    <a:pt x="1223" y="1601"/>
                    <a:pt x="1320" y="1510"/>
                    <a:pt x="1328" y="1394"/>
                  </a:cubicBezTo>
                  <a:cubicBezTo>
                    <a:pt x="1329" y="1363"/>
                    <a:pt x="1325" y="1334"/>
                    <a:pt x="1316" y="1309"/>
                  </a:cubicBezTo>
                  <a:cubicBezTo>
                    <a:pt x="1408" y="1294"/>
                    <a:pt x="1485" y="1225"/>
                    <a:pt x="1502" y="1127"/>
                  </a:cubicBezTo>
                  <a:cubicBezTo>
                    <a:pt x="1554" y="842"/>
                    <a:pt x="1613" y="557"/>
                    <a:pt x="1678" y="273"/>
                  </a:cubicBezTo>
                  <a:cubicBezTo>
                    <a:pt x="1706" y="154"/>
                    <a:pt x="1632" y="35"/>
                    <a:pt x="1513" y="7"/>
                  </a:cubicBezTo>
                  <a:cubicBezTo>
                    <a:pt x="1496" y="3"/>
                    <a:pt x="1479" y="1"/>
                    <a:pt x="146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6730750" y="3231188"/>
              <a:ext cx="33350" cy="14600"/>
            </a:xfrm>
            <a:custGeom>
              <a:avLst/>
              <a:gdLst/>
              <a:ahLst/>
              <a:cxnLst/>
              <a:rect l="l" t="t" r="r" b="b"/>
              <a:pathLst>
                <a:path w="1334" h="584" extrusionOk="0">
                  <a:moveTo>
                    <a:pt x="1096" y="0"/>
                  </a:moveTo>
                  <a:cubicBezTo>
                    <a:pt x="1086" y="0"/>
                    <a:pt x="1077" y="1"/>
                    <a:pt x="1067" y="2"/>
                  </a:cubicBezTo>
                  <a:cubicBezTo>
                    <a:pt x="780" y="40"/>
                    <a:pt x="494" y="88"/>
                    <a:pt x="210" y="145"/>
                  </a:cubicBezTo>
                  <a:lnTo>
                    <a:pt x="225" y="366"/>
                  </a:lnTo>
                  <a:lnTo>
                    <a:pt x="182" y="151"/>
                  </a:lnTo>
                  <a:cubicBezTo>
                    <a:pt x="61" y="174"/>
                    <a:pt x="0" y="287"/>
                    <a:pt x="23" y="408"/>
                  </a:cubicBezTo>
                  <a:cubicBezTo>
                    <a:pt x="43" y="512"/>
                    <a:pt x="147" y="583"/>
                    <a:pt x="253" y="583"/>
                  </a:cubicBezTo>
                  <a:cubicBezTo>
                    <a:pt x="270" y="583"/>
                    <a:pt x="284" y="582"/>
                    <a:pt x="298" y="581"/>
                  </a:cubicBezTo>
                  <a:cubicBezTo>
                    <a:pt x="572" y="527"/>
                    <a:pt x="849" y="478"/>
                    <a:pt x="1128" y="442"/>
                  </a:cubicBezTo>
                  <a:cubicBezTo>
                    <a:pt x="1248" y="426"/>
                    <a:pt x="1334" y="314"/>
                    <a:pt x="1316" y="192"/>
                  </a:cubicBezTo>
                  <a:cubicBezTo>
                    <a:pt x="1301" y="80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6817550" y="3265113"/>
              <a:ext cx="11825" cy="33150"/>
            </a:xfrm>
            <a:custGeom>
              <a:avLst/>
              <a:gdLst/>
              <a:ahLst/>
              <a:cxnLst/>
              <a:rect l="l" t="t" r="r" b="b"/>
              <a:pathLst>
                <a:path w="473" h="1326" extrusionOk="0">
                  <a:moveTo>
                    <a:pt x="257" y="1"/>
                  </a:moveTo>
                  <a:cubicBezTo>
                    <a:pt x="129" y="1"/>
                    <a:pt x="30" y="89"/>
                    <a:pt x="23" y="209"/>
                  </a:cubicBezTo>
                  <a:cubicBezTo>
                    <a:pt x="7" y="480"/>
                    <a:pt x="0" y="751"/>
                    <a:pt x="0" y="1025"/>
                  </a:cubicBezTo>
                  <a:lnTo>
                    <a:pt x="0" y="1104"/>
                  </a:lnTo>
                  <a:cubicBezTo>
                    <a:pt x="0" y="1226"/>
                    <a:pt x="99" y="1325"/>
                    <a:pt x="221" y="1325"/>
                  </a:cubicBezTo>
                  <a:cubicBezTo>
                    <a:pt x="222" y="1325"/>
                    <a:pt x="223" y="1325"/>
                    <a:pt x="224" y="1325"/>
                  </a:cubicBezTo>
                  <a:cubicBezTo>
                    <a:pt x="346" y="1325"/>
                    <a:pt x="442" y="1226"/>
                    <a:pt x="442" y="1105"/>
                  </a:cubicBezTo>
                  <a:lnTo>
                    <a:pt x="442" y="1022"/>
                  </a:lnTo>
                  <a:cubicBezTo>
                    <a:pt x="442" y="759"/>
                    <a:pt x="450" y="497"/>
                    <a:pt x="465" y="235"/>
                  </a:cubicBezTo>
                  <a:cubicBezTo>
                    <a:pt x="472" y="113"/>
                    <a:pt x="379" y="8"/>
                    <a:pt x="25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43"/>
          <p:cNvGrpSpPr/>
          <p:nvPr/>
        </p:nvGrpSpPr>
        <p:grpSpPr>
          <a:xfrm>
            <a:off x="1999628" y="3084957"/>
            <a:ext cx="745681" cy="929720"/>
            <a:chOff x="1999628" y="3084957"/>
            <a:chExt cx="745681" cy="929720"/>
          </a:xfrm>
        </p:grpSpPr>
        <p:sp>
          <p:nvSpPr>
            <p:cNvPr id="1801" name="Google Shape;1801;p43"/>
            <p:cNvSpPr/>
            <p:nvPr/>
          </p:nvSpPr>
          <p:spPr>
            <a:xfrm rot="961257">
              <a:off x="2504052" y="3111332"/>
              <a:ext cx="218584" cy="195058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3"/>
            <p:cNvSpPr/>
            <p:nvPr/>
          </p:nvSpPr>
          <p:spPr>
            <a:xfrm rot="961257">
              <a:off x="2499429" y="3144713"/>
              <a:ext cx="218559" cy="161032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3"/>
            <p:cNvSpPr/>
            <p:nvPr/>
          </p:nvSpPr>
          <p:spPr>
            <a:xfrm rot="961257">
              <a:off x="2619863" y="3123181"/>
              <a:ext cx="87729" cy="65353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3"/>
            <p:cNvSpPr/>
            <p:nvPr/>
          </p:nvSpPr>
          <p:spPr>
            <a:xfrm rot="961257">
              <a:off x="2033718" y="3760795"/>
              <a:ext cx="251735" cy="223484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3"/>
            <p:cNvSpPr/>
            <p:nvPr/>
          </p:nvSpPr>
          <p:spPr>
            <a:xfrm rot="961257">
              <a:off x="2056125" y="3865729"/>
              <a:ext cx="81828" cy="71303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3"/>
            <p:cNvSpPr/>
            <p:nvPr/>
          </p:nvSpPr>
          <p:spPr>
            <a:xfrm rot="961257">
              <a:off x="2129378" y="3934912"/>
              <a:ext cx="15001" cy="13326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3"/>
            <p:cNvSpPr/>
            <p:nvPr/>
          </p:nvSpPr>
          <p:spPr>
            <a:xfrm rot="961257">
              <a:off x="2143756" y="3175276"/>
              <a:ext cx="468419" cy="780982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3"/>
            <p:cNvSpPr/>
            <p:nvPr/>
          </p:nvSpPr>
          <p:spPr>
            <a:xfrm rot="961257">
              <a:off x="2223555" y="3203427"/>
              <a:ext cx="308813" cy="72468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3"/>
            <p:cNvSpPr/>
            <p:nvPr/>
          </p:nvSpPr>
          <p:spPr>
            <a:xfrm rot="961257">
              <a:off x="2492168" y="3120233"/>
              <a:ext cx="226884" cy="168807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3"/>
            <p:cNvSpPr/>
            <p:nvPr/>
          </p:nvSpPr>
          <p:spPr>
            <a:xfrm rot="961257">
              <a:off x="2613057" y="3098836"/>
              <a:ext cx="95904" cy="73103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3"/>
            <p:cNvSpPr/>
            <p:nvPr/>
          </p:nvSpPr>
          <p:spPr>
            <a:xfrm rot="961257">
              <a:off x="2016594" y="3806694"/>
              <a:ext cx="239885" cy="156706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3"/>
            <p:cNvSpPr/>
            <p:nvPr/>
          </p:nvSpPr>
          <p:spPr>
            <a:xfrm rot="961257">
              <a:off x="2136745" y="3150866"/>
              <a:ext cx="476744" cy="788682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3"/>
            <p:cNvSpPr/>
            <p:nvPr/>
          </p:nvSpPr>
          <p:spPr>
            <a:xfrm rot="961257">
              <a:off x="2216919" y="3179148"/>
              <a:ext cx="316763" cy="73235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43"/>
          <p:cNvGrpSpPr/>
          <p:nvPr/>
        </p:nvGrpSpPr>
        <p:grpSpPr>
          <a:xfrm>
            <a:off x="857838" y="1160688"/>
            <a:ext cx="491350" cy="799475"/>
            <a:chOff x="2890775" y="2873963"/>
            <a:chExt cx="491350" cy="799475"/>
          </a:xfrm>
        </p:grpSpPr>
        <p:sp>
          <p:nvSpPr>
            <p:cNvPr id="1815" name="Google Shape;1815;p43"/>
            <p:cNvSpPr/>
            <p:nvPr/>
          </p:nvSpPr>
          <p:spPr>
            <a:xfrm>
              <a:off x="2909525" y="2877263"/>
              <a:ext cx="472600" cy="791700"/>
            </a:xfrm>
            <a:custGeom>
              <a:avLst/>
              <a:gdLst/>
              <a:ahLst/>
              <a:cxnLst/>
              <a:rect l="l" t="t" r="r" b="b"/>
              <a:pathLst>
                <a:path w="18904" h="31668" extrusionOk="0">
                  <a:moveTo>
                    <a:pt x="11591" y="1"/>
                  </a:moveTo>
                  <a:lnTo>
                    <a:pt x="0" y="2953"/>
                  </a:lnTo>
                  <a:lnTo>
                    <a:pt x="7313" y="31668"/>
                  </a:lnTo>
                  <a:lnTo>
                    <a:pt x="18904" y="28716"/>
                  </a:lnTo>
                  <a:lnTo>
                    <a:pt x="115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2940525" y="2903438"/>
              <a:ext cx="413200" cy="735875"/>
            </a:xfrm>
            <a:custGeom>
              <a:avLst/>
              <a:gdLst/>
              <a:ahLst/>
              <a:cxnLst/>
              <a:rect l="l" t="t" r="r" b="b"/>
              <a:pathLst>
                <a:path w="16528" h="29435" extrusionOk="0">
                  <a:moveTo>
                    <a:pt x="9656" y="1"/>
                  </a:moveTo>
                  <a:lnTo>
                    <a:pt x="0" y="2461"/>
                  </a:lnTo>
                  <a:lnTo>
                    <a:pt x="0" y="5815"/>
                  </a:lnTo>
                  <a:lnTo>
                    <a:pt x="6016" y="29435"/>
                  </a:lnTo>
                  <a:lnTo>
                    <a:pt x="6870" y="29435"/>
                  </a:lnTo>
                  <a:lnTo>
                    <a:pt x="16528" y="26977"/>
                  </a:lnTo>
                  <a:lnTo>
                    <a:pt x="16528" y="23622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062675" y="3478313"/>
              <a:ext cx="296200" cy="98850"/>
            </a:xfrm>
            <a:custGeom>
              <a:avLst/>
              <a:gdLst/>
              <a:ahLst/>
              <a:cxnLst/>
              <a:rect l="l" t="t" r="r" b="b"/>
              <a:pathLst>
                <a:path w="11848" h="3954" extrusionOk="0">
                  <a:moveTo>
                    <a:pt x="11592" y="0"/>
                  </a:moveTo>
                  <a:lnTo>
                    <a:pt x="1" y="2952"/>
                  </a:lnTo>
                  <a:lnTo>
                    <a:pt x="255" y="3954"/>
                  </a:lnTo>
                  <a:lnTo>
                    <a:pt x="11847" y="1002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075225" y="3527888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3" y="0"/>
                  </a:moveTo>
                  <a:lnTo>
                    <a:pt x="1" y="2952"/>
                  </a:lnTo>
                  <a:lnTo>
                    <a:pt x="256" y="3952"/>
                  </a:lnTo>
                  <a:lnTo>
                    <a:pt x="11847" y="1000"/>
                  </a:lnTo>
                  <a:lnTo>
                    <a:pt x="115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18850" y="2914313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1" y="0"/>
                  </a:moveTo>
                  <a:lnTo>
                    <a:pt x="0" y="2952"/>
                  </a:lnTo>
                  <a:lnTo>
                    <a:pt x="254" y="3952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931350" y="2964113"/>
              <a:ext cx="296175" cy="98850"/>
            </a:xfrm>
            <a:custGeom>
              <a:avLst/>
              <a:gdLst/>
              <a:ahLst/>
              <a:cxnLst/>
              <a:rect l="l" t="t" r="r" b="b"/>
              <a:pathLst>
                <a:path w="11847" h="3954" extrusionOk="0">
                  <a:moveTo>
                    <a:pt x="11591" y="0"/>
                  </a:moveTo>
                  <a:lnTo>
                    <a:pt x="0" y="2953"/>
                  </a:lnTo>
                  <a:lnTo>
                    <a:pt x="256" y="3954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890775" y="2873963"/>
              <a:ext cx="480675" cy="799475"/>
            </a:xfrm>
            <a:custGeom>
              <a:avLst/>
              <a:gdLst/>
              <a:ahLst/>
              <a:cxnLst/>
              <a:rect l="l" t="t" r="r" b="b"/>
              <a:pathLst>
                <a:path w="19227" h="31979" extrusionOk="0">
                  <a:moveTo>
                    <a:pt x="11638" y="344"/>
                  </a:moveTo>
                  <a:lnTo>
                    <a:pt x="18875" y="28761"/>
                  </a:lnTo>
                  <a:lnTo>
                    <a:pt x="7584" y="31635"/>
                  </a:lnTo>
                  <a:lnTo>
                    <a:pt x="347" y="3220"/>
                  </a:lnTo>
                  <a:lnTo>
                    <a:pt x="11638" y="344"/>
                  </a:lnTo>
                  <a:close/>
                  <a:moveTo>
                    <a:pt x="11751" y="1"/>
                  </a:moveTo>
                  <a:cubicBezTo>
                    <a:pt x="11738" y="1"/>
                    <a:pt x="11725" y="2"/>
                    <a:pt x="11712" y="5"/>
                  </a:cubicBezTo>
                  <a:lnTo>
                    <a:pt x="123" y="2957"/>
                  </a:lnTo>
                  <a:cubicBezTo>
                    <a:pt x="83" y="2967"/>
                    <a:pt x="50" y="2993"/>
                    <a:pt x="29" y="3029"/>
                  </a:cubicBezTo>
                  <a:cubicBezTo>
                    <a:pt x="7" y="3065"/>
                    <a:pt x="0" y="3107"/>
                    <a:pt x="10" y="3146"/>
                  </a:cubicBezTo>
                  <a:lnTo>
                    <a:pt x="7324" y="31863"/>
                  </a:lnTo>
                  <a:cubicBezTo>
                    <a:pt x="7341" y="31933"/>
                    <a:pt x="7404" y="31978"/>
                    <a:pt x="7474" y="31978"/>
                  </a:cubicBezTo>
                  <a:cubicBezTo>
                    <a:pt x="7487" y="31978"/>
                    <a:pt x="7499" y="31977"/>
                    <a:pt x="7513" y="31975"/>
                  </a:cubicBezTo>
                  <a:lnTo>
                    <a:pt x="19103" y="29023"/>
                  </a:lnTo>
                  <a:cubicBezTo>
                    <a:pt x="19142" y="29012"/>
                    <a:pt x="19176" y="28988"/>
                    <a:pt x="19198" y="28952"/>
                  </a:cubicBezTo>
                  <a:cubicBezTo>
                    <a:pt x="19219" y="28916"/>
                    <a:pt x="19226" y="28872"/>
                    <a:pt x="19215" y="28833"/>
                  </a:cubicBezTo>
                  <a:lnTo>
                    <a:pt x="11902" y="118"/>
                  </a:lnTo>
                  <a:cubicBezTo>
                    <a:pt x="11884" y="47"/>
                    <a:pt x="11822" y="1"/>
                    <a:pt x="11751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3043825" y="3475013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5"/>
                  </a:moveTo>
                  <a:lnTo>
                    <a:pt x="11818" y="1042"/>
                  </a:lnTo>
                  <a:lnTo>
                    <a:pt x="529" y="3918"/>
                  </a:lnTo>
                  <a:lnTo>
                    <a:pt x="351" y="3220"/>
                  </a:lnTo>
                  <a:lnTo>
                    <a:pt x="11640" y="345"/>
                  </a:lnTo>
                  <a:close/>
                  <a:moveTo>
                    <a:pt x="11751" y="0"/>
                  </a:moveTo>
                  <a:cubicBezTo>
                    <a:pt x="11739" y="0"/>
                    <a:pt x="11726" y="2"/>
                    <a:pt x="11713" y="5"/>
                  </a:cubicBezTo>
                  <a:lnTo>
                    <a:pt x="123" y="2957"/>
                  </a:lnTo>
                  <a:cubicBezTo>
                    <a:pt x="83" y="2968"/>
                    <a:pt x="51" y="2993"/>
                    <a:pt x="29" y="3028"/>
                  </a:cubicBezTo>
                  <a:cubicBezTo>
                    <a:pt x="8" y="3064"/>
                    <a:pt x="1" y="3107"/>
                    <a:pt x="11" y="3147"/>
                  </a:cubicBezTo>
                  <a:lnTo>
                    <a:pt x="266" y="4147"/>
                  </a:lnTo>
                  <a:cubicBezTo>
                    <a:pt x="283" y="4217"/>
                    <a:pt x="346" y="4263"/>
                    <a:pt x="416" y="4263"/>
                  </a:cubicBezTo>
                  <a:cubicBezTo>
                    <a:pt x="429" y="4263"/>
                    <a:pt x="441" y="4261"/>
                    <a:pt x="455" y="4260"/>
                  </a:cubicBezTo>
                  <a:lnTo>
                    <a:pt x="12046" y="1307"/>
                  </a:lnTo>
                  <a:cubicBezTo>
                    <a:pt x="12084" y="1297"/>
                    <a:pt x="12118" y="1271"/>
                    <a:pt x="12140" y="1235"/>
                  </a:cubicBezTo>
                  <a:cubicBezTo>
                    <a:pt x="12161" y="1199"/>
                    <a:pt x="12168" y="1157"/>
                    <a:pt x="12157" y="1118"/>
                  </a:cubicBezTo>
                  <a:lnTo>
                    <a:pt x="11903" y="118"/>
                  </a:lnTo>
                  <a:cubicBezTo>
                    <a:pt x="11885" y="46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3056425" y="3524613"/>
              <a:ext cx="304275" cy="106600"/>
            </a:xfrm>
            <a:custGeom>
              <a:avLst/>
              <a:gdLst/>
              <a:ahLst/>
              <a:cxnLst/>
              <a:rect l="l" t="t" r="r" b="b"/>
              <a:pathLst>
                <a:path w="12171" h="4264" extrusionOk="0">
                  <a:moveTo>
                    <a:pt x="11642" y="344"/>
                  </a:moveTo>
                  <a:lnTo>
                    <a:pt x="11820" y="1043"/>
                  </a:lnTo>
                  <a:lnTo>
                    <a:pt x="530" y="3919"/>
                  </a:lnTo>
                  <a:lnTo>
                    <a:pt x="351" y="3220"/>
                  </a:lnTo>
                  <a:lnTo>
                    <a:pt x="11642" y="344"/>
                  </a:lnTo>
                  <a:close/>
                  <a:moveTo>
                    <a:pt x="11754" y="1"/>
                  </a:moveTo>
                  <a:cubicBezTo>
                    <a:pt x="11741" y="1"/>
                    <a:pt x="11728" y="2"/>
                    <a:pt x="11714" y="6"/>
                  </a:cubicBezTo>
                  <a:lnTo>
                    <a:pt x="125" y="2957"/>
                  </a:lnTo>
                  <a:cubicBezTo>
                    <a:pt x="85" y="2969"/>
                    <a:pt x="51" y="2993"/>
                    <a:pt x="30" y="3029"/>
                  </a:cubicBezTo>
                  <a:cubicBezTo>
                    <a:pt x="8" y="3065"/>
                    <a:pt x="1" y="3107"/>
                    <a:pt x="12" y="3148"/>
                  </a:cubicBezTo>
                  <a:lnTo>
                    <a:pt x="268" y="4148"/>
                  </a:lnTo>
                  <a:cubicBezTo>
                    <a:pt x="285" y="4216"/>
                    <a:pt x="348" y="4263"/>
                    <a:pt x="418" y="4263"/>
                  </a:cubicBezTo>
                  <a:cubicBezTo>
                    <a:pt x="430" y="4263"/>
                    <a:pt x="442" y="4262"/>
                    <a:pt x="457" y="4259"/>
                  </a:cubicBezTo>
                  <a:lnTo>
                    <a:pt x="12046" y="1307"/>
                  </a:lnTo>
                  <a:cubicBezTo>
                    <a:pt x="12086" y="1297"/>
                    <a:pt x="12120" y="1271"/>
                    <a:pt x="12142" y="1236"/>
                  </a:cubicBezTo>
                  <a:cubicBezTo>
                    <a:pt x="12163" y="1200"/>
                    <a:pt x="12170" y="1157"/>
                    <a:pt x="12159" y="1119"/>
                  </a:cubicBezTo>
                  <a:lnTo>
                    <a:pt x="11903" y="118"/>
                  </a:lnTo>
                  <a:cubicBezTo>
                    <a:pt x="11885" y="47"/>
                    <a:pt x="11824" y="1"/>
                    <a:pt x="1175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2899900" y="2911113"/>
              <a:ext cx="304525" cy="106600"/>
            </a:xfrm>
            <a:custGeom>
              <a:avLst/>
              <a:gdLst/>
              <a:ahLst/>
              <a:cxnLst/>
              <a:rect l="l" t="t" r="r" b="b"/>
              <a:pathLst>
                <a:path w="12181" h="4264" extrusionOk="0">
                  <a:moveTo>
                    <a:pt x="11651" y="344"/>
                  </a:moveTo>
                  <a:lnTo>
                    <a:pt x="11830" y="1043"/>
                  </a:lnTo>
                  <a:lnTo>
                    <a:pt x="539" y="3919"/>
                  </a:lnTo>
                  <a:lnTo>
                    <a:pt x="361" y="3220"/>
                  </a:lnTo>
                  <a:lnTo>
                    <a:pt x="11651" y="344"/>
                  </a:lnTo>
                  <a:close/>
                  <a:moveTo>
                    <a:pt x="11764" y="0"/>
                  </a:moveTo>
                  <a:cubicBezTo>
                    <a:pt x="11751" y="0"/>
                    <a:pt x="11738" y="2"/>
                    <a:pt x="11724" y="5"/>
                  </a:cubicBezTo>
                  <a:lnTo>
                    <a:pt x="135" y="2957"/>
                  </a:lnTo>
                  <a:cubicBezTo>
                    <a:pt x="51" y="2979"/>
                    <a:pt x="1" y="3063"/>
                    <a:pt x="22" y="3147"/>
                  </a:cubicBezTo>
                  <a:lnTo>
                    <a:pt x="278" y="4148"/>
                  </a:lnTo>
                  <a:cubicBezTo>
                    <a:pt x="288" y="4186"/>
                    <a:pt x="314" y="4220"/>
                    <a:pt x="349" y="4242"/>
                  </a:cubicBezTo>
                  <a:cubicBezTo>
                    <a:pt x="372" y="4256"/>
                    <a:pt x="401" y="4263"/>
                    <a:pt x="428" y="4263"/>
                  </a:cubicBezTo>
                  <a:cubicBezTo>
                    <a:pt x="439" y="4263"/>
                    <a:pt x="454" y="4262"/>
                    <a:pt x="467" y="4259"/>
                  </a:cubicBezTo>
                  <a:lnTo>
                    <a:pt x="12056" y="1307"/>
                  </a:lnTo>
                  <a:cubicBezTo>
                    <a:pt x="12096" y="1297"/>
                    <a:pt x="12130" y="1271"/>
                    <a:pt x="12152" y="1236"/>
                  </a:cubicBezTo>
                  <a:cubicBezTo>
                    <a:pt x="12173" y="1200"/>
                    <a:pt x="12180" y="1157"/>
                    <a:pt x="12169" y="1118"/>
                  </a:cubicBezTo>
                  <a:lnTo>
                    <a:pt x="11913" y="118"/>
                  </a:lnTo>
                  <a:cubicBezTo>
                    <a:pt x="11895" y="47"/>
                    <a:pt x="11834" y="0"/>
                    <a:pt x="11764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2912800" y="2960688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4"/>
                  </a:moveTo>
                  <a:lnTo>
                    <a:pt x="11818" y="1043"/>
                  </a:lnTo>
                  <a:lnTo>
                    <a:pt x="529" y="3918"/>
                  </a:lnTo>
                  <a:lnTo>
                    <a:pt x="351" y="3219"/>
                  </a:lnTo>
                  <a:lnTo>
                    <a:pt x="11640" y="344"/>
                  </a:lnTo>
                  <a:close/>
                  <a:moveTo>
                    <a:pt x="11751" y="0"/>
                  </a:moveTo>
                  <a:cubicBezTo>
                    <a:pt x="11739" y="0"/>
                    <a:pt x="11727" y="1"/>
                    <a:pt x="11714" y="4"/>
                  </a:cubicBezTo>
                  <a:lnTo>
                    <a:pt x="123" y="2958"/>
                  </a:lnTo>
                  <a:cubicBezTo>
                    <a:pt x="85" y="2968"/>
                    <a:pt x="51" y="2993"/>
                    <a:pt x="29" y="3029"/>
                  </a:cubicBezTo>
                  <a:cubicBezTo>
                    <a:pt x="8" y="3065"/>
                    <a:pt x="1" y="3108"/>
                    <a:pt x="12" y="3146"/>
                  </a:cubicBezTo>
                  <a:lnTo>
                    <a:pt x="266" y="4146"/>
                  </a:lnTo>
                  <a:cubicBezTo>
                    <a:pt x="285" y="4216"/>
                    <a:pt x="348" y="4262"/>
                    <a:pt x="416" y="4262"/>
                  </a:cubicBezTo>
                  <a:cubicBezTo>
                    <a:pt x="429" y="4262"/>
                    <a:pt x="442" y="4261"/>
                    <a:pt x="456" y="4259"/>
                  </a:cubicBezTo>
                  <a:lnTo>
                    <a:pt x="12046" y="1307"/>
                  </a:lnTo>
                  <a:cubicBezTo>
                    <a:pt x="12086" y="1296"/>
                    <a:pt x="12119" y="1272"/>
                    <a:pt x="12140" y="1236"/>
                  </a:cubicBezTo>
                  <a:cubicBezTo>
                    <a:pt x="12161" y="1200"/>
                    <a:pt x="12169" y="1157"/>
                    <a:pt x="12159" y="1117"/>
                  </a:cubicBezTo>
                  <a:lnTo>
                    <a:pt x="11903" y="117"/>
                  </a:lnTo>
                  <a:cubicBezTo>
                    <a:pt x="11884" y="45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43"/>
          <p:cNvGrpSpPr/>
          <p:nvPr/>
        </p:nvGrpSpPr>
        <p:grpSpPr>
          <a:xfrm>
            <a:off x="533438" y="2702175"/>
            <a:ext cx="373125" cy="345125"/>
            <a:chOff x="533438" y="2702175"/>
            <a:chExt cx="373125" cy="345125"/>
          </a:xfrm>
        </p:grpSpPr>
        <p:sp>
          <p:nvSpPr>
            <p:cNvPr id="1827" name="Google Shape;1827;p43"/>
            <p:cNvSpPr/>
            <p:nvPr/>
          </p:nvSpPr>
          <p:spPr>
            <a:xfrm>
              <a:off x="533438" y="2706575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551088" y="2702175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43"/>
          <p:cNvGrpSpPr/>
          <p:nvPr/>
        </p:nvGrpSpPr>
        <p:grpSpPr>
          <a:xfrm>
            <a:off x="8237438" y="3268113"/>
            <a:ext cx="373125" cy="345125"/>
            <a:chOff x="8085038" y="3115713"/>
            <a:chExt cx="373125" cy="345125"/>
          </a:xfrm>
        </p:grpSpPr>
        <p:sp>
          <p:nvSpPr>
            <p:cNvPr id="1830" name="Google Shape;1830;p43"/>
            <p:cNvSpPr/>
            <p:nvPr/>
          </p:nvSpPr>
          <p:spPr>
            <a:xfrm>
              <a:off x="8085038" y="3120113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3"/>
            <p:cNvSpPr/>
            <p:nvPr/>
          </p:nvSpPr>
          <p:spPr>
            <a:xfrm>
              <a:off x="8102688" y="3115713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43"/>
          <p:cNvGrpSpPr/>
          <p:nvPr/>
        </p:nvGrpSpPr>
        <p:grpSpPr>
          <a:xfrm>
            <a:off x="6331837" y="762855"/>
            <a:ext cx="861654" cy="752835"/>
            <a:chOff x="6331838" y="762855"/>
            <a:chExt cx="861654" cy="752835"/>
          </a:xfrm>
        </p:grpSpPr>
        <p:sp>
          <p:nvSpPr>
            <p:cNvPr id="1833" name="Google Shape;1833;p43"/>
            <p:cNvSpPr/>
            <p:nvPr/>
          </p:nvSpPr>
          <p:spPr>
            <a:xfrm>
              <a:off x="6332748" y="771415"/>
              <a:ext cx="860743" cy="743883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3"/>
            <p:cNvSpPr/>
            <p:nvPr/>
          </p:nvSpPr>
          <p:spPr>
            <a:xfrm>
              <a:off x="6346394" y="762855"/>
              <a:ext cx="829919" cy="749843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3"/>
            <p:cNvSpPr/>
            <p:nvPr/>
          </p:nvSpPr>
          <p:spPr>
            <a:xfrm>
              <a:off x="6331838" y="984945"/>
              <a:ext cx="738151" cy="530415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3"/>
            <p:cNvSpPr/>
            <p:nvPr/>
          </p:nvSpPr>
          <p:spPr>
            <a:xfrm>
              <a:off x="6335178" y="973102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3"/>
            <p:cNvSpPr/>
            <p:nvPr/>
          </p:nvSpPr>
          <p:spPr>
            <a:xfrm>
              <a:off x="6373249" y="999900"/>
              <a:ext cx="30975" cy="40351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3"/>
            <p:cNvSpPr/>
            <p:nvPr/>
          </p:nvSpPr>
          <p:spPr>
            <a:xfrm>
              <a:off x="6347856" y="995289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3"/>
            <p:cNvSpPr/>
            <p:nvPr/>
          </p:nvSpPr>
          <p:spPr>
            <a:xfrm>
              <a:off x="6359433" y="100344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3"/>
            <p:cNvSpPr/>
            <p:nvPr/>
          </p:nvSpPr>
          <p:spPr>
            <a:xfrm>
              <a:off x="6410713" y="102633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3"/>
            <p:cNvSpPr/>
            <p:nvPr/>
          </p:nvSpPr>
          <p:spPr>
            <a:xfrm>
              <a:off x="6385358" y="102170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3"/>
            <p:cNvSpPr/>
            <p:nvPr/>
          </p:nvSpPr>
          <p:spPr>
            <a:xfrm>
              <a:off x="6396935" y="1029849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3"/>
            <p:cNvSpPr/>
            <p:nvPr/>
          </p:nvSpPr>
          <p:spPr>
            <a:xfrm>
              <a:off x="6448254" y="1052737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3"/>
            <p:cNvSpPr/>
            <p:nvPr/>
          </p:nvSpPr>
          <p:spPr>
            <a:xfrm>
              <a:off x="6422860" y="104812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6434456" y="1056267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6485756" y="1079137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6460343" y="1074525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3"/>
            <p:cNvSpPr/>
            <p:nvPr/>
          </p:nvSpPr>
          <p:spPr>
            <a:xfrm>
              <a:off x="6471958" y="1082648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3"/>
            <p:cNvSpPr/>
            <p:nvPr/>
          </p:nvSpPr>
          <p:spPr>
            <a:xfrm>
              <a:off x="6523239" y="110557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3"/>
            <p:cNvSpPr/>
            <p:nvPr/>
          </p:nvSpPr>
          <p:spPr>
            <a:xfrm>
              <a:off x="6497883" y="1100944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3"/>
            <p:cNvSpPr/>
            <p:nvPr/>
          </p:nvSpPr>
          <p:spPr>
            <a:xfrm>
              <a:off x="6509479" y="1109104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3"/>
            <p:cNvSpPr/>
            <p:nvPr/>
          </p:nvSpPr>
          <p:spPr>
            <a:xfrm>
              <a:off x="6560760" y="1131993"/>
              <a:ext cx="30994" cy="40333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3"/>
            <p:cNvSpPr/>
            <p:nvPr/>
          </p:nvSpPr>
          <p:spPr>
            <a:xfrm>
              <a:off x="6535385" y="1127343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6546962" y="1135504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6598243" y="115835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6572887" y="1153743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6584464" y="1161922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6635764" y="1184754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6610389" y="118016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6621967" y="1188322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6673266" y="1211191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6647911" y="1206599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6659469" y="121472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6710749" y="12376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3"/>
            <p:cNvSpPr/>
            <p:nvPr/>
          </p:nvSpPr>
          <p:spPr>
            <a:xfrm>
              <a:off x="6685394" y="123299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3"/>
            <p:cNvSpPr/>
            <p:nvPr/>
          </p:nvSpPr>
          <p:spPr>
            <a:xfrm>
              <a:off x="6696990" y="124114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6748271" y="12640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6722896" y="1259398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6734473" y="126757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6785754" y="129042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6760398" y="128579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6771975" y="1293977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6823256" y="1316865"/>
              <a:ext cx="30994" cy="40351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3"/>
            <p:cNvSpPr/>
            <p:nvPr/>
          </p:nvSpPr>
          <p:spPr>
            <a:xfrm>
              <a:off x="6797900" y="131221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3"/>
            <p:cNvSpPr/>
            <p:nvPr/>
          </p:nvSpPr>
          <p:spPr>
            <a:xfrm>
              <a:off x="6809477" y="132037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6860796" y="1343227"/>
              <a:ext cx="30975" cy="40389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6835383" y="1338615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6846979" y="1346776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6898260" y="1369665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6872904" y="136503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3"/>
            <p:cNvSpPr/>
            <p:nvPr/>
          </p:nvSpPr>
          <p:spPr>
            <a:xfrm>
              <a:off x="6884519" y="1373195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3"/>
            <p:cNvSpPr/>
            <p:nvPr/>
          </p:nvSpPr>
          <p:spPr>
            <a:xfrm>
              <a:off x="6935800" y="1396083"/>
              <a:ext cx="30975" cy="40370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6910407" y="139147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6921984" y="1399594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3"/>
            <p:cNvSpPr/>
            <p:nvPr/>
          </p:nvSpPr>
          <p:spPr>
            <a:xfrm>
              <a:off x="6973264" y="142248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3"/>
            <p:cNvSpPr/>
            <p:nvPr/>
          </p:nvSpPr>
          <p:spPr>
            <a:xfrm>
              <a:off x="6947909" y="141787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6959505" y="1426013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7010766" y="1448882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3"/>
            <p:cNvSpPr/>
            <p:nvPr/>
          </p:nvSpPr>
          <p:spPr>
            <a:xfrm>
              <a:off x="6985411" y="1444270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3"/>
            <p:cNvSpPr/>
            <p:nvPr/>
          </p:nvSpPr>
          <p:spPr>
            <a:xfrm>
              <a:off x="6997007" y="1452450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7048307" y="147532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>
              <a:off x="7022894" y="147068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034509" y="147885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6782831" y="1114874"/>
              <a:ext cx="24769" cy="31526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6778997" y="1118632"/>
              <a:ext cx="32399" cy="23972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43"/>
          <p:cNvGrpSpPr/>
          <p:nvPr/>
        </p:nvGrpSpPr>
        <p:grpSpPr>
          <a:xfrm>
            <a:off x="429563" y="3921550"/>
            <a:ext cx="580875" cy="378050"/>
            <a:chOff x="429563" y="3921550"/>
            <a:chExt cx="580875" cy="378050"/>
          </a:xfrm>
        </p:grpSpPr>
        <p:sp>
          <p:nvSpPr>
            <p:cNvPr id="1897" name="Google Shape;1897;p43"/>
            <p:cNvSpPr/>
            <p:nvPr/>
          </p:nvSpPr>
          <p:spPr>
            <a:xfrm>
              <a:off x="467288" y="3965275"/>
              <a:ext cx="51975" cy="78350"/>
            </a:xfrm>
            <a:custGeom>
              <a:avLst/>
              <a:gdLst/>
              <a:ahLst/>
              <a:cxnLst/>
              <a:rect l="l" t="t" r="r" b="b"/>
              <a:pathLst>
                <a:path w="2079" h="3134" extrusionOk="0">
                  <a:moveTo>
                    <a:pt x="684" y="1"/>
                  </a:moveTo>
                  <a:cubicBezTo>
                    <a:pt x="511" y="1"/>
                    <a:pt x="336" y="45"/>
                    <a:pt x="182" y="134"/>
                  </a:cubicBezTo>
                  <a:cubicBezTo>
                    <a:pt x="1" y="244"/>
                    <a:pt x="114" y="503"/>
                    <a:pt x="285" y="503"/>
                  </a:cubicBezTo>
                  <a:cubicBezTo>
                    <a:pt x="317" y="503"/>
                    <a:pt x="350" y="495"/>
                    <a:pt x="384" y="475"/>
                  </a:cubicBezTo>
                  <a:cubicBezTo>
                    <a:pt x="489" y="414"/>
                    <a:pt x="589" y="387"/>
                    <a:pt x="681" y="387"/>
                  </a:cubicBezTo>
                  <a:cubicBezTo>
                    <a:pt x="1185" y="387"/>
                    <a:pt x="1422" y="1189"/>
                    <a:pt x="768" y="1380"/>
                  </a:cubicBezTo>
                  <a:cubicBezTo>
                    <a:pt x="562" y="1439"/>
                    <a:pt x="590" y="1766"/>
                    <a:pt x="808" y="1766"/>
                  </a:cubicBezTo>
                  <a:cubicBezTo>
                    <a:pt x="812" y="1766"/>
                    <a:pt x="815" y="1766"/>
                    <a:pt x="819" y="1766"/>
                  </a:cubicBezTo>
                  <a:cubicBezTo>
                    <a:pt x="834" y="1765"/>
                    <a:pt x="849" y="1765"/>
                    <a:pt x="864" y="1765"/>
                  </a:cubicBezTo>
                  <a:cubicBezTo>
                    <a:pt x="1195" y="1765"/>
                    <a:pt x="1562" y="1962"/>
                    <a:pt x="1532" y="2339"/>
                  </a:cubicBezTo>
                  <a:cubicBezTo>
                    <a:pt x="1516" y="2559"/>
                    <a:pt x="1313" y="2752"/>
                    <a:pt x="1095" y="2752"/>
                  </a:cubicBezTo>
                  <a:cubicBezTo>
                    <a:pt x="1009" y="2752"/>
                    <a:pt x="921" y="2722"/>
                    <a:pt x="841" y="2651"/>
                  </a:cubicBezTo>
                  <a:cubicBezTo>
                    <a:pt x="799" y="2614"/>
                    <a:pt x="754" y="2599"/>
                    <a:pt x="709" y="2599"/>
                  </a:cubicBezTo>
                  <a:cubicBezTo>
                    <a:pt x="551" y="2599"/>
                    <a:pt x="412" y="2798"/>
                    <a:pt x="561" y="2930"/>
                  </a:cubicBezTo>
                  <a:cubicBezTo>
                    <a:pt x="717" y="3068"/>
                    <a:pt x="912" y="3133"/>
                    <a:pt x="1107" y="3133"/>
                  </a:cubicBezTo>
                  <a:cubicBezTo>
                    <a:pt x="1452" y="3133"/>
                    <a:pt x="1796" y="2929"/>
                    <a:pt x="1916" y="2568"/>
                  </a:cubicBezTo>
                  <a:cubicBezTo>
                    <a:pt x="2078" y="2078"/>
                    <a:pt x="1756" y="1655"/>
                    <a:pt x="1331" y="1469"/>
                  </a:cubicBezTo>
                  <a:lnTo>
                    <a:pt x="1331" y="1469"/>
                  </a:lnTo>
                  <a:cubicBezTo>
                    <a:pt x="1567" y="1215"/>
                    <a:pt x="1670" y="847"/>
                    <a:pt x="1509" y="502"/>
                  </a:cubicBezTo>
                  <a:cubicBezTo>
                    <a:pt x="1356" y="170"/>
                    <a:pt x="1023" y="1"/>
                    <a:pt x="6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570438" y="3970300"/>
              <a:ext cx="48425" cy="68875"/>
            </a:xfrm>
            <a:custGeom>
              <a:avLst/>
              <a:gdLst/>
              <a:ahLst/>
              <a:cxnLst/>
              <a:rect l="l" t="t" r="r" b="b"/>
              <a:pathLst>
                <a:path w="1937" h="2755" extrusionOk="0">
                  <a:moveTo>
                    <a:pt x="1316" y="0"/>
                  </a:moveTo>
                  <a:cubicBezTo>
                    <a:pt x="965" y="0"/>
                    <a:pt x="616" y="253"/>
                    <a:pt x="480" y="610"/>
                  </a:cubicBezTo>
                  <a:cubicBezTo>
                    <a:pt x="236" y="1247"/>
                    <a:pt x="757" y="1800"/>
                    <a:pt x="1264" y="2144"/>
                  </a:cubicBezTo>
                  <a:lnTo>
                    <a:pt x="1264" y="2144"/>
                  </a:lnTo>
                  <a:cubicBezTo>
                    <a:pt x="1082" y="2287"/>
                    <a:pt x="871" y="2362"/>
                    <a:pt x="642" y="2362"/>
                  </a:cubicBezTo>
                  <a:cubicBezTo>
                    <a:pt x="541" y="2362"/>
                    <a:pt x="436" y="2347"/>
                    <a:pt x="329" y="2317"/>
                  </a:cubicBezTo>
                  <a:cubicBezTo>
                    <a:pt x="309" y="2311"/>
                    <a:pt x="289" y="2308"/>
                    <a:pt x="271" y="2308"/>
                  </a:cubicBezTo>
                  <a:cubicBezTo>
                    <a:pt x="69" y="2308"/>
                    <a:pt x="0" y="2633"/>
                    <a:pt x="223" y="2696"/>
                  </a:cubicBezTo>
                  <a:cubicBezTo>
                    <a:pt x="362" y="2735"/>
                    <a:pt x="502" y="2755"/>
                    <a:pt x="639" y="2755"/>
                  </a:cubicBezTo>
                  <a:cubicBezTo>
                    <a:pt x="1050" y="2755"/>
                    <a:pt x="1438" y="2580"/>
                    <a:pt x="1721" y="2248"/>
                  </a:cubicBezTo>
                  <a:cubicBezTo>
                    <a:pt x="1802" y="2153"/>
                    <a:pt x="1798" y="2006"/>
                    <a:pt x="1682" y="1939"/>
                  </a:cubicBezTo>
                  <a:cubicBezTo>
                    <a:pt x="1354" y="1751"/>
                    <a:pt x="981" y="1505"/>
                    <a:pt x="855" y="1126"/>
                  </a:cubicBezTo>
                  <a:cubicBezTo>
                    <a:pt x="768" y="861"/>
                    <a:pt x="991" y="364"/>
                    <a:pt x="1288" y="364"/>
                  </a:cubicBezTo>
                  <a:cubicBezTo>
                    <a:pt x="1358" y="364"/>
                    <a:pt x="1433" y="392"/>
                    <a:pt x="1509" y="458"/>
                  </a:cubicBezTo>
                  <a:cubicBezTo>
                    <a:pt x="1550" y="495"/>
                    <a:pt x="1596" y="511"/>
                    <a:pt x="1641" y="511"/>
                  </a:cubicBezTo>
                  <a:cubicBezTo>
                    <a:pt x="1799" y="511"/>
                    <a:pt x="1937" y="313"/>
                    <a:pt x="1788" y="181"/>
                  </a:cubicBezTo>
                  <a:cubicBezTo>
                    <a:pt x="1644" y="55"/>
                    <a:pt x="1480" y="0"/>
                    <a:pt x="1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641188" y="3971050"/>
              <a:ext cx="14000" cy="67925"/>
            </a:xfrm>
            <a:custGeom>
              <a:avLst/>
              <a:gdLst/>
              <a:ahLst/>
              <a:cxnLst/>
              <a:rect l="l" t="t" r="r" b="b"/>
              <a:pathLst>
                <a:path w="560" h="2717" extrusionOk="0">
                  <a:moveTo>
                    <a:pt x="289" y="0"/>
                  </a:moveTo>
                  <a:cubicBezTo>
                    <a:pt x="190" y="0"/>
                    <a:pt x="85" y="64"/>
                    <a:pt x="75" y="189"/>
                  </a:cubicBezTo>
                  <a:cubicBezTo>
                    <a:pt x="0" y="991"/>
                    <a:pt x="32" y="1780"/>
                    <a:pt x="156" y="2574"/>
                  </a:cubicBezTo>
                  <a:cubicBezTo>
                    <a:pt x="172" y="2674"/>
                    <a:pt x="242" y="2717"/>
                    <a:pt x="317" y="2717"/>
                  </a:cubicBezTo>
                  <a:cubicBezTo>
                    <a:pt x="432" y="2717"/>
                    <a:pt x="560" y="2618"/>
                    <a:pt x="535" y="2468"/>
                  </a:cubicBezTo>
                  <a:cubicBezTo>
                    <a:pt x="418" y="1710"/>
                    <a:pt x="398" y="952"/>
                    <a:pt x="468" y="189"/>
                  </a:cubicBezTo>
                  <a:cubicBezTo>
                    <a:pt x="480" y="63"/>
                    <a:pt x="387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669963" y="3971050"/>
              <a:ext cx="15150" cy="67825"/>
            </a:xfrm>
            <a:custGeom>
              <a:avLst/>
              <a:gdLst/>
              <a:ahLst/>
              <a:cxnLst/>
              <a:rect l="l" t="t" r="r" b="b"/>
              <a:pathLst>
                <a:path w="606" h="2713" extrusionOk="0">
                  <a:moveTo>
                    <a:pt x="299" y="0"/>
                  </a:moveTo>
                  <a:cubicBezTo>
                    <a:pt x="200" y="0"/>
                    <a:pt x="95" y="64"/>
                    <a:pt x="83" y="189"/>
                  </a:cubicBezTo>
                  <a:cubicBezTo>
                    <a:pt x="0" y="991"/>
                    <a:pt x="42" y="1780"/>
                    <a:pt x="198" y="2570"/>
                  </a:cubicBezTo>
                  <a:cubicBezTo>
                    <a:pt x="216" y="2669"/>
                    <a:pt x="288" y="2712"/>
                    <a:pt x="364" y="2712"/>
                  </a:cubicBezTo>
                  <a:cubicBezTo>
                    <a:pt x="479" y="2712"/>
                    <a:pt x="605" y="2614"/>
                    <a:pt x="577" y="2464"/>
                  </a:cubicBezTo>
                  <a:cubicBezTo>
                    <a:pt x="428" y="1708"/>
                    <a:pt x="399" y="954"/>
                    <a:pt x="475" y="189"/>
                  </a:cubicBezTo>
                  <a:cubicBezTo>
                    <a:pt x="488" y="63"/>
                    <a:pt x="397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665038" y="3958650"/>
              <a:ext cx="84275" cy="69325"/>
            </a:xfrm>
            <a:custGeom>
              <a:avLst/>
              <a:gdLst/>
              <a:ahLst/>
              <a:cxnLst/>
              <a:rect l="l" t="t" r="r" b="b"/>
              <a:pathLst>
                <a:path w="3371" h="2773" extrusionOk="0">
                  <a:moveTo>
                    <a:pt x="3179" y="0"/>
                  </a:moveTo>
                  <a:cubicBezTo>
                    <a:pt x="3080" y="0"/>
                    <a:pt x="2976" y="63"/>
                    <a:pt x="2966" y="189"/>
                  </a:cubicBezTo>
                  <a:cubicBezTo>
                    <a:pt x="2907" y="862"/>
                    <a:pt x="2847" y="1533"/>
                    <a:pt x="2789" y="2205"/>
                  </a:cubicBezTo>
                  <a:lnTo>
                    <a:pt x="2789" y="2205"/>
                  </a:lnTo>
                  <a:cubicBezTo>
                    <a:pt x="2006" y="1595"/>
                    <a:pt x="1221" y="983"/>
                    <a:pt x="439" y="373"/>
                  </a:cubicBezTo>
                  <a:cubicBezTo>
                    <a:pt x="398" y="342"/>
                    <a:pt x="354" y="329"/>
                    <a:pt x="311" y="329"/>
                  </a:cubicBezTo>
                  <a:cubicBezTo>
                    <a:pt x="145" y="329"/>
                    <a:pt x="1" y="528"/>
                    <a:pt x="160" y="652"/>
                  </a:cubicBezTo>
                  <a:cubicBezTo>
                    <a:pt x="1043" y="1341"/>
                    <a:pt x="1929" y="2032"/>
                    <a:pt x="2814" y="2721"/>
                  </a:cubicBezTo>
                  <a:cubicBezTo>
                    <a:pt x="2859" y="2756"/>
                    <a:pt x="2909" y="2773"/>
                    <a:pt x="2956" y="2773"/>
                  </a:cubicBezTo>
                  <a:cubicBezTo>
                    <a:pt x="3053" y="2773"/>
                    <a:pt x="3139" y="2703"/>
                    <a:pt x="3150" y="2582"/>
                  </a:cubicBezTo>
                  <a:cubicBezTo>
                    <a:pt x="3219" y="1783"/>
                    <a:pt x="3289" y="987"/>
                    <a:pt x="3359" y="189"/>
                  </a:cubicBezTo>
                  <a:cubicBezTo>
                    <a:pt x="3370" y="63"/>
                    <a:pt x="3277" y="0"/>
                    <a:pt x="3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805888" y="3921550"/>
              <a:ext cx="50850" cy="66975"/>
            </a:xfrm>
            <a:custGeom>
              <a:avLst/>
              <a:gdLst/>
              <a:ahLst/>
              <a:cxnLst/>
              <a:rect l="l" t="t" r="r" b="b"/>
              <a:pathLst>
                <a:path w="2034" h="2679" extrusionOk="0">
                  <a:moveTo>
                    <a:pt x="1642" y="1"/>
                  </a:moveTo>
                  <a:cubicBezTo>
                    <a:pt x="1582" y="1"/>
                    <a:pt x="1522" y="28"/>
                    <a:pt x="1482" y="94"/>
                  </a:cubicBezTo>
                  <a:lnTo>
                    <a:pt x="69" y="2380"/>
                  </a:lnTo>
                  <a:cubicBezTo>
                    <a:pt x="0" y="2491"/>
                    <a:pt x="82" y="2679"/>
                    <a:pt x="221" y="2679"/>
                  </a:cubicBezTo>
                  <a:cubicBezTo>
                    <a:pt x="227" y="2679"/>
                    <a:pt x="233" y="2678"/>
                    <a:pt x="239" y="2678"/>
                  </a:cubicBezTo>
                  <a:cubicBezTo>
                    <a:pt x="754" y="2615"/>
                    <a:pt x="1268" y="2550"/>
                    <a:pt x="1784" y="2487"/>
                  </a:cubicBezTo>
                  <a:cubicBezTo>
                    <a:pt x="2024" y="2458"/>
                    <a:pt x="2034" y="2092"/>
                    <a:pt x="1810" y="2092"/>
                  </a:cubicBezTo>
                  <a:cubicBezTo>
                    <a:pt x="1802" y="2092"/>
                    <a:pt x="1793" y="2092"/>
                    <a:pt x="1784" y="2094"/>
                  </a:cubicBezTo>
                  <a:cubicBezTo>
                    <a:pt x="1396" y="2141"/>
                    <a:pt x="1009" y="2189"/>
                    <a:pt x="621" y="2237"/>
                  </a:cubicBezTo>
                  <a:lnTo>
                    <a:pt x="621" y="2237"/>
                  </a:lnTo>
                  <a:lnTo>
                    <a:pt x="1821" y="293"/>
                  </a:lnTo>
                  <a:cubicBezTo>
                    <a:pt x="1914" y="142"/>
                    <a:pt x="1779" y="1"/>
                    <a:pt x="16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845163" y="3925375"/>
              <a:ext cx="15575" cy="92375"/>
            </a:xfrm>
            <a:custGeom>
              <a:avLst/>
              <a:gdLst/>
              <a:ahLst/>
              <a:cxnLst/>
              <a:rect l="l" t="t" r="r" b="b"/>
              <a:pathLst>
                <a:path w="623" h="3695" extrusionOk="0">
                  <a:moveTo>
                    <a:pt x="193" y="1"/>
                  </a:moveTo>
                  <a:cubicBezTo>
                    <a:pt x="94" y="1"/>
                    <a:pt x="0" y="64"/>
                    <a:pt x="8" y="191"/>
                  </a:cubicBezTo>
                  <a:cubicBezTo>
                    <a:pt x="80" y="1295"/>
                    <a:pt x="150" y="2399"/>
                    <a:pt x="221" y="3504"/>
                  </a:cubicBezTo>
                  <a:cubicBezTo>
                    <a:pt x="229" y="3631"/>
                    <a:pt x="332" y="3694"/>
                    <a:pt x="430" y="3694"/>
                  </a:cubicBezTo>
                  <a:cubicBezTo>
                    <a:pt x="529" y="3694"/>
                    <a:pt x="623" y="3631"/>
                    <a:pt x="615" y="3504"/>
                  </a:cubicBezTo>
                  <a:cubicBezTo>
                    <a:pt x="543" y="2400"/>
                    <a:pt x="473" y="1296"/>
                    <a:pt x="402" y="191"/>
                  </a:cubicBezTo>
                  <a:cubicBezTo>
                    <a:pt x="394" y="64"/>
                    <a:pt x="291" y="1"/>
                    <a:pt x="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869888" y="3929850"/>
              <a:ext cx="58475" cy="98875"/>
            </a:xfrm>
            <a:custGeom>
              <a:avLst/>
              <a:gdLst/>
              <a:ahLst/>
              <a:cxnLst/>
              <a:rect l="l" t="t" r="r" b="b"/>
              <a:pathLst>
                <a:path w="2339" h="3955" extrusionOk="0">
                  <a:moveTo>
                    <a:pt x="2065" y="1"/>
                  </a:moveTo>
                  <a:cubicBezTo>
                    <a:pt x="2005" y="1"/>
                    <a:pt x="1945" y="28"/>
                    <a:pt x="1904" y="92"/>
                  </a:cubicBezTo>
                  <a:cubicBezTo>
                    <a:pt x="1169" y="1239"/>
                    <a:pt x="556" y="2449"/>
                    <a:pt x="57" y="3717"/>
                  </a:cubicBezTo>
                  <a:cubicBezTo>
                    <a:pt x="0" y="3860"/>
                    <a:pt x="119" y="3954"/>
                    <a:pt x="241" y="3954"/>
                  </a:cubicBezTo>
                  <a:cubicBezTo>
                    <a:pt x="320" y="3954"/>
                    <a:pt x="401" y="3915"/>
                    <a:pt x="436" y="3823"/>
                  </a:cubicBezTo>
                  <a:cubicBezTo>
                    <a:pt x="922" y="2585"/>
                    <a:pt x="1527" y="1412"/>
                    <a:pt x="2243" y="293"/>
                  </a:cubicBezTo>
                  <a:cubicBezTo>
                    <a:pt x="2339" y="142"/>
                    <a:pt x="2202" y="1"/>
                    <a:pt x="20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926338" y="3948675"/>
              <a:ext cx="59025" cy="87275"/>
            </a:xfrm>
            <a:custGeom>
              <a:avLst/>
              <a:gdLst/>
              <a:ahLst/>
              <a:cxnLst/>
              <a:rect l="l" t="t" r="r" b="b"/>
              <a:pathLst>
                <a:path w="2361" h="3491" extrusionOk="0">
                  <a:moveTo>
                    <a:pt x="1018" y="400"/>
                  </a:moveTo>
                  <a:cubicBezTo>
                    <a:pt x="1169" y="446"/>
                    <a:pt x="1319" y="495"/>
                    <a:pt x="1469" y="542"/>
                  </a:cubicBezTo>
                  <a:cubicBezTo>
                    <a:pt x="1557" y="672"/>
                    <a:pt x="1548" y="772"/>
                    <a:pt x="1441" y="840"/>
                  </a:cubicBezTo>
                  <a:cubicBezTo>
                    <a:pt x="1345" y="1021"/>
                    <a:pt x="1094" y="1210"/>
                    <a:pt x="914" y="1366"/>
                  </a:cubicBezTo>
                  <a:lnTo>
                    <a:pt x="914" y="1366"/>
                  </a:lnTo>
                  <a:cubicBezTo>
                    <a:pt x="812" y="1252"/>
                    <a:pt x="729" y="1128"/>
                    <a:pt x="695" y="988"/>
                  </a:cubicBezTo>
                  <a:cubicBezTo>
                    <a:pt x="645" y="788"/>
                    <a:pt x="811" y="452"/>
                    <a:pt x="1018" y="400"/>
                  </a:cubicBezTo>
                  <a:close/>
                  <a:moveTo>
                    <a:pt x="863" y="1855"/>
                  </a:moveTo>
                  <a:lnTo>
                    <a:pt x="863" y="1855"/>
                  </a:lnTo>
                  <a:cubicBezTo>
                    <a:pt x="888" y="1878"/>
                    <a:pt x="912" y="1901"/>
                    <a:pt x="937" y="1923"/>
                  </a:cubicBezTo>
                  <a:cubicBezTo>
                    <a:pt x="1146" y="2117"/>
                    <a:pt x="1525" y="2368"/>
                    <a:pt x="1561" y="2675"/>
                  </a:cubicBezTo>
                  <a:cubicBezTo>
                    <a:pt x="1589" y="2930"/>
                    <a:pt x="1362" y="3096"/>
                    <a:pt x="1131" y="3096"/>
                  </a:cubicBezTo>
                  <a:cubicBezTo>
                    <a:pt x="1060" y="3096"/>
                    <a:pt x="988" y="3081"/>
                    <a:pt x="924" y="3047"/>
                  </a:cubicBezTo>
                  <a:cubicBezTo>
                    <a:pt x="456" y="2806"/>
                    <a:pt x="593" y="2197"/>
                    <a:pt x="863" y="1855"/>
                  </a:cubicBezTo>
                  <a:close/>
                  <a:moveTo>
                    <a:pt x="1140" y="1"/>
                  </a:moveTo>
                  <a:cubicBezTo>
                    <a:pt x="793" y="1"/>
                    <a:pt x="455" y="217"/>
                    <a:pt x="330" y="578"/>
                  </a:cubicBezTo>
                  <a:cubicBezTo>
                    <a:pt x="198" y="957"/>
                    <a:pt x="357" y="1289"/>
                    <a:pt x="591" y="1571"/>
                  </a:cubicBezTo>
                  <a:lnTo>
                    <a:pt x="591" y="1571"/>
                  </a:lnTo>
                  <a:cubicBezTo>
                    <a:pt x="205" y="2046"/>
                    <a:pt x="0" y="2827"/>
                    <a:pt x="545" y="3282"/>
                  </a:cubicBezTo>
                  <a:cubicBezTo>
                    <a:pt x="709" y="3419"/>
                    <a:pt x="929" y="3490"/>
                    <a:pt x="1148" y="3490"/>
                  </a:cubicBezTo>
                  <a:cubicBezTo>
                    <a:pt x="1463" y="3490"/>
                    <a:pt x="1774" y="3342"/>
                    <a:pt x="1904" y="3034"/>
                  </a:cubicBezTo>
                  <a:cubicBezTo>
                    <a:pt x="2115" y="2535"/>
                    <a:pt x="1734" y="2119"/>
                    <a:pt x="1392" y="1803"/>
                  </a:cubicBezTo>
                  <a:cubicBezTo>
                    <a:pt x="1334" y="1749"/>
                    <a:pt x="1268" y="1693"/>
                    <a:pt x="1200" y="1635"/>
                  </a:cubicBezTo>
                  <a:lnTo>
                    <a:pt x="1200" y="1635"/>
                  </a:lnTo>
                  <a:cubicBezTo>
                    <a:pt x="1667" y="1209"/>
                    <a:pt x="2360" y="725"/>
                    <a:pt x="1640" y="171"/>
                  </a:cubicBezTo>
                  <a:cubicBezTo>
                    <a:pt x="1488" y="54"/>
                    <a:pt x="1313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438038" y="4089950"/>
              <a:ext cx="568100" cy="31325"/>
            </a:xfrm>
            <a:custGeom>
              <a:avLst/>
              <a:gdLst/>
              <a:ahLst/>
              <a:cxnLst/>
              <a:rect l="l" t="t" r="r" b="b"/>
              <a:pathLst>
                <a:path w="22724" h="1253" extrusionOk="0">
                  <a:moveTo>
                    <a:pt x="22490" y="1"/>
                  </a:moveTo>
                  <a:cubicBezTo>
                    <a:pt x="22483" y="1"/>
                    <a:pt x="22477" y="1"/>
                    <a:pt x="22470" y="1"/>
                  </a:cubicBezTo>
                  <a:cubicBezTo>
                    <a:pt x="15701" y="573"/>
                    <a:pt x="8914" y="859"/>
                    <a:pt x="2122" y="859"/>
                  </a:cubicBezTo>
                  <a:cubicBezTo>
                    <a:pt x="1499" y="859"/>
                    <a:pt x="876" y="857"/>
                    <a:pt x="253" y="852"/>
                  </a:cubicBezTo>
                  <a:cubicBezTo>
                    <a:pt x="251" y="852"/>
                    <a:pt x="250" y="852"/>
                    <a:pt x="249" y="852"/>
                  </a:cubicBezTo>
                  <a:cubicBezTo>
                    <a:pt x="1" y="852"/>
                    <a:pt x="1" y="1243"/>
                    <a:pt x="253" y="1245"/>
                  </a:cubicBezTo>
                  <a:cubicBezTo>
                    <a:pt x="876" y="1250"/>
                    <a:pt x="1499" y="1253"/>
                    <a:pt x="2122" y="1253"/>
                  </a:cubicBezTo>
                  <a:cubicBezTo>
                    <a:pt x="8914" y="1253"/>
                    <a:pt x="15703" y="967"/>
                    <a:pt x="22470" y="395"/>
                  </a:cubicBezTo>
                  <a:cubicBezTo>
                    <a:pt x="22714" y="374"/>
                    <a:pt x="22723" y="1"/>
                    <a:pt x="22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429563" y="4159575"/>
              <a:ext cx="572750" cy="126150"/>
            </a:xfrm>
            <a:custGeom>
              <a:avLst/>
              <a:gdLst/>
              <a:ahLst/>
              <a:cxnLst/>
              <a:rect l="l" t="t" r="r" b="b"/>
              <a:pathLst>
                <a:path w="22910" h="5046" extrusionOk="0">
                  <a:moveTo>
                    <a:pt x="22661" y="1"/>
                  </a:moveTo>
                  <a:cubicBezTo>
                    <a:pt x="22660" y="1"/>
                    <a:pt x="22658" y="1"/>
                    <a:pt x="22656" y="1"/>
                  </a:cubicBezTo>
                  <a:cubicBezTo>
                    <a:pt x="16028" y="145"/>
                    <a:pt x="9398" y="290"/>
                    <a:pt x="2769" y="436"/>
                  </a:cubicBezTo>
                  <a:cubicBezTo>
                    <a:pt x="2662" y="437"/>
                    <a:pt x="2574" y="523"/>
                    <a:pt x="2573" y="632"/>
                  </a:cubicBezTo>
                  <a:cubicBezTo>
                    <a:pt x="2551" y="1946"/>
                    <a:pt x="2321" y="3200"/>
                    <a:pt x="1881" y="4428"/>
                  </a:cubicBezTo>
                  <a:lnTo>
                    <a:pt x="1881" y="4428"/>
                  </a:lnTo>
                  <a:cubicBezTo>
                    <a:pt x="1290" y="3524"/>
                    <a:pt x="809" y="2574"/>
                    <a:pt x="433" y="1554"/>
                  </a:cubicBezTo>
                  <a:cubicBezTo>
                    <a:pt x="398" y="1461"/>
                    <a:pt x="318" y="1421"/>
                    <a:pt x="239" y="1421"/>
                  </a:cubicBezTo>
                  <a:cubicBezTo>
                    <a:pt x="119" y="1421"/>
                    <a:pt x="1" y="1515"/>
                    <a:pt x="53" y="1660"/>
                  </a:cubicBezTo>
                  <a:cubicBezTo>
                    <a:pt x="484" y="2831"/>
                    <a:pt x="1048" y="3925"/>
                    <a:pt x="1761" y="4952"/>
                  </a:cubicBezTo>
                  <a:cubicBezTo>
                    <a:pt x="1805" y="5016"/>
                    <a:pt x="1867" y="5045"/>
                    <a:pt x="1928" y="5045"/>
                  </a:cubicBezTo>
                  <a:cubicBezTo>
                    <a:pt x="2007" y="5045"/>
                    <a:pt x="2085" y="4995"/>
                    <a:pt x="2121" y="4905"/>
                  </a:cubicBezTo>
                  <a:cubicBezTo>
                    <a:pt x="2474" y="4005"/>
                    <a:pt x="2735" y="3086"/>
                    <a:pt x="2863" y="2125"/>
                  </a:cubicBezTo>
                  <a:cubicBezTo>
                    <a:pt x="2889" y="1925"/>
                    <a:pt x="2843" y="1139"/>
                    <a:pt x="2959" y="994"/>
                  </a:cubicBezTo>
                  <a:cubicBezTo>
                    <a:pt x="3107" y="811"/>
                    <a:pt x="3385" y="771"/>
                    <a:pt x="3671" y="771"/>
                  </a:cubicBezTo>
                  <a:cubicBezTo>
                    <a:pt x="3893" y="771"/>
                    <a:pt x="4119" y="796"/>
                    <a:pt x="4292" y="796"/>
                  </a:cubicBezTo>
                  <a:cubicBezTo>
                    <a:pt x="4304" y="796"/>
                    <a:pt x="4316" y="795"/>
                    <a:pt x="4328" y="795"/>
                  </a:cubicBezTo>
                  <a:cubicBezTo>
                    <a:pt x="6344" y="751"/>
                    <a:pt x="8358" y="708"/>
                    <a:pt x="10373" y="662"/>
                  </a:cubicBezTo>
                  <a:lnTo>
                    <a:pt x="22656" y="394"/>
                  </a:lnTo>
                  <a:cubicBezTo>
                    <a:pt x="22906" y="389"/>
                    <a:pt x="22909" y="1"/>
                    <a:pt x="226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529163" y="4219100"/>
              <a:ext cx="49200" cy="65000"/>
            </a:xfrm>
            <a:custGeom>
              <a:avLst/>
              <a:gdLst/>
              <a:ahLst/>
              <a:cxnLst/>
              <a:rect l="l" t="t" r="r" b="b"/>
              <a:pathLst>
                <a:path w="1968" h="2600" extrusionOk="0">
                  <a:moveTo>
                    <a:pt x="879" y="1"/>
                  </a:moveTo>
                  <a:cubicBezTo>
                    <a:pt x="656" y="1"/>
                    <a:pt x="436" y="103"/>
                    <a:pt x="312" y="311"/>
                  </a:cubicBezTo>
                  <a:cubicBezTo>
                    <a:pt x="223" y="462"/>
                    <a:pt x="359" y="604"/>
                    <a:pt x="494" y="604"/>
                  </a:cubicBezTo>
                  <a:cubicBezTo>
                    <a:pt x="553" y="604"/>
                    <a:pt x="612" y="577"/>
                    <a:pt x="652" y="510"/>
                  </a:cubicBezTo>
                  <a:cubicBezTo>
                    <a:pt x="699" y="430"/>
                    <a:pt x="785" y="394"/>
                    <a:pt x="875" y="394"/>
                  </a:cubicBezTo>
                  <a:cubicBezTo>
                    <a:pt x="983" y="394"/>
                    <a:pt x="1097" y="447"/>
                    <a:pt x="1151" y="541"/>
                  </a:cubicBezTo>
                  <a:cubicBezTo>
                    <a:pt x="1307" y="815"/>
                    <a:pt x="972" y="1097"/>
                    <a:pt x="751" y="1163"/>
                  </a:cubicBezTo>
                  <a:cubicBezTo>
                    <a:pt x="566" y="1219"/>
                    <a:pt x="560" y="1491"/>
                    <a:pt x="751" y="1542"/>
                  </a:cubicBezTo>
                  <a:cubicBezTo>
                    <a:pt x="1020" y="1616"/>
                    <a:pt x="1253" y="1729"/>
                    <a:pt x="1470" y="1892"/>
                  </a:cubicBezTo>
                  <a:lnTo>
                    <a:pt x="1470" y="1892"/>
                  </a:lnTo>
                  <a:cubicBezTo>
                    <a:pt x="1259" y="2099"/>
                    <a:pt x="982" y="2205"/>
                    <a:pt x="695" y="2205"/>
                  </a:cubicBezTo>
                  <a:cubicBezTo>
                    <a:pt x="572" y="2205"/>
                    <a:pt x="447" y="2185"/>
                    <a:pt x="324" y="2146"/>
                  </a:cubicBezTo>
                  <a:cubicBezTo>
                    <a:pt x="302" y="2139"/>
                    <a:pt x="281" y="2136"/>
                    <a:pt x="261" y="2136"/>
                  </a:cubicBezTo>
                  <a:cubicBezTo>
                    <a:pt x="67" y="2136"/>
                    <a:pt x="1" y="2455"/>
                    <a:pt x="219" y="2526"/>
                  </a:cubicBezTo>
                  <a:cubicBezTo>
                    <a:pt x="375" y="2575"/>
                    <a:pt x="532" y="2599"/>
                    <a:pt x="686" y="2599"/>
                  </a:cubicBezTo>
                  <a:cubicBezTo>
                    <a:pt x="1164" y="2599"/>
                    <a:pt x="1614" y="2368"/>
                    <a:pt x="1917" y="1966"/>
                  </a:cubicBezTo>
                  <a:cubicBezTo>
                    <a:pt x="1967" y="1901"/>
                    <a:pt x="1946" y="1780"/>
                    <a:pt x="1887" y="1728"/>
                  </a:cubicBezTo>
                  <a:cubicBezTo>
                    <a:pt x="1692" y="1556"/>
                    <a:pt x="1485" y="1418"/>
                    <a:pt x="1258" y="1312"/>
                  </a:cubicBezTo>
                  <a:lnTo>
                    <a:pt x="1258" y="1312"/>
                  </a:lnTo>
                  <a:cubicBezTo>
                    <a:pt x="1554" y="1050"/>
                    <a:pt x="1714" y="635"/>
                    <a:pt x="1446" y="278"/>
                  </a:cubicBezTo>
                  <a:cubicBezTo>
                    <a:pt x="1309" y="95"/>
                    <a:pt x="1092" y="1"/>
                    <a:pt x="8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599738" y="4269275"/>
              <a:ext cx="12725" cy="9875"/>
            </a:xfrm>
            <a:custGeom>
              <a:avLst/>
              <a:gdLst/>
              <a:ahLst/>
              <a:cxnLst/>
              <a:rect l="l" t="t" r="r" b="b"/>
              <a:pathLst>
                <a:path w="509" h="395" extrusionOk="0">
                  <a:moveTo>
                    <a:pt x="254" y="0"/>
                  </a:moveTo>
                  <a:cubicBezTo>
                    <a:pt x="0" y="0"/>
                    <a:pt x="0" y="394"/>
                    <a:pt x="254" y="394"/>
                  </a:cubicBezTo>
                  <a:cubicBezTo>
                    <a:pt x="509" y="394"/>
                    <a:pt x="509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639738" y="4228975"/>
              <a:ext cx="55650" cy="54600"/>
            </a:xfrm>
            <a:custGeom>
              <a:avLst/>
              <a:gdLst/>
              <a:ahLst/>
              <a:cxnLst/>
              <a:rect l="l" t="t" r="r" b="b"/>
              <a:pathLst>
                <a:path w="2226" h="2184" extrusionOk="0">
                  <a:moveTo>
                    <a:pt x="620" y="0"/>
                  </a:moveTo>
                  <a:cubicBezTo>
                    <a:pt x="473" y="0"/>
                    <a:pt x="324" y="36"/>
                    <a:pt x="190" y="109"/>
                  </a:cubicBezTo>
                  <a:cubicBezTo>
                    <a:pt x="1" y="209"/>
                    <a:pt x="116" y="472"/>
                    <a:pt x="292" y="472"/>
                  </a:cubicBezTo>
                  <a:cubicBezTo>
                    <a:pt x="322" y="472"/>
                    <a:pt x="355" y="464"/>
                    <a:pt x="387" y="446"/>
                  </a:cubicBezTo>
                  <a:cubicBezTo>
                    <a:pt x="461" y="405"/>
                    <a:pt x="535" y="386"/>
                    <a:pt x="610" y="386"/>
                  </a:cubicBezTo>
                  <a:cubicBezTo>
                    <a:pt x="676" y="386"/>
                    <a:pt x="742" y="401"/>
                    <a:pt x="808" y="430"/>
                  </a:cubicBezTo>
                  <a:cubicBezTo>
                    <a:pt x="1043" y="530"/>
                    <a:pt x="1030" y="612"/>
                    <a:pt x="920" y="805"/>
                  </a:cubicBezTo>
                  <a:cubicBezTo>
                    <a:pt x="721" y="1153"/>
                    <a:pt x="520" y="1499"/>
                    <a:pt x="321" y="1849"/>
                  </a:cubicBezTo>
                  <a:cubicBezTo>
                    <a:pt x="247" y="1980"/>
                    <a:pt x="343" y="2142"/>
                    <a:pt x="492" y="2145"/>
                  </a:cubicBezTo>
                  <a:cubicBezTo>
                    <a:pt x="986" y="2158"/>
                    <a:pt x="1478" y="2171"/>
                    <a:pt x="1972" y="2184"/>
                  </a:cubicBezTo>
                  <a:cubicBezTo>
                    <a:pt x="1974" y="2184"/>
                    <a:pt x="1977" y="2184"/>
                    <a:pt x="1979" y="2184"/>
                  </a:cubicBezTo>
                  <a:cubicBezTo>
                    <a:pt x="2225" y="2184"/>
                    <a:pt x="2223" y="1794"/>
                    <a:pt x="1972" y="1790"/>
                  </a:cubicBezTo>
                  <a:cubicBezTo>
                    <a:pt x="1590" y="1780"/>
                    <a:pt x="1209" y="1770"/>
                    <a:pt x="828" y="1760"/>
                  </a:cubicBezTo>
                  <a:lnTo>
                    <a:pt x="828" y="1760"/>
                  </a:lnTo>
                  <a:cubicBezTo>
                    <a:pt x="961" y="1527"/>
                    <a:pt x="1094" y="1294"/>
                    <a:pt x="1229" y="1061"/>
                  </a:cubicBezTo>
                  <a:cubicBezTo>
                    <a:pt x="1382" y="795"/>
                    <a:pt x="1523" y="639"/>
                    <a:pt x="1329" y="361"/>
                  </a:cubicBezTo>
                  <a:cubicBezTo>
                    <a:pt x="1164" y="123"/>
                    <a:pt x="894" y="0"/>
                    <a:pt x="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714988" y="4265625"/>
              <a:ext cx="23050" cy="13800"/>
            </a:xfrm>
            <a:custGeom>
              <a:avLst/>
              <a:gdLst/>
              <a:ahLst/>
              <a:cxnLst/>
              <a:rect l="l" t="t" r="r" b="b"/>
              <a:pathLst>
                <a:path w="922" h="552" extrusionOk="0">
                  <a:moveTo>
                    <a:pt x="619" y="1"/>
                  </a:moveTo>
                  <a:cubicBezTo>
                    <a:pt x="589" y="1"/>
                    <a:pt x="558" y="7"/>
                    <a:pt x="527" y="23"/>
                  </a:cubicBezTo>
                  <a:cubicBezTo>
                    <a:pt x="416" y="78"/>
                    <a:pt x="308" y="133"/>
                    <a:pt x="196" y="189"/>
                  </a:cubicBezTo>
                  <a:cubicBezTo>
                    <a:pt x="1" y="288"/>
                    <a:pt x="121" y="552"/>
                    <a:pt x="302" y="552"/>
                  </a:cubicBezTo>
                  <a:cubicBezTo>
                    <a:pt x="332" y="552"/>
                    <a:pt x="363" y="545"/>
                    <a:pt x="395" y="529"/>
                  </a:cubicBezTo>
                  <a:cubicBezTo>
                    <a:pt x="505" y="474"/>
                    <a:pt x="615" y="418"/>
                    <a:pt x="726" y="363"/>
                  </a:cubicBezTo>
                  <a:cubicBezTo>
                    <a:pt x="922" y="265"/>
                    <a:pt x="801" y="1"/>
                    <a:pt x="6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746938" y="4215550"/>
              <a:ext cx="60750" cy="52525"/>
            </a:xfrm>
            <a:custGeom>
              <a:avLst/>
              <a:gdLst/>
              <a:ahLst/>
              <a:cxnLst/>
              <a:rect l="l" t="t" r="r" b="b"/>
              <a:pathLst>
                <a:path w="2430" h="2101" extrusionOk="0">
                  <a:moveTo>
                    <a:pt x="1488" y="1"/>
                  </a:moveTo>
                  <a:cubicBezTo>
                    <a:pt x="1444" y="1"/>
                    <a:pt x="1398" y="16"/>
                    <a:pt x="1357" y="52"/>
                  </a:cubicBezTo>
                  <a:cubicBezTo>
                    <a:pt x="841" y="506"/>
                    <a:pt x="408" y="1036"/>
                    <a:pt x="65" y="1633"/>
                  </a:cubicBezTo>
                  <a:cubicBezTo>
                    <a:pt x="0" y="1747"/>
                    <a:pt x="62" y="1883"/>
                    <a:pt x="184" y="1922"/>
                  </a:cubicBezTo>
                  <a:cubicBezTo>
                    <a:pt x="559" y="2042"/>
                    <a:pt x="939" y="2101"/>
                    <a:pt x="1321" y="2101"/>
                  </a:cubicBezTo>
                  <a:cubicBezTo>
                    <a:pt x="1613" y="2101"/>
                    <a:pt x="1907" y="2066"/>
                    <a:pt x="2201" y="1998"/>
                  </a:cubicBezTo>
                  <a:cubicBezTo>
                    <a:pt x="2429" y="1944"/>
                    <a:pt x="2357" y="1612"/>
                    <a:pt x="2146" y="1612"/>
                  </a:cubicBezTo>
                  <a:cubicBezTo>
                    <a:pt x="2129" y="1612"/>
                    <a:pt x="2112" y="1614"/>
                    <a:pt x="2095" y="1618"/>
                  </a:cubicBezTo>
                  <a:cubicBezTo>
                    <a:pt x="1837" y="1679"/>
                    <a:pt x="1582" y="1708"/>
                    <a:pt x="1328" y="1708"/>
                  </a:cubicBezTo>
                  <a:cubicBezTo>
                    <a:pt x="1063" y="1708"/>
                    <a:pt x="800" y="1676"/>
                    <a:pt x="538" y="1613"/>
                  </a:cubicBezTo>
                  <a:lnTo>
                    <a:pt x="538" y="1613"/>
                  </a:lnTo>
                  <a:cubicBezTo>
                    <a:pt x="841" y="1133"/>
                    <a:pt x="1206" y="710"/>
                    <a:pt x="1635" y="331"/>
                  </a:cubicBezTo>
                  <a:cubicBezTo>
                    <a:pt x="1786" y="199"/>
                    <a:pt x="1646" y="1"/>
                    <a:pt x="14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783388" y="4215375"/>
              <a:ext cx="15775" cy="84225"/>
            </a:xfrm>
            <a:custGeom>
              <a:avLst/>
              <a:gdLst/>
              <a:ahLst/>
              <a:cxnLst/>
              <a:rect l="l" t="t" r="r" b="b"/>
              <a:pathLst>
                <a:path w="631" h="3369" extrusionOk="0">
                  <a:moveTo>
                    <a:pt x="243" y="1"/>
                  </a:moveTo>
                  <a:cubicBezTo>
                    <a:pt x="129" y="1"/>
                    <a:pt x="1" y="98"/>
                    <a:pt x="27" y="247"/>
                  </a:cubicBezTo>
                  <a:cubicBezTo>
                    <a:pt x="193" y="1222"/>
                    <a:pt x="236" y="2195"/>
                    <a:pt x="163" y="3180"/>
                  </a:cubicBezTo>
                  <a:cubicBezTo>
                    <a:pt x="153" y="3306"/>
                    <a:pt x="247" y="3369"/>
                    <a:pt x="346" y="3369"/>
                  </a:cubicBezTo>
                  <a:cubicBezTo>
                    <a:pt x="444" y="3369"/>
                    <a:pt x="547" y="3306"/>
                    <a:pt x="556" y="3180"/>
                  </a:cubicBezTo>
                  <a:cubicBezTo>
                    <a:pt x="631" y="2158"/>
                    <a:pt x="578" y="1150"/>
                    <a:pt x="406" y="141"/>
                  </a:cubicBezTo>
                  <a:cubicBezTo>
                    <a:pt x="389" y="43"/>
                    <a:pt x="319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837438" y="4219675"/>
              <a:ext cx="9875" cy="55150"/>
            </a:xfrm>
            <a:custGeom>
              <a:avLst/>
              <a:gdLst/>
              <a:ahLst/>
              <a:cxnLst/>
              <a:rect l="l" t="t" r="r" b="b"/>
              <a:pathLst>
                <a:path w="395" h="2206" extrusionOk="0">
                  <a:moveTo>
                    <a:pt x="197" y="1"/>
                  </a:moveTo>
                  <a:cubicBezTo>
                    <a:pt x="99" y="1"/>
                    <a:pt x="1" y="64"/>
                    <a:pt x="1" y="191"/>
                  </a:cubicBezTo>
                  <a:lnTo>
                    <a:pt x="1" y="2014"/>
                  </a:lnTo>
                  <a:cubicBezTo>
                    <a:pt x="1" y="2142"/>
                    <a:pt x="99" y="2206"/>
                    <a:pt x="197" y="2206"/>
                  </a:cubicBezTo>
                  <a:cubicBezTo>
                    <a:pt x="296" y="2206"/>
                    <a:pt x="394" y="2142"/>
                    <a:pt x="394" y="2014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815088" y="4233825"/>
              <a:ext cx="75250" cy="18300"/>
            </a:xfrm>
            <a:custGeom>
              <a:avLst/>
              <a:gdLst/>
              <a:ahLst/>
              <a:cxnLst/>
              <a:rect l="l" t="t" r="r" b="b"/>
              <a:pathLst>
                <a:path w="3010" h="732" extrusionOk="0">
                  <a:moveTo>
                    <a:pt x="2790" y="0"/>
                  </a:moveTo>
                  <a:cubicBezTo>
                    <a:pt x="2780" y="0"/>
                    <a:pt x="2770" y="1"/>
                    <a:pt x="2760" y="3"/>
                  </a:cubicBezTo>
                  <a:cubicBezTo>
                    <a:pt x="1924" y="114"/>
                    <a:pt x="1086" y="224"/>
                    <a:pt x="250" y="336"/>
                  </a:cubicBezTo>
                  <a:cubicBezTo>
                    <a:pt x="14" y="366"/>
                    <a:pt x="1" y="732"/>
                    <a:pt x="222" y="732"/>
                  </a:cubicBezTo>
                  <a:cubicBezTo>
                    <a:pt x="231" y="732"/>
                    <a:pt x="240" y="731"/>
                    <a:pt x="250" y="730"/>
                  </a:cubicBezTo>
                  <a:cubicBezTo>
                    <a:pt x="1086" y="618"/>
                    <a:pt x="1924" y="508"/>
                    <a:pt x="2760" y="396"/>
                  </a:cubicBezTo>
                  <a:cubicBezTo>
                    <a:pt x="2996" y="366"/>
                    <a:pt x="3010" y="0"/>
                    <a:pt x="27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890413" y="4211000"/>
              <a:ext cx="57850" cy="60050"/>
            </a:xfrm>
            <a:custGeom>
              <a:avLst/>
              <a:gdLst/>
              <a:ahLst/>
              <a:cxnLst/>
              <a:rect l="l" t="t" r="r" b="b"/>
              <a:pathLst>
                <a:path w="2314" h="2402" extrusionOk="0">
                  <a:moveTo>
                    <a:pt x="1090" y="0"/>
                  </a:moveTo>
                  <a:cubicBezTo>
                    <a:pt x="779" y="0"/>
                    <a:pt x="469" y="120"/>
                    <a:pt x="226" y="363"/>
                  </a:cubicBezTo>
                  <a:cubicBezTo>
                    <a:pt x="86" y="500"/>
                    <a:pt x="220" y="698"/>
                    <a:pt x="372" y="698"/>
                  </a:cubicBezTo>
                  <a:cubicBezTo>
                    <a:pt x="416" y="698"/>
                    <a:pt x="462" y="681"/>
                    <a:pt x="503" y="641"/>
                  </a:cubicBezTo>
                  <a:cubicBezTo>
                    <a:pt x="667" y="477"/>
                    <a:pt x="887" y="389"/>
                    <a:pt x="1107" y="389"/>
                  </a:cubicBezTo>
                  <a:cubicBezTo>
                    <a:pt x="1237" y="389"/>
                    <a:pt x="1366" y="419"/>
                    <a:pt x="1485" y="483"/>
                  </a:cubicBezTo>
                  <a:lnTo>
                    <a:pt x="1485" y="483"/>
                  </a:lnTo>
                  <a:cubicBezTo>
                    <a:pt x="1143" y="1087"/>
                    <a:pt x="694" y="1606"/>
                    <a:pt x="142" y="2036"/>
                  </a:cubicBezTo>
                  <a:cubicBezTo>
                    <a:pt x="0" y="2147"/>
                    <a:pt x="126" y="2369"/>
                    <a:pt x="281" y="2373"/>
                  </a:cubicBezTo>
                  <a:cubicBezTo>
                    <a:pt x="874" y="2381"/>
                    <a:pt x="1468" y="2390"/>
                    <a:pt x="2060" y="2402"/>
                  </a:cubicBezTo>
                  <a:cubicBezTo>
                    <a:pt x="2061" y="2402"/>
                    <a:pt x="2062" y="2402"/>
                    <a:pt x="2063" y="2402"/>
                  </a:cubicBezTo>
                  <a:cubicBezTo>
                    <a:pt x="2314" y="2402"/>
                    <a:pt x="2313" y="2011"/>
                    <a:pt x="2060" y="2008"/>
                  </a:cubicBezTo>
                  <a:cubicBezTo>
                    <a:pt x="1642" y="2001"/>
                    <a:pt x="1223" y="1994"/>
                    <a:pt x="804" y="1988"/>
                  </a:cubicBezTo>
                  <a:lnTo>
                    <a:pt x="804" y="1988"/>
                  </a:lnTo>
                  <a:cubicBezTo>
                    <a:pt x="1254" y="1565"/>
                    <a:pt x="1626" y="1072"/>
                    <a:pt x="1913" y="520"/>
                  </a:cubicBezTo>
                  <a:cubicBezTo>
                    <a:pt x="1949" y="450"/>
                    <a:pt x="1953" y="336"/>
                    <a:pt x="1883" y="283"/>
                  </a:cubicBezTo>
                  <a:cubicBezTo>
                    <a:pt x="1647" y="95"/>
                    <a:pt x="1367" y="0"/>
                    <a:pt x="10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997738" y="4261000"/>
              <a:ext cx="12700" cy="9875"/>
            </a:xfrm>
            <a:custGeom>
              <a:avLst/>
              <a:gdLst/>
              <a:ahLst/>
              <a:cxnLst/>
              <a:rect l="l" t="t" r="r" b="b"/>
              <a:pathLst>
                <a:path w="508" h="395" extrusionOk="0">
                  <a:moveTo>
                    <a:pt x="252" y="1"/>
                  </a:moveTo>
                  <a:cubicBezTo>
                    <a:pt x="0" y="1"/>
                    <a:pt x="0" y="394"/>
                    <a:pt x="252" y="394"/>
                  </a:cubicBezTo>
                  <a:cubicBezTo>
                    <a:pt x="507" y="394"/>
                    <a:pt x="507" y="1"/>
                    <a:pt x="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43"/>
          <p:cNvGrpSpPr/>
          <p:nvPr/>
        </p:nvGrpSpPr>
        <p:grpSpPr>
          <a:xfrm>
            <a:off x="6285950" y="1793725"/>
            <a:ext cx="2325075" cy="225150"/>
            <a:chOff x="6285950" y="1793725"/>
            <a:chExt cx="2325075" cy="225150"/>
          </a:xfrm>
        </p:grpSpPr>
        <p:sp>
          <p:nvSpPr>
            <p:cNvPr id="1919" name="Google Shape;1919;p43"/>
            <p:cNvSpPr/>
            <p:nvPr/>
          </p:nvSpPr>
          <p:spPr>
            <a:xfrm>
              <a:off x="6285950" y="1819125"/>
              <a:ext cx="83250" cy="199750"/>
            </a:xfrm>
            <a:custGeom>
              <a:avLst/>
              <a:gdLst/>
              <a:ahLst/>
              <a:cxnLst/>
              <a:rect l="l" t="t" r="r" b="b"/>
              <a:pathLst>
                <a:path w="3330" h="7990" extrusionOk="0">
                  <a:moveTo>
                    <a:pt x="3054" y="1"/>
                  </a:moveTo>
                  <a:cubicBezTo>
                    <a:pt x="3022" y="1"/>
                    <a:pt x="2987" y="10"/>
                    <a:pt x="2952" y="33"/>
                  </a:cubicBezTo>
                  <a:cubicBezTo>
                    <a:pt x="50" y="1905"/>
                    <a:pt x="0" y="6002"/>
                    <a:pt x="2848" y="7955"/>
                  </a:cubicBezTo>
                  <a:cubicBezTo>
                    <a:pt x="2883" y="7979"/>
                    <a:pt x="2917" y="7989"/>
                    <a:pt x="2950" y="7989"/>
                  </a:cubicBezTo>
                  <a:cubicBezTo>
                    <a:pt x="3111" y="7989"/>
                    <a:pt x="3218" y="7733"/>
                    <a:pt x="3045" y="7614"/>
                  </a:cubicBezTo>
                  <a:cubicBezTo>
                    <a:pt x="450" y="5833"/>
                    <a:pt x="507" y="2080"/>
                    <a:pt x="3151" y="372"/>
                  </a:cubicBezTo>
                  <a:cubicBezTo>
                    <a:pt x="3330" y="257"/>
                    <a:pt x="3220" y="1"/>
                    <a:pt x="3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6406150" y="1907750"/>
              <a:ext cx="66675" cy="18850"/>
            </a:xfrm>
            <a:custGeom>
              <a:avLst/>
              <a:gdLst/>
              <a:ahLst/>
              <a:cxnLst/>
              <a:rect l="l" t="t" r="r" b="b"/>
              <a:pathLst>
                <a:path w="2667" h="754" extrusionOk="0">
                  <a:moveTo>
                    <a:pt x="300" y="0"/>
                  </a:moveTo>
                  <a:cubicBezTo>
                    <a:pt x="81" y="0"/>
                    <a:pt x="0" y="341"/>
                    <a:pt x="234" y="383"/>
                  </a:cubicBezTo>
                  <a:cubicBezTo>
                    <a:pt x="933" y="505"/>
                    <a:pt x="1630" y="629"/>
                    <a:pt x="2327" y="749"/>
                  </a:cubicBezTo>
                  <a:cubicBezTo>
                    <a:pt x="2341" y="752"/>
                    <a:pt x="2354" y="753"/>
                    <a:pt x="2367" y="753"/>
                  </a:cubicBezTo>
                  <a:cubicBezTo>
                    <a:pt x="2585" y="753"/>
                    <a:pt x="2667" y="412"/>
                    <a:pt x="2432" y="370"/>
                  </a:cubicBezTo>
                  <a:cubicBezTo>
                    <a:pt x="1734" y="248"/>
                    <a:pt x="1036" y="125"/>
                    <a:pt x="340" y="4"/>
                  </a:cubicBezTo>
                  <a:cubicBezTo>
                    <a:pt x="326" y="1"/>
                    <a:pt x="313" y="0"/>
                    <a:pt x="3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6518250" y="1840300"/>
              <a:ext cx="69125" cy="120000"/>
            </a:xfrm>
            <a:custGeom>
              <a:avLst/>
              <a:gdLst/>
              <a:ahLst/>
              <a:cxnLst/>
              <a:rect l="l" t="t" r="r" b="b"/>
              <a:pathLst>
                <a:path w="2765" h="4800" extrusionOk="0">
                  <a:moveTo>
                    <a:pt x="1306" y="0"/>
                  </a:moveTo>
                  <a:cubicBezTo>
                    <a:pt x="913" y="0"/>
                    <a:pt x="477" y="227"/>
                    <a:pt x="175" y="425"/>
                  </a:cubicBezTo>
                  <a:cubicBezTo>
                    <a:pt x="1" y="542"/>
                    <a:pt x="109" y="800"/>
                    <a:pt x="272" y="800"/>
                  </a:cubicBezTo>
                  <a:cubicBezTo>
                    <a:pt x="304" y="800"/>
                    <a:pt x="339" y="790"/>
                    <a:pt x="374" y="766"/>
                  </a:cubicBezTo>
                  <a:cubicBezTo>
                    <a:pt x="563" y="629"/>
                    <a:pt x="765" y="516"/>
                    <a:pt x="981" y="428"/>
                  </a:cubicBezTo>
                  <a:cubicBezTo>
                    <a:pt x="1585" y="705"/>
                    <a:pt x="1733" y="1030"/>
                    <a:pt x="1419" y="1403"/>
                  </a:cubicBezTo>
                  <a:cubicBezTo>
                    <a:pt x="1323" y="1771"/>
                    <a:pt x="1001" y="2182"/>
                    <a:pt x="819" y="2520"/>
                  </a:cubicBezTo>
                  <a:cubicBezTo>
                    <a:pt x="771" y="2613"/>
                    <a:pt x="795" y="2735"/>
                    <a:pt x="889" y="2790"/>
                  </a:cubicBezTo>
                  <a:cubicBezTo>
                    <a:pt x="998" y="2852"/>
                    <a:pt x="1315" y="2905"/>
                    <a:pt x="1388" y="2959"/>
                  </a:cubicBezTo>
                  <a:cubicBezTo>
                    <a:pt x="2765" y="3996"/>
                    <a:pt x="1197" y="4316"/>
                    <a:pt x="551" y="4404"/>
                  </a:cubicBezTo>
                  <a:cubicBezTo>
                    <a:pt x="314" y="4437"/>
                    <a:pt x="302" y="4800"/>
                    <a:pt x="521" y="4800"/>
                  </a:cubicBezTo>
                  <a:cubicBezTo>
                    <a:pt x="531" y="4800"/>
                    <a:pt x="541" y="4799"/>
                    <a:pt x="551" y="4797"/>
                  </a:cubicBezTo>
                  <a:cubicBezTo>
                    <a:pt x="1282" y="4699"/>
                    <a:pt x="2242" y="4517"/>
                    <a:pt x="2384" y="3642"/>
                  </a:cubicBezTo>
                  <a:cubicBezTo>
                    <a:pt x="2423" y="3396"/>
                    <a:pt x="2390" y="3121"/>
                    <a:pt x="2241" y="2915"/>
                  </a:cubicBezTo>
                  <a:cubicBezTo>
                    <a:pt x="1991" y="2569"/>
                    <a:pt x="1622" y="2641"/>
                    <a:pt x="1272" y="2529"/>
                  </a:cubicBezTo>
                  <a:lnTo>
                    <a:pt x="1272" y="2529"/>
                  </a:lnTo>
                  <a:cubicBezTo>
                    <a:pt x="1641" y="1937"/>
                    <a:pt x="2355" y="989"/>
                    <a:pt x="1984" y="383"/>
                  </a:cubicBezTo>
                  <a:cubicBezTo>
                    <a:pt x="1814" y="102"/>
                    <a:pt x="1570" y="0"/>
                    <a:pt x="13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6663150" y="1811050"/>
              <a:ext cx="303475" cy="158950"/>
            </a:xfrm>
            <a:custGeom>
              <a:avLst/>
              <a:gdLst/>
              <a:ahLst/>
              <a:cxnLst/>
              <a:rect l="l" t="t" r="r" b="b"/>
              <a:pathLst>
                <a:path w="12139" h="6358" extrusionOk="0">
                  <a:moveTo>
                    <a:pt x="4400" y="0"/>
                  </a:moveTo>
                  <a:cubicBezTo>
                    <a:pt x="4200" y="0"/>
                    <a:pt x="4015" y="18"/>
                    <a:pt x="3873" y="74"/>
                  </a:cubicBezTo>
                  <a:cubicBezTo>
                    <a:pt x="3197" y="336"/>
                    <a:pt x="3263" y="1474"/>
                    <a:pt x="3146" y="2065"/>
                  </a:cubicBezTo>
                  <a:cubicBezTo>
                    <a:pt x="2912" y="3253"/>
                    <a:pt x="2681" y="4442"/>
                    <a:pt x="2449" y="5631"/>
                  </a:cubicBezTo>
                  <a:lnTo>
                    <a:pt x="2449" y="5631"/>
                  </a:lnTo>
                  <a:cubicBezTo>
                    <a:pt x="1577" y="4155"/>
                    <a:pt x="901" y="2597"/>
                    <a:pt x="419" y="944"/>
                  </a:cubicBezTo>
                  <a:cubicBezTo>
                    <a:pt x="392" y="846"/>
                    <a:pt x="316" y="804"/>
                    <a:pt x="238" y="804"/>
                  </a:cubicBezTo>
                  <a:cubicBezTo>
                    <a:pt x="121" y="804"/>
                    <a:pt x="1" y="899"/>
                    <a:pt x="44" y="1047"/>
                  </a:cubicBezTo>
                  <a:cubicBezTo>
                    <a:pt x="582" y="2894"/>
                    <a:pt x="1358" y="4630"/>
                    <a:pt x="2377" y="6264"/>
                  </a:cubicBezTo>
                  <a:cubicBezTo>
                    <a:pt x="2416" y="6325"/>
                    <a:pt x="2487" y="6357"/>
                    <a:pt x="2556" y="6357"/>
                  </a:cubicBezTo>
                  <a:cubicBezTo>
                    <a:pt x="2638" y="6357"/>
                    <a:pt x="2718" y="6312"/>
                    <a:pt x="2736" y="6218"/>
                  </a:cubicBezTo>
                  <a:cubicBezTo>
                    <a:pt x="2952" y="5114"/>
                    <a:pt x="3170" y="4009"/>
                    <a:pt x="3385" y="2905"/>
                  </a:cubicBezTo>
                  <a:cubicBezTo>
                    <a:pt x="3492" y="2353"/>
                    <a:pt x="3601" y="1802"/>
                    <a:pt x="3708" y="1249"/>
                  </a:cubicBezTo>
                  <a:cubicBezTo>
                    <a:pt x="3855" y="505"/>
                    <a:pt x="4073" y="453"/>
                    <a:pt x="4743" y="453"/>
                  </a:cubicBezTo>
                  <a:cubicBezTo>
                    <a:pt x="4786" y="453"/>
                    <a:pt x="4830" y="453"/>
                    <a:pt x="4876" y="453"/>
                  </a:cubicBezTo>
                  <a:cubicBezTo>
                    <a:pt x="7211" y="463"/>
                    <a:pt x="9549" y="472"/>
                    <a:pt x="11884" y="483"/>
                  </a:cubicBezTo>
                  <a:cubicBezTo>
                    <a:pt x="11884" y="483"/>
                    <a:pt x="11885" y="483"/>
                    <a:pt x="11885" y="483"/>
                  </a:cubicBezTo>
                  <a:cubicBezTo>
                    <a:pt x="12139" y="483"/>
                    <a:pt x="12138" y="91"/>
                    <a:pt x="11884" y="90"/>
                  </a:cubicBezTo>
                  <a:cubicBezTo>
                    <a:pt x="10457" y="84"/>
                    <a:pt x="9029" y="77"/>
                    <a:pt x="7602" y="71"/>
                  </a:cubicBezTo>
                  <a:cubicBezTo>
                    <a:pt x="6888" y="68"/>
                    <a:pt x="6173" y="67"/>
                    <a:pt x="5461" y="62"/>
                  </a:cubicBezTo>
                  <a:cubicBezTo>
                    <a:pt x="5183" y="61"/>
                    <a:pt x="4767" y="0"/>
                    <a:pt x="4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6826450" y="1866425"/>
              <a:ext cx="81875" cy="86525"/>
            </a:xfrm>
            <a:custGeom>
              <a:avLst/>
              <a:gdLst/>
              <a:ahLst/>
              <a:cxnLst/>
              <a:rect l="l" t="t" r="r" b="b"/>
              <a:pathLst>
                <a:path w="3275" h="3461" extrusionOk="0">
                  <a:moveTo>
                    <a:pt x="1361" y="0"/>
                  </a:moveTo>
                  <a:cubicBezTo>
                    <a:pt x="945" y="0"/>
                    <a:pt x="464" y="224"/>
                    <a:pt x="173" y="418"/>
                  </a:cubicBezTo>
                  <a:cubicBezTo>
                    <a:pt x="1" y="538"/>
                    <a:pt x="108" y="794"/>
                    <a:pt x="272" y="794"/>
                  </a:cubicBezTo>
                  <a:cubicBezTo>
                    <a:pt x="304" y="794"/>
                    <a:pt x="339" y="784"/>
                    <a:pt x="374" y="760"/>
                  </a:cubicBezTo>
                  <a:cubicBezTo>
                    <a:pt x="583" y="622"/>
                    <a:pt x="807" y="494"/>
                    <a:pt x="1054" y="434"/>
                  </a:cubicBezTo>
                  <a:cubicBezTo>
                    <a:pt x="1138" y="414"/>
                    <a:pt x="1221" y="396"/>
                    <a:pt x="1303" y="396"/>
                  </a:cubicBezTo>
                  <a:cubicBezTo>
                    <a:pt x="1371" y="396"/>
                    <a:pt x="1438" y="408"/>
                    <a:pt x="1505" y="443"/>
                  </a:cubicBezTo>
                  <a:cubicBezTo>
                    <a:pt x="1696" y="466"/>
                    <a:pt x="1734" y="589"/>
                    <a:pt x="1615" y="816"/>
                  </a:cubicBezTo>
                  <a:cubicBezTo>
                    <a:pt x="1658" y="1005"/>
                    <a:pt x="1620" y="1168"/>
                    <a:pt x="1498" y="1304"/>
                  </a:cubicBezTo>
                  <a:cubicBezTo>
                    <a:pt x="1195" y="1863"/>
                    <a:pt x="675" y="2368"/>
                    <a:pt x="218" y="2802"/>
                  </a:cubicBezTo>
                  <a:cubicBezTo>
                    <a:pt x="82" y="2931"/>
                    <a:pt x="200" y="3120"/>
                    <a:pt x="357" y="3138"/>
                  </a:cubicBezTo>
                  <a:cubicBezTo>
                    <a:pt x="1248" y="3244"/>
                    <a:pt x="2135" y="3352"/>
                    <a:pt x="3024" y="3459"/>
                  </a:cubicBezTo>
                  <a:cubicBezTo>
                    <a:pt x="3033" y="3460"/>
                    <a:pt x="3042" y="3461"/>
                    <a:pt x="3051" y="3461"/>
                  </a:cubicBezTo>
                  <a:cubicBezTo>
                    <a:pt x="3274" y="3461"/>
                    <a:pt x="3264" y="3094"/>
                    <a:pt x="3024" y="3065"/>
                  </a:cubicBezTo>
                  <a:cubicBezTo>
                    <a:pt x="2277" y="2975"/>
                    <a:pt x="1532" y="2886"/>
                    <a:pt x="785" y="2796"/>
                  </a:cubicBezTo>
                  <a:lnTo>
                    <a:pt x="785" y="2796"/>
                  </a:lnTo>
                  <a:cubicBezTo>
                    <a:pt x="1108" y="2463"/>
                    <a:pt x="1408" y="2109"/>
                    <a:pt x="1680" y="1731"/>
                  </a:cubicBezTo>
                  <a:cubicBezTo>
                    <a:pt x="1938" y="1370"/>
                    <a:pt x="2264" y="902"/>
                    <a:pt x="2065" y="440"/>
                  </a:cubicBezTo>
                  <a:cubicBezTo>
                    <a:pt x="1926" y="116"/>
                    <a:pt x="1660" y="0"/>
                    <a:pt x="1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6996525" y="1794125"/>
              <a:ext cx="116650" cy="222375"/>
            </a:xfrm>
            <a:custGeom>
              <a:avLst/>
              <a:gdLst/>
              <a:ahLst/>
              <a:cxnLst/>
              <a:rect l="l" t="t" r="r" b="b"/>
              <a:pathLst>
                <a:path w="4666" h="8895" extrusionOk="0">
                  <a:moveTo>
                    <a:pt x="985" y="1"/>
                  </a:moveTo>
                  <a:cubicBezTo>
                    <a:pt x="803" y="1"/>
                    <a:pt x="682" y="267"/>
                    <a:pt x="879" y="361"/>
                  </a:cubicBezTo>
                  <a:cubicBezTo>
                    <a:pt x="4211" y="1978"/>
                    <a:pt x="1940" y="6664"/>
                    <a:pt x="136" y="8555"/>
                  </a:cubicBezTo>
                  <a:cubicBezTo>
                    <a:pt x="1" y="8698"/>
                    <a:pt x="135" y="8895"/>
                    <a:pt x="284" y="8895"/>
                  </a:cubicBezTo>
                  <a:cubicBezTo>
                    <a:pt x="329" y="8895"/>
                    <a:pt x="375" y="8877"/>
                    <a:pt x="416" y="8835"/>
                  </a:cubicBezTo>
                  <a:cubicBezTo>
                    <a:pt x="2385" y="6767"/>
                    <a:pt x="4666" y="1763"/>
                    <a:pt x="1077" y="24"/>
                  </a:cubicBezTo>
                  <a:cubicBezTo>
                    <a:pt x="1045" y="8"/>
                    <a:pt x="1014" y="1"/>
                    <a:pt x="9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7162375" y="1894725"/>
              <a:ext cx="107825" cy="13075"/>
            </a:xfrm>
            <a:custGeom>
              <a:avLst/>
              <a:gdLst/>
              <a:ahLst/>
              <a:cxnLst/>
              <a:rect l="l" t="t" r="r" b="b"/>
              <a:pathLst>
                <a:path w="4313" h="523" extrusionOk="0">
                  <a:moveTo>
                    <a:pt x="4087" y="1"/>
                  </a:moveTo>
                  <a:cubicBezTo>
                    <a:pt x="4079" y="1"/>
                    <a:pt x="4070" y="1"/>
                    <a:pt x="4061" y="2"/>
                  </a:cubicBezTo>
                  <a:cubicBezTo>
                    <a:pt x="3309" y="86"/>
                    <a:pt x="2556" y="128"/>
                    <a:pt x="1803" y="128"/>
                  </a:cubicBezTo>
                  <a:cubicBezTo>
                    <a:pt x="1287" y="128"/>
                    <a:pt x="770" y="108"/>
                    <a:pt x="252" y="69"/>
                  </a:cubicBezTo>
                  <a:cubicBezTo>
                    <a:pt x="246" y="69"/>
                    <a:pt x="240" y="69"/>
                    <a:pt x="234" y="69"/>
                  </a:cubicBezTo>
                  <a:cubicBezTo>
                    <a:pt x="0" y="69"/>
                    <a:pt x="8" y="444"/>
                    <a:pt x="252" y="463"/>
                  </a:cubicBezTo>
                  <a:cubicBezTo>
                    <a:pt x="771" y="503"/>
                    <a:pt x="1289" y="523"/>
                    <a:pt x="1807" y="523"/>
                  </a:cubicBezTo>
                  <a:cubicBezTo>
                    <a:pt x="2559" y="523"/>
                    <a:pt x="3309" y="481"/>
                    <a:pt x="4061" y="396"/>
                  </a:cubicBezTo>
                  <a:cubicBezTo>
                    <a:pt x="4302" y="368"/>
                    <a:pt x="4313" y="1"/>
                    <a:pt x="40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7379725" y="1830100"/>
              <a:ext cx="84800" cy="89025"/>
            </a:xfrm>
            <a:custGeom>
              <a:avLst/>
              <a:gdLst/>
              <a:ahLst/>
              <a:cxnLst/>
              <a:rect l="l" t="t" r="r" b="b"/>
              <a:pathLst>
                <a:path w="3392" h="3561" extrusionOk="0">
                  <a:moveTo>
                    <a:pt x="2502" y="0"/>
                  </a:moveTo>
                  <a:cubicBezTo>
                    <a:pt x="2457" y="0"/>
                    <a:pt x="2411" y="19"/>
                    <a:pt x="2372" y="65"/>
                  </a:cubicBezTo>
                  <a:cubicBezTo>
                    <a:pt x="1500" y="1055"/>
                    <a:pt x="734" y="2120"/>
                    <a:pt x="74" y="3264"/>
                  </a:cubicBezTo>
                  <a:cubicBezTo>
                    <a:pt x="1" y="3387"/>
                    <a:pt x="89" y="3561"/>
                    <a:pt x="238" y="3561"/>
                  </a:cubicBezTo>
                  <a:cubicBezTo>
                    <a:pt x="240" y="3561"/>
                    <a:pt x="241" y="3561"/>
                    <a:pt x="243" y="3561"/>
                  </a:cubicBezTo>
                  <a:cubicBezTo>
                    <a:pt x="1208" y="3529"/>
                    <a:pt x="2173" y="3496"/>
                    <a:pt x="3138" y="3466"/>
                  </a:cubicBezTo>
                  <a:cubicBezTo>
                    <a:pt x="3387" y="3458"/>
                    <a:pt x="3391" y="3072"/>
                    <a:pt x="3146" y="3072"/>
                  </a:cubicBezTo>
                  <a:cubicBezTo>
                    <a:pt x="3143" y="3072"/>
                    <a:pt x="3140" y="3072"/>
                    <a:pt x="3138" y="3072"/>
                  </a:cubicBezTo>
                  <a:cubicBezTo>
                    <a:pt x="2290" y="3100"/>
                    <a:pt x="1443" y="3129"/>
                    <a:pt x="596" y="3156"/>
                  </a:cubicBezTo>
                  <a:lnTo>
                    <a:pt x="596" y="3156"/>
                  </a:lnTo>
                  <a:cubicBezTo>
                    <a:pt x="1197" y="2158"/>
                    <a:pt x="1880" y="1222"/>
                    <a:pt x="2651" y="345"/>
                  </a:cubicBezTo>
                  <a:cubicBezTo>
                    <a:pt x="2778" y="199"/>
                    <a:pt x="2646" y="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7456125" y="1866150"/>
              <a:ext cx="15975" cy="109525"/>
            </a:xfrm>
            <a:custGeom>
              <a:avLst/>
              <a:gdLst/>
              <a:ahLst/>
              <a:cxnLst/>
              <a:rect l="l" t="t" r="r" b="b"/>
              <a:pathLst>
                <a:path w="639" h="4381" extrusionOk="0">
                  <a:moveTo>
                    <a:pt x="395" y="0"/>
                  </a:moveTo>
                  <a:cubicBezTo>
                    <a:pt x="320" y="0"/>
                    <a:pt x="252" y="43"/>
                    <a:pt x="239" y="143"/>
                  </a:cubicBezTo>
                  <a:cubicBezTo>
                    <a:pt x="56" y="1492"/>
                    <a:pt x="0" y="2833"/>
                    <a:pt x="79" y="4191"/>
                  </a:cubicBezTo>
                  <a:cubicBezTo>
                    <a:pt x="86" y="4318"/>
                    <a:pt x="188" y="4381"/>
                    <a:pt x="287" y="4381"/>
                  </a:cubicBezTo>
                  <a:cubicBezTo>
                    <a:pt x="385" y="4381"/>
                    <a:pt x="480" y="4318"/>
                    <a:pt x="473" y="4191"/>
                  </a:cubicBezTo>
                  <a:cubicBezTo>
                    <a:pt x="397" y="2870"/>
                    <a:pt x="441" y="1559"/>
                    <a:pt x="619" y="248"/>
                  </a:cubicBezTo>
                  <a:cubicBezTo>
                    <a:pt x="638" y="98"/>
                    <a:pt x="509" y="0"/>
                    <a:pt x="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7550500" y="1806500"/>
              <a:ext cx="81225" cy="154000"/>
            </a:xfrm>
            <a:custGeom>
              <a:avLst/>
              <a:gdLst/>
              <a:ahLst/>
              <a:cxnLst/>
              <a:rect l="l" t="t" r="r" b="b"/>
              <a:pathLst>
                <a:path w="3249" h="6160" extrusionOk="0">
                  <a:moveTo>
                    <a:pt x="2633" y="1"/>
                  </a:moveTo>
                  <a:cubicBezTo>
                    <a:pt x="2602" y="1"/>
                    <a:pt x="2569" y="9"/>
                    <a:pt x="2535" y="28"/>
                  </a:cubicBezTo>
                  <a:cubicBezTo>
                    <a:pt x="0" y="1474"/>
                    <a:pt x="269" y="5031"/>
                    <a:pt x="2938" y="6144"/>
                  </a:cubicBezTo>
                  <a:cubicBezTo>
                    <a:pt x="2964" y="6155"/>
                    <a:pt x="2989" y="6159"/>
                    <a:pt x="3011" y="6159"/>
                  </a:cubicBezTo>
                  <a:cubicBezTo>
                    <a:pt x="3191" y="6159"/>
                    <a:pt x="3248" y="5851"/>
                    <a:pt x="3044" y="5764"/>
                  </a:cubicBezTo>
                  <a:cubicBezTo>
                    <a:pt x="673" y="4777"/>
                    <a:pt x="531" y="1626"/>
                    <a:pt x="2736" y="367"/>
                  </a:cubicBezTo>
                  <a:cubicBezTo>
                    <a:pt x="2923" y="262"/>
                    <a:pt x="2808" y="1"/>
                    <a:pt x="26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7660975" y="1825125"/>
              <a:ext cx="61225" cy="105050"/>
            </a:xfrm>
            <a:custGeom>
              <a:avLst/>
              <a:gdLst/>
              <a:ahLst/>
              <a:cxnLst/>
              <a:rect l="l" t="t" r="r" b="b"/>
              <a:pathLst>
                <a:path w="2449" h="4202" extrusionOk="0">
                  <a:moveTo>
                    <a:pt x="1376" y="1"/>
                  </a:moveTo>
                  <a:cubicBezTo>
                    <a:pt x="945" y="1"/>
                    <a:pt x="519" y="372"/>
                    <a:pt x="238" y="682"/>
                  </a:cubicBezTo>
                  <a:cubicBezTo>
                    <a:pt x="108" y="824"/>
                    <a:pt x="240" y="1022"/>
                    <a:pt x="387" y="1022"/>
                  </a:cubicBezTo>
                  <a:cubicBezTo>
                    <a:pt x="431" y="1022"/>
                    <a:pt x="477" y="1003"/>
                    <a:pt x="517" y="959"/>
                  </a:cubicBezTo>
                  <a:cubicBezTo>
                    <a:pt x="703" y="753"/>
                    <a:pt x="1055" y="401"/>
                    <a:pt x="1294" y="401"/>
                  </a:cubicBezTo>
                  <a:cubicBezTo>
                    <a:pt x="1478" y="401"/>
                    <a:pt x="1596" y="610"/>
                    <a:pt x="1519" y="1254"/>
                  </a:cubicBezTo>
                  <a:cubicBezTo>
                    <a:pt x="1483" y="1554"/>
                    <a:pt x="1204" y="1953"/>
                    <a:pt x="1080" y="2228"/>
                  </a:cubicBezTo>
                  <a:cubicBezTo>
                    <a:pt x="1026" y="2346"/>
                    <a:pt x="1099" y="2532"/>
                    <a:pt x="1235" y="2532"/>
                  </a:cubicBezTo>
                  <a:cubicBezTo>
                    <a:pt x="1256" y="2532"/>
                    <a:pt x="1278" y="2528"/>
                    <a:pt x="1302" y="2518"/>
                  </a:cubicBezTo>
                  <a:cubicBezTo>
                    <a:pt x="1446" y="2839"/>
                    <a:pt x="1592" y="3158"/>
                    <a:pt x="1738" y="3478"/>
                  </a:cubicBezTo>
                  <a:cubicBezTo>
                    <a:pt x="1521" y="3672"/>
                    <a:pt x="1274" y="3774"/>
                    <a:pt x="999" y="3785"/>
                  </a:cubicBezTo>
                  <a:cubicBezTo>
                    <a:pt x="867" y="3807"/>
                    <a:pt x="740" y="3814"/>
                    <a:pt x="612" y="3814"/>
                  </a:cubicBezTo>
                  <a:cubicBezTo>
                    <a:pt x="494" y="3814"/>
                    <a:pt x="376" y="3808"/>
                    <a:pt x="254" y="3801"/>
                  </a:cubicBezTo>
                  <a:cubicBezTo>
                    <a:pt x="249" y="3801"/>
                    <a:pt x="245" y="3801"/>
                    <a:pt x="240" y="3801"/>
                  </a:cubicBezTo>
                  <a:cubicBezTo>
                    <a:pt x="0" y="3801"/>
                    <a:pt x="6" y="4181"/>
                    <a:pt x="254" y="4195"/>
                  </a:cubicBezTo>
                  <a:cubicBezTo>
                    <a:pt x="336" y="4199"/>
                    <a:pt x="422" y="4202"/>
                    <a:pt x="511" y="4202"/>
                  </a:cubicBezTo>
                  <a:cubicBezTo>
                    <a:pt x="1286" y="4202"/>
                    <a:pt x="2249" y="3999"/>
                    <a:pt x="2375" y="3094"/>
                  </a:cubicBezTo>
                  <a:cubicBezTo>
                    <a:pt x="2448" y="2571"/>
                    <a:pt x="2071" y="2124"/>
                    <a:pt x="1601" y="2078"/>
                  </a:cubicBezTo>
                  <a:lnTo>
                    <a:pt x="1601" y="2078"/>
                  </a:lnTo>
                  <a:cubicBezTo>
                    <a:pt x="1921" y="1491"/>
                    <a:pt x="2387" y="637"/>
                    <a:pt x="1877" y="198"/>
                  </a:cubicBezTo>
                  <a:cubicBezTo>
                    <a:pt x="1715" y="58"/>
                    <a:pt x="1545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7741025" y="1799325"/>
              <a:ext cx="77050" cy="151925"/>
            </a:xfrm>
            <a:custGeom>
              <a:avLst/>
              <a:gdLst/>
              <a:ahLst/>
              <a:cxnLst/>
              <a:rect l="l" t="t" r="r" b="b"/>
              <a:pathLst>
                <a:path w="3082" h="6077" extrusionOk="0">
                  <a:moveTo>
                    <a:pt x="774" y="1"/>
                  </a:moveTo>
                  <a:cubicBezTo>
                    <a:pt x="616" y="1"/>
                    <a:pt x="511" y="256"/>
                    <a:pt x="679" y="378"/>
                  </a:cubicBezTo>
                  <a:cubicBezTo>
                    <a:pt x="2662" y="1797"/>
                    <a:pt x="2371" y="4670"/>
                    <a:pt x="198" y="5715"/>
                  </a:cubicBezTo>
                  <a:cubicBezTo>
                    <a:pt x="0" y="5810"/>
                    <a:pt x="123" y="6077"/>
                    <a:pt x="307" y="6077"/>
                  </a:cubicBezTo>
                  <a:cubicBezTo>
                    <a:pt x="336" y="6077"/>
                    <a:pt x="366" y="6070"/>
                    <a:pt x="397" y="6056"/>
                  </a:cubicBezTo>
                  <a:cubicBezTo>
                    <a:pt x="2865" y="4867"/>
                    <a:pt x="3081" y="1616"/>
                    <a:pt x="878" y="37"/>
                  </a:cubicBezTo>
                  <a:cubicBezTo>
                    <a:pt x="843" y="12"/>
                    <a:pt x="807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7846575" y="1799800"/>
              <a:ext cx="76475" cy="156850"/>
            </a:xfrm>
            <a:custGeom>
              <a:avLst/>
              <a:gdLst/>
              <a:ahLst/>
              <a:cxnLst/>
              <a:rect l="l" t="t" r="r" b="b"/>
              <a:pathLst>
                <a:path w="3059" h="6274" extrusionOk="0">
                  <a:moveTo>
                    <a:pt x="2759" y="1"/>
                  </a:moveTo>
                  <a:cubicBezTo>
                    <a:pt x="2729" y="1"/>
                    <a:pt x="2698" y="8"/>
                    <a:pt x="2666" y="24"/>
                  </a:cubicBezTo>
                  <a:cubicBezTo>
                    <a:pt x="125" y="1308"/>
                    <a:pt x="0" y="4744"/>
                    <a:pt x="2405" y="6243"/>
                  </a:cubicBezTo>
                  <a:cubicBezTo>
                    <a:pt x="2440" y="6264"/>
                    <a:pt x="2474" y="6273"/>
                    <a:pt x="2506" y="6273"/>
                  </a:cubicBezTo>
                  <a:cubicBezTo>
                    <a:pt x="2675" y="6273"/>
                    <a:pt x="2785" y="6015"/>
                    <a:pt x="2604" y="5902"/>
                  </a:cubicBezTo>
                  <a:cubicBezTo>
                    <a:pt x="440" y="4555"/>
                    <a:pt x="600" y="1509"/>
                    <a:pt x="2863" y="363"/>
                  </a:cubicBezTo>
                  <a:cubicBezTo>
                    <a:pt x="3059" y="265"/>
                    <a:pt x="2940" y="1"/>
                    <a:pt x="27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7931775" y="1876575"/>
              <a:ext cx="51725" cy="14625"/>
            </a:xfrm>
            <a:custGeom>
              <a:avLst/>
              <a:gdLst/>
              <a:ahLst/>
              <a:cxnLst/>
              <a:rect l="l" t="t" r="r" b="b"/>
              <a:pathLst>
                <a:path w="2069" h="585" extrusionOk="0">
                  <a:moveTo>
                    <a:pt x="1151" y="1"/>
                  </a:moveTo>
                  <a:cubicBezTo>
                    <a:pt x="826" y="1"/>
                    <a:pt x="503" y="77"/>
                    <a:pt x="197" y="224"/>
                  </a:cubicBezTo>
                  <a:cubicBezTo>
                    <a:pt x="0" y="319"/>
                    <a:pt x="122" y="585"/>
                    <a:pt x="306" y="585"/>
                  </a:cubicBezTo>
                  <a:cubicBezTo>
                    <a:pt x="335" y="585"/>
                    <a:pt x="365" y="578"/>
                    <a:pt x="396" y="563"/>
                  </a:cubicBezTo>
                  <a:cubicBezTo>
                    <a:pt x="634" y="449"/>
                    <a:pt x="883" y="393"/>
                    <a:pt x="1134" y="393"/>
                  </a:cubicBezTo>
                  <a:cubicBezTo>
                    <a:pt x="1340" y="393"/>
                    <a:pt x="1547" y="430"/>
                    <a:pt x="1750" y="503"/>
                  </a:cubicBezTo>
                  <a:cubicBezTo>
                    <a:pt x="1774" y="512"/>
                    <a:pt x="1796" y="516"/>
                    <a:pt x="1817" y="516"/>
                  </a:cubicBezTo>
                  <a:cubicBezTo>
                    <a:pt x="2006" y="516"/>
                    <a:pt x="2069" y="199"/>
                    <a:pt x="1856" y="124"/>
                  </a:cubicBezTo>
                  <a:cubicBezTo>
                    <a:pt x="1623" y="41"/>
                    <a:pt x="1386" y="1"/>
                    <a:pt x="11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026150" y="1809650"/>
              <a:ext cx="64800" cy="120225"/>
            </a:xfrm>
            <a:custGeom>
              <a:avLst/>
              <a:gdLst/>
              <a:ahLst/>
              <a:cxnLst/>
              <a:rect l="l" t="t" r="r" b="b"/>
              <a:pathLst>
                <a:path w="2592" h="4809" extrusionOk="0">
                  <a:moveTo>
                    <a:pt x="1636" y="0"/>
                  </a:moveTo>
                  <a:cubicBezTo>
                    <a:pt x="1143" y="0"/>
                    <a:pt x="675" y="129"/>
                    <a:pt x="210" y="392"/>
                  </a:cubicBezTo>
                  <a:cubicBezTo>
                    <a:pt x="21" y="499"/>
                    <a:pt x="137" y="760"/>
                    <a:pt x="311" y="760"/>
                  </a:cubicBezTo>
                  <a:cubicBezTo>
                    <a:pt x="342" y="760"/>
                    <a:pt x="374" y="752"/>
                    <a:pt x="407" y="734"/>
                  </a:cubicBezTo>
                  <a:cubicBezTo>
                    <a:pt x="810" y="506"/>
                    <a:pt x="1210" y="394"/>
                    <a:pt x="1634" y="394"/>
                  </a:cubicBezTo>
                  <a:cubicBezTo>
                    <a:pt x="1756" y="394"/>
                    <a:pt x="1879" y="403"/>
                    <a:pt x="2005" y="421"/>
                  </a:cubicBezTo>
                  <a:lnTo>
                    <a:pt x="2005" y="421"/>
                  </a:lnTo>
                  <a:cubicBezTo>
                    <a:pt x="1761" y="1108"/>
                    <a:pt x="1396" y="1674"/>
                    <a:pt x="867" y="2195"/>
                  </a:cubicBezTo>
                  <a:cubicBezTo>
                    <a:pt x="738" y="2323"/>
                    <a:pt x="856" y="2538"/>
                    <a:pt x="1006" y="2538"/>
                  </a:cubicBezTo>
                  <a:cubicBezTo>
                    <a:pt x="1038" y="2538"/>
                    <a:pt x="1071" y="2528"/>
                    <a:pt x="1104" y="2506"/>
                  </a:cubicBezTo>
                  <a:cubicBezTo>
                    <a:pt x="1279" y="2452"/>
                    <a:pt x="1429" y="2424"/>
                    <a:pt x="1553" y="2424"/>
                  </a:cubicBezTo>
                  <a:cubicBezTo>
                    <a:pt x="2056" y="2424"/>
                    <a:pt x="2134" y="2876"/>
                    <a:pt x="1787" y="3780"/>
                  </a:cubicBezTo>
                  <a:cubicBezTo>
                    <a:pt x="1625" y="3956"/>
                    <a:pt x="1432" y="4082"/>
                    <a:pt x="1209" y="4160"/>
                  </a:cubicBezTo>
                  <a:cubicBezTo>
                    <a:pt x="897" y="4304"/>
                    <a:pt x="569" y="4364"/>
                    <a:pt x="235" y="4426"/>
                  </a:cubicBezTo>
                  <a:cubicBezTo>
                    <a:pt x="0" y="4468"/>
                    <a:pt x="81" y="4809"/>
                    <a:pt x="299" y="4809"/>
                  </a:cubicBezTo>
                  <a:cubicBezTo>
                    <a:pt x="312" y="4809"/>
                    <a:pt x="326" y="4808"/>
                    <a:pt x="340" y="4805"/>
                  </a:cubicBezTo>
                  <a:cubicBezTo>
                    <a:pt x="1280" y="4633"/>
                    <a:pt x="2592" y="4152"/>
                    <a:pt x="2493" y="2954"/>
                  </a:cubicBezTo>
                  <a:cubicBezTo>
                    <a:pt x="2449" y="2430"/>
                    <a:pt x="2038" y="2050"/>
                    <a:pt x="1576" y="1996"/>
                  </a:cubicBezTo>
                  <a:lnTo>
                    <a:pt x="1576" y="1996"/>
                  </a:lnTo>
                  <a:cubicBezTo>
                    <a:pt x="1971" y="1500"/>
                    <a:pt x="2259" y="947"/>
                    <a:pt x="2456" y="319"/>
                  </a:cubicBezTo>
                  <a:cubicBezTo>
                    <a:pt x="2486" y="220"/>
                    <a:pt x="2420" y="98"/>
                    <a:pt x="2317" y="77"/>
                  </a:cubicBezTo>
                  <a:cubicBezTo>
                    <a:pt x="2083" y="26"/>
                    <a:pt x="1857" y="0"/>
                    <a:pt x="1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8156475" y="1830050"/>
              <a:ext cx="10725" cy="99800"/>
            </a:xfrm>
            <a:custGeom>
              <a:avLst/>
              <a:gdLst/>
              <a:ahLst/>
              <a:cxnLst/>
              <a:rect l="l" t="t" r="r" b="b"/>
              <a:pathLst>
                <a:path w="429" h="3992" extrusionOk="0">
                  <a:moveTo>
                    <a:pt x="232" y="1"/>
                  </a:moveTo>
                  <a:cubicBezTo>
                    <a:pt x="134" y="1"/>
                    <a:pt x="35" y="64"/>
                    <a:pt x="34" y="190"/>
                  </a:cubicBezTo>
                  <a:cubicBezTo>
                    <a:pt x="23" y="1394"/>
                    <a:pt x="13" y="2596"/>
                    <a:pt x="1" y="3802"/>
                  </a:cubicBezTo>
                  <a:cubicBezTo>
                    <a:pt x="1" y="3928"/>
                    <a:pt x="99" y="3992"/>
                    <a:pt x="197" y="3992"/>
                  </a:cubicBezTo>
                  <a:cubicBezTo>
                    <a:pt x="295" y="3992"/>
                    <a:pt x="394" y="3928"/>
                    <a:pt x="395" y="3802"/>
                  </a:cubicBezTo>
                  <a:cubicBezTo>
                    <a:pt x="406" y="2596"/>
                    <a:pt x="416" y="1394"/>
                    <a:pt x="428" y="190"/>
                  </a:cubicBezTo>
                  <a:cubicBezTo>
                    <a:pt x="429" y="64"/>
                    <a:pt x="331" y="1"/>
                    <a:pt x="2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8164050" y="1823450"/>
              <a:ext cx="94500" cy="88325"/>
            </a:xfrm>
            <a:custGeom>
              <a:avLst/>
              <a:gdLst/>
              <a:ahLst/>
              <a:cxnLst/>
              <a:rect l="l" t="t" r="r" b="b"/>
              <a:pathLst>
                <a:path w="3780" h="3533" extrusionOk="0">
                  <a:moveTo>
                    <a:pt x="3482" y="1"/>
                  </a:moveTo>
                  <a:cubicBezTo>
                    <a:pt x="3418" y="1"/>
                    <a:pt x="3351" y="30"/>
                    <a:pt x="3306" y="90"/>
                  </a:cubicBezTo>
                  <a:cubicBezTo>
                    <a:pt x="2823" y="737"/>
                    <a:pt x="2344" y="1386"/>
                    <a:pt x="1857" y="2030"/>
                  </a:cubicBezTo>
                  <a:cubicBezTo>
                    <a:pt x="1686" y="2256"/>
                    <a:pt x="1658" y="2389"/>
                    <a:pt x="1459" y="2389"/>
                  </a:cubicBezTo>
                  <a:cubicBezTo>
                    <a:pt x="1415" y="2389"/>
                    <a:pt x="1363" y="2383"/>
                    <a:pt x="1299" y="2369"/>
                  </a:cubicBezTo>
                  <a:cubicBezTo>
                    <a:pt x="1001" y="2306"/>
                    <a:pt x="949" y="2142"/>
                    <a:pt x="826" y="1894"/>
                  </a:cubicBezTo>
                  <a:cubicBezTo>
                    <a:pt x="599" y="1436"/>
                    <a:pt x="470" y="948"/>
                    <a:pt x="410" y="441"/>
                  </a:cubicBezTo>
                  <a:cubicBezTo>
                    <a:pt x="395" y="318"/>
                    <a:pt x="289" y="256"/>
                    <a:pt x="191" y="256"/>
                  </a:cubicBezTo>
                  <a:cubicBezTo>
                    <a:pt x="92" y="256"/>
                    <a:pt x="0" y="318"/>
                    <a:pt x="16" y="444"/>
                  </a:cubicBezTo>
                  <a:cubicBezTo>
                    <a:pt x="95" y="1095"/>
                    <a:pt x="425" y="2943"/>
                    <a:pt x="1352" y="2946"/>
                  </a:cubicBezTo>
                  <a:cubicBezTo>
                    <a:pt x="1353" y="2946"/>
                    <a:pt x="1354" y="2946"/>
                    <a:pt x="1356" y="2946"/>
                  </a:cubicBezTo>
                  <a:cubicBezTo>
                    <a:pt x="1753" y="2946"/>
                    <a:pt x="1989" y="2506"/>
                    <a:pt x="2196" y="2230"/>
                  </a:cubicBezTo>
                  <a:cubicBezTo>
                    <a:pt x="2564" y="1740"/>
                    <a:pt x="2931" y="1249"/>
                    <a:pt x="3298" y="757"/>
                  </a:cubicBezTo>
                  <a:lnTo>
                    <a:pt x="3298" y="757"/>
                  </a:lnTo>
                  <a:lnTo>
                    <a:pt x="3382" y="3343"/>
                  </a:lnTo>
                  <a:cubicBezTo>
                    <a:pt x="3386" y="3469"/>
                    <a:pt x="3487" y="3532"/>
                    <a:pt x="3585" y="3532"/>
                  </a:cubicBezTo>
                  <a:cubicBezTo>
                    <a:pt x="3684" y="3532"/>
                    <a:pt x="3780" y="3469"/>
                    <a:pt x="3775" y="3343"/>
                  </a:cubicBezTo>
                  <a:lnTo>
                    <a:pt x="3674" y="190"/>
                  </a:lnTo>
                  <a:cubicBezTo>
                    <a:pt x="3669" y="66"/>
                    <a:pt x="3579" y="1"/>
                    <a:pt x="3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8337025" y="1831700"/>
              <a:ext cx="10700" cy="95075"/>
            </a:xfrm>
            <a:custGeom>
              <a:avLst/>
              <a:gdLst/>
              <a:ahLst/>
              <a:cxnLst/>
              <a:rect l="l" t="t" r="r" b="b"/>
              <a:pathLst>
                <a:path w="428" h="3803" extrusionOk="0">
                  <a:moveTo>
                    <a:pt x="230" y="0"/>
                  </a:moveTo>
                  <a:cubicBezTo>
                    <a:pt x="132" y="0"/>
                    <a:pt x="34" y="63"/>
                    <a:pt x="33" y="190"/>
                  </a:cubicBezTo>
                  <a:cubicBezTo>
                    <a:pt x="21" y="1331"/>
                    <a:pt x="11" y="2470"/>
                    <a:pt x="1" y="3611"/>
                  </a:cubicBezTo>
                  <a:cubicBezTo>
                    <a:pt x="1" y="3738"/>
                    <a:pt x="99" y="3802"/>
                    <a:pt x="197" y="3802"/>
                  </a:cubicBezTo>
                  <a:cubicBezTo>
                    <a:pt x="296" y="3802"/>
                    <a:pt x="394" y="3738"/>
                    <a:pt x="395" y="3611"/>
                  </a:cubicBezTo>
                  <a:cubicBezTo>
                    <a:pt x="406" y="2472"/>
                    <a:pt x="417" y="1332"/>
                    <a:pt x="427" y="190"/>
                  </a:cubicBezTo>
                  <a:cubicBezTo>
                    <a:pt x="427" y="64"/>
                    <a:pt x="329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8302550" y="1865975"/>
              <a:ext cx="75400" cy="14150"/>
            </a:xfrm>
            <a:custGeom>
              <a:avLst/>
              <a:gdLst/>
              <a:ahLst/>
              <a:cxnLst/>
              <a:rect l="l" t="t" r="r" b="b"/>
              <a:pathLst>
                <a:path w="3016" h="566" extrusionOk="0">
                  <a:moveTo>
                    <a:pt x="1555" y="0"/>
                  </a:moveTo>
                  <a:cubicBezTo>
                    <a:pt x="1111" y="0"/>
                    <a:pt x="667" y="60"/>
                    <a:pt x="225" y="179"/>
                  </a:cubicBezTo>
                  <a:cubicBezTo>
                    <a:pt x="0" y="241"/>
                    <a:pt x="69" y="566"/>
                    <a:pt x="272" y="566"/>
                  </a:cubicBezTo>
                  <a:cubicBezTo>
                    <a:pt x="290" y="566"/>
                    <a:pt x="308" y="563"/>
                    <a:pt x="328" y="558"/>
                  </a:cubicBezTo>
                  <a:cubicBezTo>
                    <a:pt x="738" y="447"/>
                    <a:pt x="1146" y="391"/>
                    <a:pt x="1554" y="391"/>
                  </a:cubicBezTo>
                  <a:cubicBezTo>
                    <a:pt x="1929" y="391"/>
                    <a:pt x="2305" y="438"/>
                    <a:pt x="2683" y="532"/>
                  </a:cubicBezTo>
                  <a:cubicBezTo>
                    <a:pt x="2701" y="537"/>
                    <a:pt x="2718" y="539"/>
                    <a:pt x="2735" y="539"/>
                  </a:cubicBezTo>
                  <a:cubicBezTo>
                    <a:pt x="2944" y="539"/>
                    <a:pt x="3016" y="209"/>
                    <a:pt x="2789" y="153"/>
                  </a:cubicBezTo>
                  <a:cubicBezTo>
                    <a:pt x="2378" y="51"/>
                    <a:pt x="1967" y="0"/>
                    <a:pt x="15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8436825" y="1830000"/>
              <a:ext cx="68325" cy="94125"/>
            </a:xfrm>
            <a:custGeom>
              <a:avLst/>
              <a:gdLst/>
              <a:ahLst/>
              <a:cxnLst/>
              <a:rect l="l" t="t" r="r" b="b"/>
              <a:pathLst>
                <a:path w="2733" h="3765" extrusionOk="0">
                  <a:moveTo>
                    <a:pt x="1345" y="1"/>
                  </a:moveTo>
                  <a:cubicBezTo>
                    <a:pt x="939" y="1"/>
                    <a:pt x="468" y="196"/>
                    <a:pt x="181" y="369"/>
                  </a:cubicBezTo>
                  <a:cubicBezTo>
                    <a:pt x="0" y="480"/>
                    <a:pt x="111" y="739"/>
                    <a:pt x="280" y="739"/>
                  </a:cubicBezTo>
                  <a:cubicBezTo>
                    <a:pt x="312" y="739"/>
                    <a:pt x="346" y="730"/>
                    <a:pt x="380" y="709"/>
                  </a:cubicBezTo>
                  <a:cubicBezTo>
                    <a:pt x="560" y="599"/>
                    <a:pt x="982" y="360"/>
                    <a:pt x="1294" y="360"/>
                  </a:cubicBezTo>
                  <a:cubicBezTo>
                    <a:pt x="1539" y="360"/>
                    <a:pt x="1715" y="507"/>
                    <a:pt x="1654" y="976"/>
                  </a:cubicBezTo>
                  <a:cubicBezTo>
                    <a:pt x="1624" y="1208"/>
                    <a:pt x="1285" y="1565"/>
                    <a:pt x="1160" y="1764"/>
                  </a:cubicBezTo>
                  <a:cubicBezTo>
                    <a:pt x="801" y="2331"/>
                    <a:pt x="439" y="2899"/>
                    <a:pt x="79" y="3467"/>
                  </a:cubicBezTo>
                  <a:cubicBezTo>
                    <a:pt x="6" y="3580"/>
                    <a:pt x="94" y="3764"/>
                    <a:pt x="234" y="3764"/>
                  </a:cubicBezTo>
                  <a:cubicBezTo>
                    <a:pt x="239" y="3764"/>
                    <a:pt x="244" y="3764"/>
                    <a:pt x="250" y="3764"/>
                  </a:cubicBezTo>
                  <a:cubicBezTo>
                    <a:pt x="994" y="3692"/>
                    <a:pt x="1736" y="3620"/>
                    <a:pt x="2480" y="3547"/>
                  </a:cubicBezTo>
                  <a:cubicBezTo>
                    <a:pt x="2722" y="3522"/>
                    <a:pt x="2733" y="3152"/>
                    <a:pt x="2503" y="3152"/>
                  </a:cubicBezTo>
                  <a:cubicBezTo>
                    <a:pt x="2496" y="3152"/>
                    <a:pt x="2488" y="3153"/>
                    <a:pt x="2480" y="3154"/>
                  </a:cubicBezTo>
                  <a:cubicBezTo>
                    <a:pt x="1863" y="3213"/>
                    <a:pt x="1248" y="3272"/>
                    <a:pt x="631" y="3333"/>
                  </a:cubicBezTo>
                  <a:lnTo>
                    <a:pt x="631" y="3333"/>
                  </a:lnTo>
                  <a:cubicBezTo>
                    <a:pt x="944" y="2840"/>
                    <a:pt x="1255" y="2348"/>
                    <a:pt x="1568" y="1855"/>
                  </a:cubicBezTo>
                  <a:cubicBezTo>
                    <a:pt x="1791" y="1506"/>
                    <a:pt x="2185" y="1075"/>
                    <a:pt x="2103" y="621"/>
                  </a:cubicBezTo>
                  <a:cubicBezTo>
                    <a:pt x="2020" y="156"/>
                    <a:pt x="1709" y="1"/>
                    <a:pt x="13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8533975" y="1793725"/>
              <a:ext cx="77050" cy="155400"/>
            </a:xfrm>
            <a:custGeom>
              <a:avLst/>
              <a:gdLst/>
              <a:ahLst/>
              <a:cxnLst/>
              <a:rect l="l" t="t" r="r" b="b"/>
              <a:pathLst>
                <a:path w="3082" h="6216" extrusionOk="0">
                  <a:moveTo>
                    <a:pt x="300" y="1"/>
                  </a:moveTo>
                  <a:cubicBezTo>
                    <a:pt x="119" y="1"/>
                    <a:pt x="0" y="265"/>
                    <a:pt x="194" y="363"/>
                  </a:cubicBezTo>
                  <a:cubicBezTo>
                    <a:pt x="2408" y="1473"/>
                    <a:pt x="2657" y="4421"/>
                    <a:pt x="602" y="5842"/>
                  </a:cubicBezTo>
                  <a:cubicBezTo>
                    <a:pt x="430" y="5960"/>
                    <a:pt x="536" y="6216"/>
                    <a:pt x="698" y="6216"/>
                  </a:cubicBezTo>
                  <a:cubicBezTo>
                    <a:pt x="731" y="6216"/>
                    <a:pt x="766" y="6205"/>
                    <a:pt x="801" y="6181"/>
                  </a:cubicBezTo>
                  <a:cubicBezTo>
                    <a:pt x="3082" y="4605"/>
                    <a:pt x="2891" y="1275"/>
                    <a:pt x="393" y="24"/>
                  </a:cubicBezTo>
                  <a:cubicBezTo>
                    <a:pt x="361" y="8"/>
                    <a:pt x="330" y="1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Google Shape;7388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M</a:t>
            </a:r>
            <a:r>
              <a:rPr lang="en" b="1" dirty="0" smtClean="0">
                <a:solidFill>
                  <a:schemeClr val="accent4"/>
                </a:solidFill>
              </a:rPr>
              <a:t>acam-macam bilangan pecahan</a:t>
            </a:r>
            <a:endParaRPr dirty="0"/>
          </a:p>
        </p:txBody>
      </p:sp>
      <p:sp>
        <p:nvSpPr>
          <p:cNvPr id="7389" name="Google Shape;7389;p7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200" b="1" dirty="0"/>
              <a:t>1. </a:t>
            </a:r>
            <a:r>
              <a:rPr lang="en-US" sz="1200" b="1" dirty="0" err="1"/>
              <a:t>Pecahan</a:t>
            </a:r>
            <a:r>
              <a:rPr lang="en-US" sz="1200" b="1" dirty="0"/>
              <a:t> </a:t>
            </a:r>
            <a:r>
              <a:rPr lang="en-US" sz="1200" b="1" dirty="0" err="1" smtClean="0"/>
              <a:t>Biasa</a:t>
            </a:r>
            <a:r>
              <a:rPr lang="en-US" sz="1200" dirty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/>
              <a:t>pecahan</a:t>
            </a:r>
            <a:r>
              <a:rPr lang="en-US" sz="1200" dirty="0"/>
              <a:t> yang </a:t>
            </a:r>
            <a:r>
              <a:rPr lang="en-US" sz="1200" dirty="0" err="1"/>
              <a:t>pembilangnya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penyebut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a/b, a &lt; b</a:t>
            </a:r>
            <a:br>
              <a:rPr lang="en-US" sz="1200" dirty="0"/>
            </a:br>
            <a:r>
              <a:rPr lang="en-US" sz="1200" dirty="0" err="1" smtClean="0"/>
              <a:t>Contoh</a:t>
            </a:r>
            <a:r>
              <a:rPr lang="en-US" sz="1200" dirty="0" smtClean="0"/>
              <a:t>:  2/3 </a:t>
            </a:r>
            <a:r>
              <a:rPr lang="en-US" sz="1200" dirty="0"/>
              <a:t>=&gt; 2 &lt; 3 1/4 =&gt; 1 &lt; 4 2/5 =&gt; 2 &lt; 5</a:t>
            </a:r>
          </a:p>
          <a:p>
            <a:pPr fontAlgn="base"/>
            <a:r>
              <a:rPr lang="en-US" sz="1200" b="1" dirty="0"/>
              <a:t>2. </a:t>
            </a:r>
            <a:r>
              <a:rPr lang="en-US" sz="1200" b="1" dirty="0" err="1"/>
              <a:t>Pecahan</a:t>
            </a:r>
            <a:r>
              <a:rPr lang="en-US" sz="1200" b="1" dirty="0"/>
              <a:t> </a:t>
            </a:r>
            <a:r>
              <a:rPr lang="en-US" sz="1200" b="1" dirty="0" err="1" smtClean="0"/>
              <a:t>Campuran</a:t>
            </a:r>
            <a:r>
              <a:rPr lang="en-US" sz="1200" dirty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/>
              <a:t>pecahan</a:t>
            </a:r>
            <a:r>
              <a:rPr lang="en-US" sz="1200" dirty="0"/>
              <a:t> yang </a:t>
            </a:r>
            <a:r>
              <a:rPr lang="en-US" sz="1200" dirty="0" err="1"/>
              <a:t>pembilangnya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penyebut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a/b; a &gt; b</a:t>
            </a:r>
            <a:br>
              <a:rPr lang="en-US" sz="1200" dirty="0"/>
            </a:br>
            <a:r>
              <a:rPr lang="en-US" sz="1200" dirty="0" err="1" smtClean="0"/>
              <a:t>Contoh</a:t>
            </a:r>
            <a:r>
              <a:rPr lang="en-US" sz="1200" dirty="0" smtClean="0"/>
              <a:t>:   7/5 </a:t>
            </a:r>
            <a:r>
              <a:rPr lang="en-US" sz="1200" dirty="0"/>
              <a:t>= 1 </a:t>
            </a:r>
            <a:r>
              <a:rPr lang="en-US" sz="1200" dirty="0" smtClean="0"/>
              <a:t>2/5</a:t>
            </a:r>
          </a:p>
          <a:p>
            <a:pPr marL="139700" indent="0" fontAlgn="base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    5/4 </a:t>
            </a:r>
            <a:r>
              <a:rPr lang="en-US" sz="1200" dirty="0"/>
              <a:t>= 1 1/4</a:t>
            </a:r>
            <a:br>
              <a:rPr lang="en-US" sz="1200" dirty="0"/>
            </a:br>
            <a:r>
              <a:rPr lang="en-US" sz="1200" dirty="0" smtClean="0"/>
              <a:t>                           5/3 </a:t>
            </a:r>
            <a:r>
              <a:rPr lang="en-US" sz="1200" dirty="0"/>
              <a:t>= 1 2/3</a:t>
            </a:r>
          </a:p>
          <a:p>
            <a:pPr fontAlgn="base"/>
            <a:r>
              <a:rPr lang="en-US" sz="1200" b="1" dirty="0"/>
              <a:t>3. </a:t>
            </a:r>
            <a:r>
              <a:rPr lang="en-US" sz="1200" b="1" dirty="0" err="1"/>
              <a:t>Pecahan</a:t>
            </a:r>
            <a:r>
              <a:rPr lang="en-US" sz="1200" b="1" dirty="0"/>
              <a:t> </a:t>
            </a:r>
            <a:r>
              <a:rPr lang="en-US" sz="1200" b="1" dirty="0" err="1" smtClean="0"/>
              <a:t>Desimal</a:t>
            </a:r>
            <a:r>
              <a:rPr lang="en-US" sz="1200" dirty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/>
              <a:t>pecahan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penyebut</a:t>
            </a:r>
            <a:r>
              <a:rPr lang="en-US" sz="1200" dirty="0"/>
              <a:t> 10, 100, 1000,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seterusnya</a:t>
            </a:r>
            <a:r>
              <a:rPr lang="en-US" sz="1200" dirty="0"/>
              <a:t> yang </a:t>
            </a:r>
            <a:r>
              <a:rPr lang="en-US" sz="1200" dirty="0" err="1"/>
              <a:t>dituliskan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tanda</a:t>
            </a:r>
            <a:r>
              <a:rPr lang="en-US" sz="1200" dirty="0"/>
              <a:t> </a:t>
            </a:r>
            <a:r>
              <a:rPr lang="en-US" sz="1200" dirty="0" err="1"/>
              <a:t>koma</a:t>
            </a:r>
            <a:r>
              <a:rPr lang="en-US" sz="1200" dirty="0"/>
              <a:t> (,).</a:t>
            </a:r>
            <a:br>
              <a:rPr lang="en-US" sz="1200" dirty="0"/>
            </a:br>
            <a:r>
              <a:rPr lang="en-US" sz="1200" dirty="0" err="1" smtClean="0"/>
              <a:t>Contoh</a:t>
            </a:r>
            <a:r>
              <a:rPr lang="en-US" sz="1200" dirty="0" smtClean="0"/>
              <a:t>:   0,5 </a:t>
            </a:r>
            <a:r>
              <a:rPr lang="en-US" sz="1200" dirty="0"/>
              <a:t>= 5/10</a:t>
            </a:r>
            <a:br>
              <a:rPr lang="en-US" sz="1200" dirty="0"/>
            </a:br>
            <a:r>
              <a:rPr lang="en-US" sz="1200" dirty="0" smtClean="0"/>
              <a:t>                  1,25 </a:t>
            </a:r>
            <a:r>
              <a:rPr lang="en-US" sz="1200" dirty="0"/>
              <a:t>= 125/100</a:t>
            </a:r>
          </a:p>
          <a:p>
            <a:pPr marL="139700" indent="0" fontAlgn="base">
              <a:buNone/>
            </a:pP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/>
              <a:t>desimal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diubah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pecahan</a:t>
            </a:r>
            <a:r>
              <a:rPr lang="en-US" sz="1200" dirty="0"/>
              <a:t> </a:t>
            </a:r>
            <a:r>
              <a:rPr lang="en-US" sz="1200" dirty="0" err="1"/>
              <a:t>biasa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campuran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menggeser</a:t>
            </a:r>
            <a:r>
              <a:rPr lang="en-US" sz="1200" dirty="0"/>
              <a:t> </a:t>
            </a:r>
            <a:r>
              <a:rPr lang="en-US" sz="1200" dirty="0" err="1"/>
              <a:t>tanda</a:t>
            </a:r>
            <a:r>
              <a:rPr lang="en-US" sz="1200" dirty="0"/>
              <a:t> </a:t>
            </a:r>
            <a:r>
              <a:rPr lang="en-US" sz="1200" dirty="0" err="1"/>
              <a:t>koma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arah</a:t>
            </a:r>
            <a:r>
              <a:rPr lang="en-US" sz="1200" dirty="0"/>
              <a:t> </a:t>
            </a:r>
            <a:r>
              <a:rPr lang="en-US" sz="1200" dirty="0" err="1"/>
              <a:t>kanan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memperhatikan</a:t>
            </a:r>
            <a:r>
              <a:rPr lang="en-US" sz="1200" dirty="0"/>
              <a:t> </a:t>
            </a:r>
            <a:r>
              <a:rPr lang="en-US" sz="1200" dirty="0" err="1"/>
              <a:t>persepuluhan</a:t>
            </a:r>
            <a:r>
              <a:rPr lang="en-US" sz="1200" dirty="0"/>
              <a:t>, </a:t>
            </a:r>
            <a:r>
              <a:rPr lang="en-US" sz="1200" dirty="0" err="1"/>
              <a:t>perseratusan</a:t>
            </a:r>
            <a:r>
              <a:rPr lang="en-US" sz="1200" dirty="0"/>
              <a:t>, </a:t>
            </a:r>
            <a:r>
              <a:rPr lang="en-US" sz="1200" dirty="0" err="1"/>
              <a:t>perseribuan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seterusnya</a:t>
            </a:r>
            <a:r>
              <a:rPr lang="en-US" sz="12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Mystery Escape Room by Slidesgo">
  <a:themeElements>
    <a:clrScheme name="Simple Light">
      <a:dk1>
        <a:srgbClr val="629CAE"/>
      </a:dk1>
      <a:lt1>
        <a:srgbClr val="72B5CA"/>
      </a:lt1>
      <a:dk2>
        <a:srgbClr val="A8E1F2"/>
      </a:dk2>
      <a:lt2>
        <a:srgbClr val="9F7494"/>
      </a:lt2>
      <a:accent1>
        <a:srgbClr val="B885AB"/>
      </a:accent1>
      <a:accent2>
        <a:srgbClr val="E6C7DE"/>
      </a:accent2>
      <a:accent3>
        <a:srgbClr val="C44253"/>
      </a:accent3>
      <a:accent4>
        <a:srgbClr val="FF657D"/>
      </a:accent4>
      <a:accent5>
        <a:srgbClr val="FAC539"/>
      </a:accent5>
      <a:accent6>
        <a:srgbClr val="FFE1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393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Bebas Neue</vt:lpstr>
      <vt:lpstr>Bahiana</vt:lpstr>
      <vt:lpstr>Didact Gothic</vt:lpstr>
      <vt:lpstr>Arial</vt:lpstr>
      <vt:lpstr>Math Mystery Escape Room by Slidesgo</vt:lpstr>
      <vt:lpstr>Bilangan bulat &amp; pecahan</vt:lpstr>
      <vt:lpstr>Bilangan bulat</vt:lpstr>
      <vt:lpstr>PowerPoint Presentation</vt:lpstr>
      <vt:lpstr>Bilangan bulat terdiri dari:</vt:lpstr>
      <vt:lpstr>penjumlahan</vt:lpstr>
      <vt:lpstr>Sifat-sifat Operasi Hitung Bilangan Bulat</vt:lpstr>
      <vt:lpstr>Pangkat dan Akar Pangkat Bilangan Bulat</vt:lpstr>
      <vt:lpstr>pecahan</vt:lpstr>
      <vt:lpstr>Macam-macam bilangan pecahan</vt:lpstr>
      <vt:lpstr>Macam-macam bilangan pecahan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Bilangan bulat &amp; pecahan</dc:title>
  <cp:lastModifiedBy>LENOVO</cp:lastModifiedBy>
  <cp:revision>13</cp:revision>
  <dcterms:modified xsi:type="dcterms:W3CDTF">2022-12-10T15:26:12Z</dcterms:modified>
</cp:coreProperties>
</file>