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0"/>
  </p:notesMasterIdLst>
  <p:sldIdLst>
    <p:sldId id="256" r:id="rId2"/>
    <p:sldId id="257" r:id="rId3"/>
    <p:sldId id="260" r:id="rId4"/>
    <p:sldId id="264" r:id="rId5"/>
    <p:sldId id="263" r:id="rId6"/>
    <p:sldId id="259" r:id="rId7"/>
    <p:sldId id="269" r:id="rId8"/>
    <p:sldId id="258" r:id="rId9"/>
  </p:sldIdLst>
  <p:sldSz cx="9144000" cy="5143500" type="screen16x9"/>
  <p:notesSz cx="6858000" cy="9144000"/>
  <p:embeddedFontLst>
    <p:embeddedFont>
      <p:font typeface="Barlow Medium" panose="020B0604020202020204" charset="0"/>
      <p:regular r:id="rId11"/>
      <p:bold r:id="rId12"/>
      <p:italic r:id="rId13"/>
      <p:boldItalic r:id="rId14"/>
    </p:embeddedFont>
    <p:embeddedFont>
      <p:font typeface="Anaheim" panose="020B0604020202020204" charset="0"/>
      <p:regular r:id="rId15"/>
    </p:embeddedFont>
    <p:embeddedFont>
      <p:font typeface="Bebas Neue" panose="020B0604020202020204" charset="0"/>
      <p:regular r:id="rId16"/>
    </p:embeddedFont>
    <p:embeddedFont>
      <p:font typeface="Patrick Hand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767">
          <p15:clr>
            <a:srgbClr val="9AA0A6"/>
          </p15:clr>
        </p15:guide>
        <p15:guide id="3" orient="horz" pos="207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8DCD26-7BAB-44C6-AC75-0926050F342B}">
  <a:tblStyle styleId="{F28DCD26-7BAB-44C6-AC75-0926050F34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pos="2880"/>
        <p:guide orient="horz" pos="767"/>
        <p:guide orient="horz" pos="20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1044b0d6ec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1044b0d6ec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1044b0d6ec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1044b0d6ec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10467667cc2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10467667cc2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10467667cc2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10467667cc2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10467667cc2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10467667cc2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10467667cc2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10467667cc2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1044b0d6ec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1044b0d6ec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900" y="0"/>
            <a:ext cx="9142800" cy="5143500"/>
            <a:chOff x="10900" y="0"/>
            <a:chExt cx="91428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" name="Google Shape;38;p2"/>
          <p:cNvSpPr/>
          <p:nvPr/>
        </p:nvSpPr>
        <p:spPr>
          <a:xfrm>
            <a:off x="165315" y="2970308"/>
            <a:ext cx="340398" cy="375255"/>
          </a:xfrm>
          <a:custGeom>
            <a:avLst/>
            <a:gdLst/>
            <a:ahLst/>
            <a:cxnLst/>
            <a:rect l="l" t="t" r="r" b="b"/>
            <a:pathLst>
              <a:path w="11748" h="12951" extrusionOk="0">
                <a:moveTo>
                  <a:pt x="2065" y="1"/>
                </a:moveTo>
                <a:cubicBezTo>
                  <a:pt x="1319" y="1"/>
                  <a:pt x="488" y="136"/>
                  <a:pt x="417" y="513"/>
                </a:cubicBezTo>
                <a:cubicBezTo>
                  <a:pt x="160" y="1879"/>
                  <a:pt x="0" y="3428"/>
                  <a:pt x="608" y="4730"/>
                </a:cubicBezTo>
                <a:cubicBezTo>
                  <a:pt x="1026" y="5631"/>
                  <a:pt x="1766" y="6254"/>
                  <a:pt x="2646" y="6678"/>
                </a:cubicBezTo>
                <a:cubicBezTo>
                  <a:pt x="3565" y="7119"/>
                  <a:pt x="4547" y="7373"/>
                  <a:pt x="5510" y="7692"/>
                </a:cubicBezTo>
                <a:cubicBezTo>
                  <a:pt x="6416" y="7993"/>
                  <a:pt x="7175" y="8275"/>
                  <a:pt x="7867" y="8994"/>
                </a:cubicBezTo>
                <a:cubicBezTo>
                  <a:pt x="8808" y="9972"/>
                  <a:pt x="8907" y="11419"/>
                  <a:pt x="8798" y="12704"/>
                </a:cubicBezTo>
                <a:cubicBezTo>
                  <a:pt x="8780" y="12905"/>
                  <a:pt x="9222" y="12951"/>
                  <a:pt x="9626" y="12951"/>
                </a:cubicBezTo>
                <a:cubicBezTo>
                  <a:pt x="9914" y="12951"/>
                  <a:pt x="10184" y="12928"/>
                  <a:pt x="10255" y="12921"/>
                </a:cubicBezTo>
                <a:cubicBezTo>
                  <a:pt x="10520" y="12894"/>
                  <a:pt x="11608" y="12825"/>
                  <a:pt x="11642" y="12424"/>
                </a:cubicBezTo>
                <a:cubicBezTo>
                  <a:pt x="11747" y="11189"/>
                  <a:pt x="11640" y="9918"/>
                  <a:pt x="10888" y="8889"/>
                </a:cubicBezTo>
                <a:cubicBezTo>
                  <a:pt x="10305" y="8095"/>
                  <a:pt x="9408" y="7638"/>
                  <a:pt x="8507" y="7294"/>
                </a:cubicBezTo>
                <a:cubicBezTo>
                  <a:pt x="6779" y="6638"/>
                  <a:pt x="4651" y="6461"/>
                  <a:pt x="3622" y="4774"/>
                </a:cubicBezTo>
                <a:cubicBezTo>
                  <a:pt x="2807" y="3438"/>
                  <a:pt x="2986" y="1695"/>
                  <a:pt x="3261" y="233"/>
                </a:cubicBezTo>
                <a:cubicBezTo>
                  <a:pt x="3286" y="101"/>
                  <a:pt x="2707" y="1"/>
                  <a:pt x="206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-44062" y="3571652"/>
            <a:ext cx="759174" cy="1698051"/>
          </a:xfrm>
          <a:custGeom>
            <a:avLst/>
            <a:gdLst/>
            <a:ahLst/>
            <a:cxnLst/>
            <a:rect l="l" t="t" r="r" b="b"/>
            <a:pathLst>
              <a:path w="26201" h="58604" extrusionOk="0">
                <a:moveTo>
                  <a:pt x="5742" y="22424"/>
                </a:moveTo>
                <a:cubicBezTo>
                  <a:pt x="5704" y="22426"/>
                  <a:pt x="5689" y="22426"/>
                  <a:pt x="5687" y="22426"/>
                </a:cubicBezTo>
                <a:cubicBezTo>
                  <a:pt x="5683" y="22426"/>
                  <a:pt x="5717" y="22425"/>
                  <a:pt x="5742" y="22424"/>
                </a:cubicBezTo>
                <a:close/>
                <a:moveTo>
                  <a:pt x="15230" y="22608"/>
                </a:moveTo>
                <a:lnTo>
                  <a:pt x="15230" y="22608"/>
                </a:lnTo>
                <a:cubicBezTo>
                  <a:pt x="15231" y="22608"/>
                  <a:pt x="15232" y="22608"/>
                  <a:pt x="15233" y="22608"/>
                </a:cubicBezTo>
                <a:lnTo>
                  <a:pt x="15233" y="22608"/>
                </a:lnTo>
                <a:cubicBezTo>
                  <a:pt x="15231" y="22608"/>
                  <a:pt x="15230" y="22608"/>
                  <a:pt x="15230" y="22608"/>
                </a:cubicBezTo>
                <a:close/>
                <a:moveTo>
                  <a:pt x="15790" y="22813"/>
                </a:moveTo>
                <a:lnTo>
                  <a:pt x="15790" y="22813"/>
                </a:lnTo>
                <a:cubicBezTo>
                  <a:pt x="15802" y="22823"/>
                  <a:pt x="15812" y="22831"/>
                  <a:pt x="15820" y="22837"/>
                </a:cubicBezTo>
                <a:lnTo>
                  <a:pt x="15820" y="22837"/>
                </a:lnTo>
                <a:cubicBezTo>
                  <a:pt x="15810" y="22829"/>
                  <a:pt x="15800" y="22822"/>
                  <a:pt x="15791" y="22813"/>
                </a:cubicBezTo>
                <a:lnTo>
                  <a:pt x="15791" y="22813"/>
                </a:lnTo>
                <a:cubicBezTo>
                  <a:pt x="15791" y="22813"/>
                  <a:pt x="15791" y="22813"/>
                  <a:pt x="15790" y="22813"/>
                </a:cubicBezTo>
                <a:close/>
                <a:moveTo>
                  <a:pt x="15987" y="22959"/>
                </a:moveTo>
                <a:cubicBezTo>
                  <a:pt x="16003" y="22971"/>
                  <a:pt x="16020" y="22982"/>
                  <a:pt x="16035" y="22994"/>
                </a:cubicBezTo>
                <a:cubicBezTo>
                  <a:pt x="16016" y="22980"/>
                  <a:pt x="16000" y="22968"/>
                  <a:pt x="15987" y="22959"/>
                </a:cubicBezTo>
                <a:close/>
                <a:moveTo>
                  <a:pt x="16201" y="23148"/>
                </a:moveTo>
                <a:cubicBezTo>
                  <a:pt x="16275" y="23214"/>
                  <a:pt x="16300" y="23237"/>
                  <a:pt x="16300" y="23237"/>
                </a:cubicBezTo>
                <a:cubicBezTo>
                  <a:pt x="16300" y="23237"/>
                  <a:pt x="16243" y="23186"/>
                  <a:pt x="16201" y="23148"/>
                </a:cubicBezTo>
                <a:close/>
                <a:moveTo>
                  <a:pt x="16412" y="25138"/>
                </a:moveTo>
                <a:lnTo>
                  <a:pt x="16412" y="25138"/>
                </a:lnTo>
                <a:cubicBezTo>
                  <a:pt x="16412" y="25139"/>
                  <a:pt x="16411" y="25140"/>
                  <a:pt x="16411" y="25141"/>
                </a:cubicBezTo>
                <a:lnTo>
                  <a:pt x="16411" y="25141"/>
                </a:lnTo>
                <a:cubicBezTo>
                  <a:pt x="16411" y="25140"/>
                  <a:pt x="16412" y="25139"/>
                  <a:pt x="16412" y="25138"/>
                </a:cubicBezTo>
                <a:close/>
                <a:moveTo>
                  <a:pt x="19352" y="36701"/>
                </a:moveTo>
                <a:cubicBezTo>
                  <a:pt x="19353" y="36701"/>
                  <a:pt x="19353" y="36701"/>
                  <a:pt x="19354" y="36701"/>
                </a:cubicBezTo>
                <a:lnTo>
                  <a:pt x="19354" y="36701"/>
                </a:lnTo>
                <a:cubicBezTo>
                  <a:pt x="19354" y="36705"/>
                  <a:pt x="19353" y="36710"/>
                  <a:pt x="19353" y="36714"/>
                </a:cubicBezTo>
                <a:lnTo>
                  <a:pt x="19353" y="36714"/>
                </a:lnTo>
                <a:cubicBezTo>
                  <a:pt x="19353" y="36709"/>
                  <a:pt x="19353" y="36705"/>
                  <a:pt x="19352" y="36701"/>
                </a:cubicBezTo>
                <a:close/>
                <a:moveTo>
                  <a:pt x="17957" y="36354"/>
                </a:moveTo>
                <a:cubicBezTo>
                  <a:pt x="18149" y="36354"/>
                  <a:pt x="18350" y="36377"/>
                  <a:pt x="18618" y="36421"/>
                </a:cubicBezTo>
                <a:cubicBezTo>
                  <a:pt x="18581" y="36415"/>
                  <a:pt x="18561" y="36413"/>
                  <a:pt x="18556" y="36413"/>
                </a:cubicBezTo>
                <a:cubicBezTo>
                  <a:pt x="18528" y="36413"/>
                  <a:pt x="18808" y="36472"/>
                  <a:pt x="18866" y="36490"/>
                </a:cubicBezTo>
                <a:cubicBezTo>
                  <a:pt x="18922" y="36508"/>
                  <a:pt x="18978" y="36530"/>
                  <a:pt x="19034" y="36546"/>
                </a:cubicBezTo>
                <a:cubicBezTo>
                  <a:pt x="19046" y="36549"/>
                  <a:pt x="19057" y="36552"/>
                  <a:pt x="19067" y="36555"/>
                </a:cubicBezTo>
                <a:lnTo>
                  <a:pt x="19067" y="36555"/>
                </a:lnTo>
                <a:cubicBezTo>
                  <a:pt x="19075" y="36559"/>
                  <a:pt x="19085" y="36564"/>
                  <a:pt x="19096" y="36570"/>
                </a:cubicBezTo>
                <a:cubicBezTo>
                  <a:pt x="19181" y="36613"/>
                  <a:pt x="19265" y="36655"/>
                  <a:pt x="19348" y="36698"/>
                </a:cubicBezTo>
                <a:lnTo>
                  <a:pt x="19348" y="36698"/>
                </a:lnTo>
                <a:cubicBezTo>
                  <a:pt x="19350" y="36708"/>
                  <a:pt x="19351" y="36718"/>
                  <a:pt x="19353" y="36728"/>
                </a:cubicBezTo>
                <a:lnTo>
                  <a:pt x="19353" y="36728"/>
                </a:lnTo>
                <a:cubicBezTo>
                  <a:pt x="19352" y="36754"/>
                  <a:pt x="19348" y="36785"/>
                  <a:pt x="19340" y="36816"/>
                </a:cubicBezTo>
                <a:cubicBezTo>
                  <a:pt x="19323" y="36888"/>
                  <a:pt x="19299" y="36960"/>
                  <a:pt x="19280" y="37032"/>
                </a:cubicBezTo>
                <a:cubicBezTo>
                  <a:pt x="19276" y="37048"/>
                  <a:pt x="19273" y="37061"/>
                  <a:pt x="19271" y="37070"/>
                </a:cubicBezTo>
                <a:lnTo>
                  <a:pt x="19271" y="37070"/>
                </a:lnTo>
                <a:cubicBezTo>
                  <a:pt x="19264" y="37079"/>
                  <a:pt x="19254" y="37092"/>
                  <a:pt x="19241" y="37111"/>
                </a:cubicBezTo>
                <a:cubicBezTo>
                  <a:pt x="19142" y="37257"/>
                  <a:pt x="19054" y="37402"/>
                  <a:pt x="18938" y="37535"/>
                </a:cubicBezTo>
                <a:cubicBezTo>
                  <a:pt x="18876" y="37607"/>
                  <a:pt x="18808" y="37674"/>
                  <a:pt x="18743" y="37742"/>
                </a:cubicBezTo>
                <a:cubicBezTo>
                  <a:pt x="18708" y="37778"/>
                  <a:pt x="18671" y="37810"/>
                  <a:pt x="18634" y="37843"/>
                </a:cubicBezTo>
                <a:cubicBezTo>
                  <a:pt x="18631" y="37846"/>
                  <a:pt x="18628" y="37849"/>
                  <a:pt x="18625" y="37852"/>
                </a:cubicBezTo>
                <a:lnTo>
                  <a:pt x="18625" y="37852"/>
                </a:lnTo>
                <a:cubicBezTo>
                  <a:pt x="18623" y="37853"/>
                  <a:pt x="18622" y="37854"/>
                  <a:pt x="18620" y="37856"/>
                </a:cubicBezTo>
                <a:cubicBezTo>
                  <a:pt x="18451" y="37993"/>
                  <a:pt x="18273" y="38123"/>
                  <a:pt x="18091" y="38243"/>
                </a:cubicBezTo>
                <a:cubicBezTo>
                  <a:pt x="17679" y="38506"/>
                  <a:pt x="17243" y="38733"/>
                  <a:pt x="16791" y="38921"/>
                </a:cubicBezTo>
                <a:cubicBezTo>
                  <a:pt x="16233" y="39158"/>
                  <a:pt x="15938" y="39255"/>
                  <a:pt x="15351" y="39401"/>
                </a:cubicBezTo>
                <a:cubicBezTo>
                  <a:pt x="14819" y="39535"/>
                  <a:pt x="14276" y="39629"/>
                  <a:pt x="13730" y="39680"/>
                </a:cubicBezTo>
                <a:cubicBezTo>
                  <a:pt x="13608" y="39691"/>
                  <a:pt x="13487" y="39701"/>
                  <a:pt x="13364" y="39707"/>
                </a:cubicBezTo>
                <a:cubicBezTo>
                  <a:pt x="13348" y="39708"/>
                  <a:pt x="13332" y="39709"/>
                  <a:pt x="13315" y="39710"/>
                </a:cubicBezTo>
                <a:lnTo>
                  <a:pt x="13315" y="39710"/>
                </a:lnTo>
                <a:cubicBezTo>
                  <a:pt x="13600" y="39178"/>
                  <a:pt x="13950" y="38677"/>
                  <a:pt x="14359" y="38222"/>
                </a:cubicBezTo>
                <a:cubicBezTo>
                  <a:pt x="15102" y="37394"/>
                  <a:pt x="16144" y="36693"/>
                  <a:pt x="17152" y="36466"/>
                </a:cubicBezTo>
                <a:cubicBezTo>
                  <a:pt x="17487" y="36390"/>
                  <a:pt x="17715" y="36354"/>
                  <a:pt x="17957" y="36354"/>
                </a:cubicBezTo>
                <a:close/>
                <a:moveTo>
                  <a:pt x="9409" y="1"/>
                </a:moveTo>
                <a:cubicBezTo>
                  <a:pt x="9281" y="1"/>
                  <a:pt x="9160" y="30"/>
                  <a:pt x="9057" y="97"/>
                </a:cubicBezTo>
                <a:lnTo>
                  <a:pt x="9057" y="94"/>
                </a:lnTo>
                <a:cubicBezTo>
                  <a:pt x="7445" y="1132"/>
                  <a:pt x="6145" y="2683"/>
                  <a:pt x="5023" y="4215"/>
                </a:cubicBezTo>
                <a:cubicBezTo>
                  <a:pt x="3600" y="6163"/>
                  <a:pt x="2415" y="8275"/>
                  <a:pt x="1491" y="10505"/>
                </a:cubicBezTo>
                <a:cubicBezTo>
                  <a:pt x="633" y="12581"/>
                  <a:pt x="1" y="14816"/>
                  <a:pt x="69" y="17082"/>
                </a:cubicBezTo>
                <a:cubicBezTo>
                  <a:pt x="98" y="18048"/>
                  <a:pt x="288" y="19039"/>
                  <a:pt x="702" y="19917"/>
                </a:cubicBezTo>
                <a:cubicBezTo>
                  <a:pt x="1183" y="20938"/>
                  <a:pt x="1863" y="22077"/>
                  <a:pt x="2838" y="22906"/>
                </a:cubicBezTo>
                <a:cubicBezTo>
                  <a:pt x="3949" y="23851"/>
                  <a:pt x="5280" y="24228"/>
                  <a:pt x="6653" y="24228"/>
                </a:cubicBezTo>
                <a:cubicBezTo>
                  <a:pt x="7272" y="24228"/>
                  <a:pt x="7899" y="24151"/>
                  <a:pt x="8519" y="24017"/>
                </a:cubicBezTo>
                <a:cubicBezTo>
                  <a:pt x="10343" y="23619"/>
                  <a:pt x="12084" y="22830"/>
                  <a:pt x="13946" y="22600"/>
                </a:cubicBezTo>
                <a:cubicBezTo>
                  <a:pt x="14224" y="22565"/>
                  <a:pt x="14376" y="22546"/>
                  <a:pt x="14541" y="22546"/>
                </a:cubicBezTo>
                <a:cubicBezTo>
                  <a:pt x="14671" y="22546"/>
                  <a:pt x="14809" y="22558"/>
                  <a:pt x="15025" y="22582"/>
                </a:cubicBezTo>
                <a:cubicBezTo>
                  <a:pt x="15105" y="22592"/>
                  <a:pt x="15184" y="22604"/>
                  <a:pt x="15263" y="22616"/>
                </a:cubicBezTo>
                <a:lnTo>
                  <a:pt x="15263" y="22616"/>
                </a:lnTo>
                <a:cubicBezTo>
                  <a:pt x="15303" y="22626"/>
                  <a:pt x="15343" y="22635"/>
                  <a:pt x="15382" y="22647"/>
                </a:cubicBezTo>
                <a:cubicBezTo>
                  <a:pt x="15457" y="22671"/>
                  <a:pt x="15533" y="22698"/>
                  <a:pt x="15609" y="22723"/>
                </a:cubicBezTo>
                <a:lnTo>
                  <a:pt x="15609" y="22723"/>
                </a:lnTo>
                <a:cubicBezTo>
                  <a:pt x="15659" y="22749"/>
                  <a:pt x="15712" y="22774"/>
                  <a:pt x="15764" y="22799"/>
                </a:cubicBezTo>
                <a:cubicBezTo>
                  <a:pt x="15773" y="22804"/>
                  <a:pt x="15782" y="22809"/>
                  <a:pt x="15790" y="22813"/>
                </a:cubicBezTo>
                <a:lnTo>
                  <a:pt x="15790" y="22813"/>
                </a:lnTo>
                <a:cubicBezTo>
                  <a:pt x="15786" y="22810"/>
                  <a:pt x="15782" y="22806"/>
                  <a:pt x="15778" y="22803"/>
                </a:cubicBezTo>
                <a:lnTo>
                  <a:pt x="15778" y="22803"/>
                </a:lnTo>
                <a:cubicBezTo>
                  <a:pt x="15782" y="22806"/>
                  <a:pt x="15786" y="22810"/>
                  <a:pt x="15791" y="22813"/>
                </a:cubicBezTo>
                <a:lnTo>
                  <a:pt x="15791" y="22813"/>
                </a:lnTo>
                <a:cubicBezTo>
                  <a:pt x="15850" y="22846"/>
                  <a:pt x="15877" y="22870"/>
                  <a:pt x="15871" y="22870"/>
                </a:cubicBezTo>
                <a:cubicBezTo>
                  <a:pt x="15867" y="22870"/>
                  <a:pt x="15850" y="22860"/>
                  <a:pt x="15820" y="22837"/>
                </a:cubicBezTo>
                <a:lnTo>
                  <a:pt x="15820" y="22837"/>
                </a:lnTo>
                <a:cubicBezTo>
                  <a:pt x="15863" y="22870"/>
                  <a:pt x="15908" y="22902"/>
                  <a:pt x="15952" y="22933"/>
                </a:cubicBezTo>
                <a:lnTo>
                  <a:pt x="15952" y="22933"/>
                </a:lnTo>
                <a:cubicBezTo>
                  <a:pt x="15943" y="22928"/>
                  <a:pt x="15939" y="22925"/>
                  <a:pt x="15938" y="22925"/>
                </a:cubicBezTo>
                <a:cubicBezTo>
                  <a:pt x="15932" y="22925"/>
                  <a:pt x="16115" y="23070"/>
                  <a:pt x="16171" y="23120"/>
                </a:cubicBezTo>
                <a:cubicBezTo>
                  <a:pt x="16179" y="23127"/>
                  <a:pt x="16186" y="23134"/>
                  <a:pt x="16193" y="23140"/>
                </a:cubicBezTo>
                <a:lnTo>
                  <a:pt x="16193" y="23140"/>
                </a:lnTo>
                <a:cubicBezTo>
                  <a:pt x="16230" y="23176"/>
                  <a:pt x="16269" y="23210"/>
                  <a:pt x="16305" y="23247"/>
                </a:cubicBezTo>
                <a:cubicBezTo>
                  <a:pt x="16361" y="23306"/>
                  <a:pt x="16413" y="23376"/>
                  <a:pt x="16472" y="23428"/>
                </a:cubicBezTo>
                <a:lnTo>
                  <a:pt x="16472" y="23428"/>
                </a:lnTo>
                <a:cubicBezTo>
                  <a:pt x="16392" y="23356"/>
                  <a:pt x="16363" y="23330"/>
                  <a:pt x="16362" y="23330"/>
                </a:cubicBezTo>
                <a:lnTo>
                  <a:pt x="16362" y="23330"/>
                </a:lnTo>
                <a:cubicBezTo>
                  <a:pt x="16361" y="23330"/>
                  <a:pt x="16447" y="23411"/>
                  <a:pt x="16489" y="23467"/>
                </a:cubicBezTo>
                <a:cubicBezTo>
                  <a:pt x="16498" y="23480"/>
                  <a:pt x="16506" y="23493"/>
                  <a:pt x="16514" y="23507"/>
                </a:cubicBezTo>
                <a:lnTo>
                  <a:pt x="16514" y="23507"/>
                </a:lnTo>
                <a:cubicBezTo>
                  <a:pt x="16539" y="23572"/>
                  <a:pt x="16567" y="23639"/>
                  <a:pt x="16597" y="23700"/>
                </a:cubicBezTo>
                <a:cubicBezTo>
                  <a:pt x="16601" y="23708"/>
                  <a:pt x="16605" y="23715"/>
                  <a:pt x="16608" y="23721"/>
                </a:cubicBezTo>
                <a:lnTo>
                  <a:pt x="16608" y="23721"/>
                </a:lnTo>
                <a:cubicBezTo>
                  <a:pt x="16608" y="23723"/>
                  <a:pt x="16608" y="23724"/>
                  <a:pt x="16609" y="23726"/>
                </a:cubicBezTo>
                <a:cubicBezTo>
                  <a:pt x="16621" y="23802"/>
                  <a:pt x="16639" y="23878"/>
                  <a:pt x="16647" y="23956"/>
                </a:cubicBezTo>
                <a:cubicBezTo>
                  <a:pt x="16653" y="24025"/>
                  <a:pt x="16655" y="24092"/>
                  <a:pt x="16658" y="24160"/>
                </a:cubicBezTo>
                <a:cubicBezTo>
                  <a:pt x="16658" y="24162"/>
                  <a:pt x="16658" y="24163"/>
                  <a:pt x="16658" y="24164"/>
                </a:cubicBezTo>
                <a:lnTo>
                  <a:pt x="16658" y="24164"/>
                </a:lnTo>
                <a:cubicBezTo>
                  <a:pt x="16656" y="24191"/>
                  <a:pt x="16654" y="24219"/>
                  <a:pt x="16650" y="24245"/>
                </a:cubicBezTo>
                <a:cubicBezTo>
                  <a:pt x="16609" y="24560"/>
                  <a:pt x="16524" y="24868"/>
                  <a:pt x="16401" y="25160"/>
                </a:cubicBezTo>
                <a:cubicBezTo>
                  <a:pt x="16400" y="25163"/>
                  <a:pt x="16398" y="25166"/>
                  <a:pt x="16397" y="25169"/>
                </a:cubicBezTo>
                <a:lnTo>
                  <a:pt x="16397" y="25169"/>
                </a:lnTo>
                <a:cubicBezTo>
                  <a:pt x="16382" y="25201"/>
                  <a:pt x="16367" y="25233"/>
                  <a:pt x="16351" y="25264"/>
                </a:cubicBezTo>
                <a:cubicBezTo>
                  <a:pt x="16313" y="25339"/>
                  <a:pt x="16275" y="25413"/>
                  <a:pt x="16235" y="25486"/>
                </a:cubicBezTo>
                <a:cubicBezTo>
                  <a:pt x="16137" y="25664"/>
                  <a:pt x="16032" y="25835"/>
                  <a:pt x="15920" y="26001"/>
                </a:cubicBezTo>
                <a:cubicBezTo>
                  <a:pt x="15690" y="26344"/>
                  <a:pt x="15442" y="26673"/>
                  <a:pt x="15177" y="26991"/>
                </a:cubicBezTo>
                <a:cubicBezTo>
                  <a:pt x="13966" y="28456"/>
                  <a:pt x="12552" y="29742"/>
                  <a:pt x="11243" y="31118"/>
                </a:cubicBezTo>
                <a:cubicBezTo>
                  <a:pt x="10048" y="32372"/>
                  <a:pt x="8782" y="33752"/>
                  <a:pt x="8226" y="35431"/>
                </a:cubicBezTo>
                <a:cubicBezTo>
                  <a:pt x="7701" y="37022"/>
                  <a:pt x="8263" y="38848"/>
                  <a:pt x="9484" y="39968"/>
                </a:cubicBezTo>
                <a:cubicBezTo>
                  <a:pt x="9800" y="40258"/>
                  <a:pt x="10141" y="40502"/>
                  <a:pt x="10499" y="40704"/>
                </a:cubicBezTo>
                <a:lnTo>
                  <a:pt x="10499" y="40704"/>
                </a:lnTo>
                <a:cubicBezTo>
                  <a:pt x="10290" y="41706"/>
                  <a:pt x="10257" y="42744"/>
                  <a:pt x="10420" y="43759"/>
                </a:cubicBezTo>
                <a:cubicBezTo>
                  <a:pt x="10829" y="46302"/>
                  <a:pt x="12410" y="48773"/>
                  <a:pt x="14509" y="50262"/>
                </a:cubicBezTo>
                <a:cubicBezTo>
                  <a:pt x="16198" y="51460"/>
                  <a:pt x="18182" y="51989"/>
                  <a:pt x="20141" y="52561"/>
                </a:cubicBezTo>
                <a:cubicBezTo>
                  <a:pt x="20575" y="52687"/>
                  <a:pt x="21010" y="52820"/>
                  <a:pt x="21436" y="52973"/>
                </a:cubicBezTo>
                <a:cubicBezTo>
                  <a:pt x="21532" y="53007"/>
                  <a:pt x="21628" y="53042"/>
                  <a:pt x="21724" y="53079"/>
                </a:cubicBezTo>
                <a:cubicBezTo>
                  <a:pt x="21774" y="53099"/>
                  <a:pt x="21853" y="53132"/>
                  <a:pt x="21887" y="53146"/>
                </a:cubicBezTo>
                <a:lnTo>
                  <a:pt x="21887" y="53146"/>
                </a:lnTo>
                <a:cubicBezTo>
                  <a:pt x="22068" y="53227"/>
                  <a:pt x="22249" y="53310"/>
                  <a:pt x="22424" y="53403"/>
                </a:cubicBezTo>
                <a:cubicBezTo>
                  <a:pt x="22510" y="53448"/>
                  <a:pt x="22593" y="53496"/>
                  <a:pt x="22676" y="53544"/>
                </a:cubicBezTo>
                <a:cubicBezTo>
                  <a:pt x="22684" y="53548"/>
                  <a:pt x="22692" y="53552"/>
                  <a:pt x="22699" y="53556"/>
                </a:cubicBezTo>
                <a:lnTo>
                  <a:pt x="22699" y="53556"/>
                </a:lnTo>
                <a:cubicBezTo>
                  <a:pt x="22704" y="53560"/>
                  <a:pt x="22710" y="53565"/>
                  <a:pt x="22718" y="53571"/>
                </a:cubicBezTo>
                <a:cubicBezTo>
                  <a:pt x="22793" y="53628"/>
                  <a:pt x="22873" y="53678"/>
                  <a:pt x="22948" y="53735"/>
                </a:cubicBezTo>
                <a:cubicBezTo>
                  <a:pt x="23010" y="53783"/>
                  <a:pt x="23129" y="53916"/>
                  <a:pt x="23133" y="53916"/>
                </a:cubicBezTo>
                <a:cubicBezTo>
                  <a:pt x="23135" y="53916"/>
                  <a:pt x="23112" y="53888"/>
                  <a:pt x="23049" y="53811"/>
                </a:cubicBezTo>
                <a:lnTo>
                  <a:pt x="23049" y="53811"/>
                </a:lnTo>
                <a:cubicBezTo>
                  <a:pt x="23108" y="53882"/>
                  <a:pt x="23183" y="53941"/>
                  <a:pt x="23246" y="54007"/>
                </a:cubicBezTo>
                <a:cubicBezTo>
                  <a:pt x="23295" y="54059"/>
                  <a:pt x="23361" y="54139"/>
                  <a:pt x="23363" y="54139"/>
                </a:cubicBezTo>
                <a:cubicBezTo>
                  <a:pt x="23363" y="54139"/>
                  <a:pt x="23363" y="54139"/>
                  <a:pt x="23363" y="54139"/>
                </a:cubicBezTo>
                <a:lnTo>
                  <a:pt x="23363" y="54139"/>
                </a:lnTo>
                <a:cubicBezTo>
                  <a:pt x="23399" y="54187"/>
                  <a:pt x="23434" y="54236"/>
                  <a:pt x="23468" y="54285"/>
                </a:cubicBezTo>
                <a:cubicBezTo>
                  <a:pt x="23492" y="54319"/>
                  <a:pt x="23607" y="54516"/>
                  <a:pt x="23612" y="54516"/>
                </a:cubicBezTo>
                <a:cubicBezTo>
                  <a:pt x="23613" y="54516"/>
                  <a:pt x="23604" y="54497"/>
                  <a:pt x="23579" y="54448"/>
                </a:cubicBezTo>
                <a:lnTo>
                  <a:pt x="23579" y="54448"/>
                </a:lnTo>
                <a:cubicBezTo>
                  <a:pt x="24016" y="55277"/>
                  <a:pt x="24114" y="56167"/>
                  <a:pt x="24067" y="57165"/>
                </a:cubicBezTo>
                <a:cubicBezTo>
                  <a:pt x="24040" y="57731"/>
                  <a:pt x="24456" y="58196"/>
                  <a:pt x="24941" y="58443"/>
                </a:cubicBezTo>
                <a:cubicBezTo>
                  <a:pt x="25080" y="58514"/>
                  <a:pt x="25373" y="58604"/>
                  <a:pt x="25634" y="58604"/>
                </a:cubicBezTo>
                <a:cubicBezTo>
                  <a:pt x="25894" y="58604"/>
                  <a:pt x="26124" y="58515"/>
                  <a:pt x="26136" y="58231"/>
                </a:cubicBezTo>
                <a:cubicBezTo>
                  <a:pt x="26200" y="56865"/>
                  <a:pt x="26050" y="55539"/>
                  <a:pt x="25369" y="54330"/>
                </a:cubicBezTo>
                <a:cubicBezTo>
                  <a:pt x="24801" y="53318"/>
                  <a:pt x="23892" y="52555"/>
                  <a:pt x="22892" y="51992"/>
                </a:cubicBezTo>
                <a:cubicBezTo>
                  <a:pt x="20999" y="50926"/>
                  <a:pt x="18775" y="50634"/>
                  <a:pt x="16767" y="49853"/>
                </a:cubicBezTo>
                <a:lnTo>
                  <a:pt x="16767" y="49853"/>
                </a:lnTo>
                <a:cubicBezTo>
                  <a:pt x="16768" y="49853"/>
                  <a:pt x="16768" y="49853"/>
                  <a:pt x="16768" y="49853"/>
                </a:cubicBezTo>
                <a:cubicBezTo>
                  <a:pt x="16768" y="49853"/>
                  <a:pt x="16767" y="49853"/>
                  <a:pt x="16766" y="49852"/>
                </a:cubicBezTo>
                <a:lnTo>
                  <a:pt x="16766" y="49852"/>
                </a:lnTo>
                <a:cubicBezTo>
                  <a:pt x="16767" y="49853"/>
                  <a:pt x="16767" y="49853"/>
                  <a:pt x="16767" y="49853"/>
                </a:cubicBezTo>
                <a:lnTo>
                  <a:pt x="16767" y="49853"/>
                </a:lnTo>
                <a:cubicBezTo>
                  <a:pt x="16763" y="49851"/>
                  <a:pt x="16759" y="49849"/>
                  <a:pt x="16753" y="49847"/>
                </a:cubicBezTo>
                <a:lnTo>
                  <a:pt x="16753" y="49847"/>
                </a:lnTo>
                <a:cubicBezTo>
                  <a:pt x="16758" y="49849"/>
                  <a:pt x="16762" y="49851"/>
                  <a:pt x="16766" y="49852"/>
                </a:cubicBezTo>
                <a:lnTo>
                  <a:pt x="16766" y="49852"/>
                </a:lnTo>
                <a:cubicBezTo>
                  <a:pt x="16764" y="49852"/>
                  <a:pt x="16762" y="49851"/>
                  <a:pt x="16760" y="49850"/>
                </a:cubicBezTo>
                <a:cubicBezTo>
                  <a:pt x="16688" y="49822"/>
                  <a:pt x="16664" y="49812"/>
                  <a:pt x="16665" y="49812"/>
                </a:cubicBezTo>
                <a:lnTo>
                  <a:pt x="16665" y="49812"/>
                </a:lnTo>
                <a:cubicBezTo>
                  <a:pt x="16666" y="49812"/>
                  <a:pt x="16721" y="49833"/>
                  <a:pt x="16753" y="49847"/>
                </a:cubicBezTo>
                <a:lnTo>
                  <a:pt x="16753" y="49847"/>
                </a:lnTo>
                <a:cubicBezTo>
                  <a:pt x="16699" y="49823"/>
                  <a:pt x="16647" y="49800"/>
                  <a:pt x="16594" y="49777"/>
                </a:cubicBezTo>
                <a:cubicBezTo>
                  <a:pt x="16463" y="49716"/>
                  <a:pt x="16334" y="49658"/>
                  <a:pt x="16206" y="49595"/>
                </a:cubicBezTo>
                <a:cubicBezTo>
                  <a:pt x="16093" y="49539"/>
                  <a:pt x="15981" y="49479"/>
                  <a:pt x="15869" y="49419"/>
                </a:cubicBezTo>
                <a:cubicBezTo>
                  <a:pt x="15800" y="49380"/>
                  <a:pt x="15732" y="49341"/>
                  <a:pt x="15663" y="49302"/>
                </a:cubicBezTo>
                <a:cubicBezTo>
                  <a:pt x="15648" y="49294"/>
                  <a:pt x="15593" y="49260"/>
                  <a:pt x="15552" y="49234"/>
                </a:cubicBezTo>
                <a:lnTo>
                  <a:pt x="15552" y="49234"/>
                </a:lnTo>
                <a:cubicBezTo>
                  <a:pt x="15489" y="49190"/>
                  <a:pt x="15355" y="49099"/>
                  <a:pt x="15332" y="49082"/>
                </a:cubicBezTo>
                <a:cubicBezTo>
                  <a:pt x="15214" y="48997"/>
                  <a:pt x="15104" y="48906"/>
                  <a:pt x="14989" y="48818"/>
                </a:cubicBezTo>
                <a:cubicBezTo>
                  <a:pt x="14978" y="48810"/>
                  <a:pt x="14963" y="48798"/>
                  <a:pt x="14949" y="48786"/>
                </a:cubicBezTo>
                <a:lnTo>
                  <a:pt x="14949" y="48786"/>
                </a:lnTo>
                <a:cubicBezTo>
                  <a:pt x="14920" y="48759"/>
                  <a:pt x="14891" y="48733"/>
                  <a:pt x="14863" y="48706"/>
                </a:cubicBezTo>
                <a:cubicBezTo>
                  <a:pt x="14708" y="48559"/>
                  <a:pt x="14561" y="48404"/>
                  <a:pt x="14417" y="48246"/>
                </a:cubicBezTo>
                <a:cubicBezTo>
                  <a:pt x="13541" y="47289"/>
                  <a:pt x="12856" y="46101"/>
                  <a:pt x="12578" y="44799"/>
                </a:cubicBezTo>
                <a:cubicBezTo>
                  <a:pt x="12337" y="43674"/>
                  <a:pt x="12370" y="42521"/>
                  <a:pt x="12647" y="41430"/>
                </a:cubicBezTo>
                <a:lnTo>
                  <a:pt x="12647" y="41430"/>
                </a:lnTo>
                <a:cubicBezTo>
                  <a:pt x="13099" y="41503"/>
                  <a:pt x="13561" y="41535"/>
                  <a:pt x="14025" y="41535"/>
                </a:cubicBezTo>
                <a:cubicBezTo>
                  <a:pt x="14196" y="41535"/>
                  <a:pt x="14367" y="41531"/>
                  <a:pt x="14538" y="41522"/>
                </a:cubicBezTo>
                <a:cubicBezTo>
                  <a:pt x="16157" y="41439"/>
                  <a:pt x="17828" y="40974"/>
                  <a:pt x="19248" y="40191"/>
                </a:cubicBezTo>
                <a:cubicBezTo>
                  <a:pt x="20278" y="39623"/>
                  <a:pt x="21519" y="38687"/>
                  <a:pt x="21438" y="37370"/>
                </a:cubicBezTo>
                <a:cubicBezTo>
                  <a:pt x="21372" y="36302"/>
                  <a:pt x="20462" y="35607"/>
                  <a:pt x="19582" y="35159"/>
                </a:cubicBezTo>
                <a:cubicBezTo>
                  <a:pt x="18782" y="34755"/>
                  <a:pt x="17912" y="34539"/>
                  <a:pt x="17024" y="34539"/>
                </a:cubicBezTo>
                <a:cubicBezTo>
                  <a:pt x="16859" y="34539"/>
                  <a:pt x="16694" y="34547"/>
                  <a:pt x="16529" y="34562"/>
                </a:cubicBezTo>
                <a:cubicBezTo>
                  <a:pt x="14628" y="34734"/>
                  <a:pt x="12934" y="36006"/>
                  <a:pt x="11867" y="37533"/>
                </a:cubicBezTo>
                <a:cubicBezTo>
                  <a:pt x="11486" y="38078"/>
                  <a:pt x="11171" y="38666"/>
                  <a:pt x="10927" y="39283"/>
                </a:cubicBezTo>
                <a:lnTo>
                  <a:pt x="10927" y="39283"/>
                </a:lnTo>
                <a:cubicBezTo>
                  <a:pt x="10913" y="39274"/>
                  <a:pt x="10898" y="39266"/>
                  <a:pt x="10884" y="39258"/>
                </a:cubicBezTo>
                <a:lnTo>
                  <a:pt x="10884" y="39258"/>
                </a:lnTo>
                <a:cubicBezTo>
                  <a:pt x="10805" y="39194"/>
                  <a:pt x="10716" y="39124"/>
                  <a:pt x="10632" y="39067"/>
                </a:cubicBezTo>
                <a:lnTo>
                  <a:pt x="10632" y="39067"/>
                </a:lnTo>
                <a:cubicBezTo>
                  <a:pt x="10730" y="39132"/>
                  <a:pt x="10768" y="39156"/>
                  <a:pt x="10773" y="39156"/>
                </a:cubicBezTo>
                <a:cubicBezTo>
                  <a:pt x="10783" y="39156"/>
                  <a:pt x="10623" y="39036"/>
                  <a:pt x="10557" y="38971"/>
                </a:cubicBezTo>
                <a:cubicBezTo>
                  <a:pt x="10551" y="38965"/>
                  <a:pt x="10545" y="38959"/>
                  <a:pt x="10540" y="38955"/>
                </a:cubicBezTo>
                <a:lnTo>
                  <a:pt x="10540" y="38955"/>
                </a:lnTo>
                <a:cubicBezTo>
                  <a:pt x="10533" y="38942"/>
                  <a:pt x="10524" y="38925"/>
                  <a:pt x="10511" y="38904"/>
                </a:cubicBezTo>
                <a:cubicBezTo>
                  <a:pt x="10481" y="38856"/>
                  <a:pt x="10390" y="38677"/>
                  <a:pt x="10384" y="38677"/>
                </a:cubicBezTo>
                <a:lnTo>
                  <a:pt x="10384" y="38677"/>
                </a:lnTo>
                <a:cubicBezTo>
                  <a:pt x="10382" y="38677"/>
                  <a:pt x="10392" y="38704"/>
                  <a:pt x="10425" y="38778"/>
                </a:cubicBezTo>
                <a:cubicBezTo>
                  <a:pt x="10375" y="38666"/>
                  <a:pt x="10322" y="38557"/>
                  <a:pt x="10281" y="38444"/>
                </a:cubicBezTo>
                <a:cubicBezTo>
                  <a:pt x="10263" y="38396"/>
                  <a:pt x="10247" y="38350"/>
                  <a:pt x="10231" y="38302"/>
                </a:cubicBezTo>
                <a:cubicBezTo>
                  <a:pt x="10224" y="38279"/>
                  <a:pt x="10219" y="38265"/>
                  <a:pt x="10216" y="38257"/>
                </a:cubicBezTo>
                <a:lnTo>
                  <a:pt x="10216" y="38257"/>
                </a:lnTo>
                <a:cubicBezTo>
                  <a:pt x="10213" y="38243"/>
                  <a:pt x="10210" y="38222"/>
                  <a:pt x="10204" y="38191"/>
                </a:cubicBezTo>
                <a:cubicBezTo>
                  <a:pt x="10161" y="37963"/>
                  <a:pt x="10131" y="37731"/>
                  <a:pt x="10113" y="37498"/>
                </a:cubicBezTo>
                <a:cubicBezTo>
                  <a:pt x="10109" y="37437"/>
                  <a:pt x="10105" y="37412"/>
                  <a:pt x="10102" y="37404"/>
                </a:cubicBezTo>
                <a:lnTo>
                  <a:pt x="10102" y="37404"/>
                </a:lnTo>
                <a:cubicBezTo>
                  <a:pt x="10105" y="37397"/>
                  <a:pt x="10111" y="37373"/>
                  <a:pt x="10119" y="37308"/>
                </a:cubicBezTo>
                <a:cubicBezTo>
                  <a:pt x="10135" y="37183"/>
                  <a:pt x="10151" y="37060"/>
                  <a:pt x="10177" y="36937"/>
                </a:cubicBezTo>
                <a:cubicBezTo>
                  <a:pt x="10287" y="36409"/>
                  <a:pt x="10437" y="36087"/>
                  <a:pt x="10667" y="35674"/>
                </a:cubicBezTo>
                <a:cubicBezTo>
                  <a:pt x="11890" y="33488"/>
                  <a:pt x="13912" y="31792"/>
                  <a:pt x="15633" y="30014"/>
                </a:cubicBezTo>
                <a:cubicBezTo>
                  <a:pt x="16970" y="28632"/>
                  <a:pt x="18959" y="26726"/>
                  <a:pt x="18729" y="24603"/>
                </a:cubicBezTo>
                <a:cubicBezTo>
                  <a:pt x="18673" y="24080"/>
                  <a:pt x="18455" y="23566"/>
                  <a:pt x="18158" y="23136"/>
                </a:cubicBezTo>
                <a:cubicBezTo>
                  <a:pt x="17990" y="22893"/>
                  <a:pt x="17799" y="22668"/>
                  <a:pt x="17588" y="22461"/>
                </a:cubicBezTo>
                <a:cubicBezTo>
                  <a:pt x="17529" y="22403"/>
                  <a:pt x="17338" y="22232"/>
                  <a:pt x="17261" y="22162"/>
                </a:cubicBezTo>
                <a:lnTo>
                  <a:pt x="17261" y="22162"/>
                </a:lnTo>
                <a:cubicBezTo>
                  <a:pt x="17099" y="22016"/>
                  <a:pt x="16938" y="21868"/>
                  <a:pt x="16764" y="21738"/>
                </a:cubicBezTo>
                <a:cubicBezTo>
                  <a:pt x="15822" y="21037"/>
                  <a:pt x="14720" y="20736"/>
                  <a:pt x="13579" y="20736"/>
                </a:cubicBezTo>
                <a:cubicBezTo>
                  <a:pt x="13382" y="20736"/>
                  <a:pt x="13184" y="20745"/>
                  <a:pt x="12985" y="20762"/>
                </a:cubicBezTo>
                <a:cubicBezTo>
                  <a:pt x="10516" y="20980"/>
                  <a:pt x="8273" y="22299"/>
                  <a:pt x="5785" y="22422"/>
                </a:cubicBezTo>
                <a:cubicBezTo>
                  <a:pt x="5771" y="22423"/>
                  <a:pt x="5759" y="22423"/>
                  <a:pt x="5749" y="22424"/>
                </a:cubicBezTo>
                <a:lnTo>
                  <a:pt x="5749" y="22424"/>
                </a:lnTo>
                <a:cubicBezTo>
                  <a:pt x="5666" y="22424"/>
                  <a:pt x="5584" y="22422"/>
                  <a:pt x="5501" y="22419"/>
                </a:cubicBezTo>
                <a:cubicBezTo>
                  <a:pt x="5373" y="22414"/>
                  <a:pt x="5247" y="22405"/>
                  <a:pt x="5119" y="22390"/>
                </a:cubicBezTo>
                <a:cubicBezTo>
                  <a:pt x="5049" y="22382"/>
                  <a:pt x="4980" y="22371"/>
                  <a:pt x="4910" y="22362"/>
                </a:cubicBezTo>
                <a:cubicBezTo>
                  <a:pt x="4892" y="22359"/>
                  <a:pt x="4878" y="22358"/>
                  <a:pt x="4865" y="22356"/>
                </a:cubicBezTo>
                <a:lnTo>
                  <a:pt x="4865" y="22356"/>
                </a:lnTo>
                <a:cubicBezTo>
                  <a:pt x="4721" y="22321"/>
                  <a:pt x="4582" y="22268"/>
                  <a:pt x="4437" y="22231"/>
                </a:cubicBezTo>
                <a:cubicBezTo>
                  <a:pt x="4429" y="22228"/>
                  <a:pt x="4422" y="22227"/>
                  <a:pt x="4415" y="22225"/>
                </a:cubicBezTo>
                <a:lnTo>
                  <a:pt x="4415" y="22225"/>
                </a:lnTo>
                <a:cubicBezTo>
                  <a:pt x="4356" y="22197"/>
                  <a:pt x="4298" y="22170"/>
                  <a:pt x="4241" y="22141"/>
                </a:cubicBezTo>
                <a:cubicBezTo>
                  <a:pt x="4189" y="22115"/>
                  <a:pt x="4140" y="22084"/>
                  <a:pt x="4087" y="22058"/>
                </a:cubicBezTo>
                <a:cubicBezTo>
                  <a:pt x="4082" y="22056"/>
                  <a:pt x="4077" y="22053"/>
                  <a:pt x="4073" y="22051"/>
                </a:cubicBezTo>
                <a:lnTo>
                  <a:pt x="4073" y="22051"/>
                </a:lnTo>
                <a:cubicBezTo>
                  <a:pt x="4068" y="22047"/>
                  <a:pt x="4064" y="22043"/>
                  <a:pt x="4058" y="22039"/>
                </a:cubicBezTo>
                <a:cubicBezTo>
                  <a:pt x="4018" y="22004"/>
                  <a:pt x="3859" y="21880"/>
                  <a:pt x="3808" y="21845"/>
                </a:cubicBezTo>
                <a:lnTo>
                  <a:pt x="3808" y="21845"/>
                </a:lnTo>
                <a:cubicBezTo>
                  <a:pt x="3771" y="21810"/>
                  <a:pt x="3728" y="21770"/>
                  <a:pt x="3726" y="21767"/>
                </a:cubicBezTo>
                <a:cubicBezTo>
                  <a:pt x="3654" y="21697"/>
                  <a:pt x="3589" y="21623"/>
                  <a:pt x="3522" y="21550"/>
                </a:cubicBezTo>
                <a:cubicBezTo>
                  <a:pt x="3508" y="21535"/>
                  <a:pt x="3497" y="21523"/>
                  <a:pt x="3487" y="21512"/>
                </a:cubicBezTo>
                <a:lnTo>
                  <a:pt x="3487" y="21512"/>
                </a:lnTo>
                <a:cubicBezTo>
                  <a:pt x="3484" y="21507"/>
                  <a:pt x="3479" y="21501"/>
                  <a:pt x="3474" y="21494"/>
                </a:cubicBezTo>
                <a:cubicBezTo>
                  <a:pt x="3419" y="21422"/>
                  <a:pt x="3365" y="21349"/>
                  <a:pt x="3314" y="21275"/>
                </a:cubicBezTo>
                <a:cubicBezTo>
                  <a:pt x="3205" y="21117"/>
                  <a:pt x="3102" y="20952"/>
                  <a:pt x="3007" y="20785"/>
                </a:cubicBezTo>
                <a:cubicBezTo>
                  <a:pt x="2931" y="20649"/>
                  <a:pt x="2868" y="20515"/>
                  <a:pt x="2779" y="20344"/>
                </a:cubicBezTo>
                <a:cubicBezTo>
                  <a:pt x="2748" y="20284"/>
                  <a:pt x="2728" y="20247"/>
                  <a:pt x="2717" y="20227"/>
                </a:cubicBezTo>
                <a:lnTo>
                  <a:pt x="2717" y="20227"/>
                </a:lnTo>
                <a:cubicBezTo>
                  <a:pt x="2679" y="20148"/>
                  <a:pt x="2641" y="20070"/>
                  <a:pt x="2605" y="19989"/>
                </a:cubicBezTo>
                <a:cubicBezTo>
                  <a:pt x="2351" y="19411"/>
                  <a:pt x="2266" y="19037"/>
                  <a:pt x="2194" y="18361"/>
                </a:cubicBezTo>
                <a:cubicBezTo>
                  <a:pt x="1887" y="15500"/>
                  <a:pt x="3049" y="12454"/>
                  <a:pt x="4320" y="9923"/>
                </a:cubicBezTo>
                <a:cubicBezTo>
                  <a:pt x="5638" y="7298"/>
                  <a:pt x="7329" y="4706"/>
                  <a:pt x="9493" y="2696"/>
                </a:cubicBezTo>
                <a:cubicBezTo>
                  <a:pt x="9857" y="2356"/>
                  <a:pt x="10252" y="2047"/>
                  <a:pt x="10671" y="1776"/>
                </a:cubicBezTo>
                <a:cubicBezTo>
                  <a:pt x="11456" y="1270"/>
                  <a:pt x="10251" y="1"/>
                  <a:pt x="9409" y="1"/>
                </a:cubicBezTo>
                <a:close/>
              </a:path>
            </a:pathLst>
          </a:custGeom>
          <a:solidFill>
            <a:srgbClr val="DE80D7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715099" y="-749742"/>
            <a:ext cx="748453" cy="1751944"/>
          </a:xfrm>
          <a:custGeom>
            <a:avLst/>
            <a:gdLst/>
            <a:ahLst/>
            <a:cxnLst/>
            <a:rect l="l" t="t" r="r" b="b"/>
            <a:pathLst>
              <a:path w="25831" h="60464" extrusionOk="0">
                <a:moveTo>
                  <a:pt x="14353" y="21284"/>
                </a:moveTo>
                <a:cubicBezTo>
                  <a:pt x="14354" y="21284"/>
                  <a:pt x="14354" y="21284"/>
                  <a:pt x="14354" y="21284"/>
                </a:cubicBezTo>
                <a:cubicBezTo>
                  <a:pt x="14354" y="21284"/>
                  <a:pt x="14354" y="21284"/>
                  <a:pt x="14353" y="21284"/>
                </a:cubicBezTo>
                <a:close/>
                <a:moveTo>
                  <a:pt x="14972" y="22124"/>
                </a:moveTo>
                <a:cubicBezTo>
                  <a:pt x="14973" y="22126"/>
                  <a:pt x="14974" y="22128"/>
                  <a:pt x="14974" y="22130"/>
                </a:cubicBezTo>
                <a:lnTo>
                  <a:pt x="14974" y="22130"/>
                </a:lnTo>
                <a:cubicBezTo>
                  <a:pt x="14974" y="22128"/>
                  <a:pt x="14973" y="22126"/>
                  <a:pt x="14972" y="22124"/>
                </a:cubicBezTo>
                <a:close/>
                <a:moveTo>
                  <a:pt x="14144" y="21194"/>
                </a:moveTo>
                <a:cubicBezTo>
                  <a:pt x="14170" y="21203"/>
                  <a:pt x="14227" y="21221"/>
                  <a:pt x="14276" y="21236"/>
                </a:cubicBezTo>
                <a:lnTo>
                  <a:pt x="14276" y="21236"/>
                </a:lnTo>
                <a:cubicBezTo>
                  <a:pt x="14312" y="21272"/>
                  <a:pt x="14362" y="21305"/>
                  <a:pt x="14404" y="21335"/>
                </a:cubicBezTo>
                <a:cubicBezTo>
                  <a:pt x="14411" y="21341"/>
                  <a:pt x="14417" y="21345"/>
                  <a:pt x="14421" y="21347"/>
                </a:cubicBezTo>
                <a:lnTo>
                  <a:pt x="14421" y="21347"/>
                </a:lnTo>
                <a:cubicBezTo>
                  <a:pt x="14423" y="21349"/>
                  <a:pt x="14425" y="21352"/>
                  <a:pt x="14428" y="21354"/>
                </a:cubicBezTo>
                <a:cubicBezTo>
                  <a:pt x="14614" y="21565"/>
                  <a:pt x="14726" y="21709"/>
                  <a:pt x="14822" y="21872"/>
                </a:cubicBezTo>
                <a:cubicBezTo>
                  <a:pt x="14873" y="21958"/>
                  <a:pt x="14921" y="22046"/>
                  <a:pt x="14971" y="22134"/>
                </a:cubicBezTo>
                <a:cubicBezTo>
                  <a:pt x="14977" y="22145"/>
                  <a:pt x="14986" y="22167"/>
                  <a:pt x="14994" y="22184"/>
                </a:cubicBezTo>
                <a:lnTo>
                  <a:pt x="14994" y="22184"/>
                </a:lnTo>
                <a:cubicBezTo>
                  <a:pt x="15007" y="22225"/>
                  <a:pt x="15019" y="22267"/>
                  <a:pt x="15030" y="22308"/>
                </a:cubicBezTo>
                <a:cubicBezTo>
                  <a:pt x="15054" y="22396"/>
                  <a:pt x="15071" y="22485"/>
                  <a:pt x="15086" y="22573"/>
                </a:cubicBezTo>
                <a:cubicBezTo>
                  <a:pt x="15088" y="22587"/>
                  <a:pt x="15091" y="22624"/>
                  <a:pt x="15093" y="22643"/>
                </a:cubicBezTo>
                <a:lnTo>
                  <a:pt x="15093" y="22643"/>
                </a:lnTo>
                <a:cubicBezTo>
                  <a:pt x="15094" y="22677"/>
                  <a:pt x="15095" y="22713"/>
                  <a:pt x="15094" y="22746"/>
                </a:cubicBezTo>
                <a:cubicBezTo>
                  <a:pt x="15087" y="22963"/>
                  <a:pt x="15062" y="23180"/>
                  <a:pt x="15017" y="23393"/>
                </a:cubicBezTo>
                <a:cubicBezTo>
                  <a:pt x="14942" y="23741"/>
                  <a:pt x="14761" y="24150"/>
                  <a:pt x="14549" y="24538"/>
                </a:cubicBezTo>
                <a:cubicBezTo>
                  <a:pt x="13546" y="26367"/>
                  <a:pt x="11836" y="27877"/>
                  <a:pt x="10089" y="28978"/>
                </a:cubicBezTo>
                <a:cubicBezTo>
                  <a:pt x="9781" y="29172"/>
                  <a:pt x="9606" y="29280"/>
                  <a:pt x="9368" y="29395"/>
                </a:cubicBezTo>
                <a:lnTo>
                  <a:pt x="9368" y="29395"/>
                </a:lnTo>
                <a:cubicBezTo>
                  <a:pt x="9239" y="28649"/>
                  <a:pt x="9206" y="27758"/>
                  <a:pt x="9386" y="26920"/>
                </a:cubicBezTo>
                <a:cubicBezTo>
                  <a:pt x="9414" y="26780"/>
                  <a:pt x="9453" y="26641"/>
                  <a:pt x="9499" y="26505"/>
                </a:cubicBezTo>
                <a:cubicBezTo>
                  <a:pt x="9574" y="26289"/>
                  <a:pt x="9657" y="26075"/>
                  <a:pt x="9748" y="25864"/>
                </a:cubicBezTo>
                <a:cubicBezTo>
                  <a:pt x="9946" y="25406"/>
                  <a:pt x="10175" y="24960"/>
                  <a:pt x="10431" y="24529"/>
                </a:cubicBezTo>
                <a:cubicBezTo>
                  <a:pt x="10950" y="23648"/>
                  <a:pt x="11550" y="22826"/>
                  <a:pt x="12309" y="22147"/>
                </a:cubicBezTo>
                <a:cubicBezTo>
                  <a:pt x="12471" y="22001"/>
                  <a:pt x="12640" y="21864"/>
                  <a:pt x="12817" y="21735"/>
                </a:cubicBezTo>
                <a:cubicBezTo>
                  <a:pt x="12913" y="21666"/>
                  <a:pt x="13012" y="21600"/>
                  <a:pt x="13113" y="21537"/>
                </a:cubicBezTo>
                <a:cubicBezTo>
                  <a:pt x="13258" y="21444"/>
                  <a:pt x="13201" y="21477"/>
                  <a:pt x="13292" y="21434"/>
                </a:cubicBezTo>
                <a:cubicBezTo>
                  <a:pt x="13474" y="21350"/>
                  <a:pt x="13662" y="21279"/>
                  <a:pt x="13857" y="21227"/>
                </a:cubicBezTo>
                <a:cubicBezTo>
                  <a:pt x="13862" y="21225"/>
                  <a:pt x="13866" y="21224"/>
                  <a:pt x="13869" y="21223"/>
                </a:cubicBezTo>
                <a:lnTo>
                  <a:pt x="13869" y="21223"/>
                </a:lnTo>
                <a:cubicBezTo>
                  <a:pt x="13898" y="21219"/>
                  <a:pt x="13928" y="21214"/>
                  <a:pt x="13956" y="21212"/>
                </a:cubicBezTo>
                <a:cubicBezTo>
                  <a:pt x="14002" y="21209"/>
                  <a:pt x="14060" y="21209"/>
                  <a:pt x="14106" y="21201"/>
                </a:cubicBezTo>
                <a:lnTo>
                  <a:pt x="14106" y="21201"/>
                </a:lnTo>
                <a:cubicBezTo>
                  <a:pt x="14186" y="21216"/>
                  <a:pt x="14246" y="21232"/>
                  <a:pt x="14250" y="21232"/>
                </a:cubicBezTo>
                <a:cubicBezTo>
                  <a:pt x="14254" y="21232"/>
                  <a:pt x="14224" y="21222"/>
                  <a:pt x="14144" y="21194"/>
                </a:cubicBezTo>
                <a:lnTo>
                  <a:pt x="14144" y="21194"/>
                </a:lnTo>
                <a:cubicBezTo>
                  <a:pt x="14144" y="21194"/>
                  <a:pt x="14144" y="21194"/>
                  <a:pt x="14144" y="21194"/>
                </a:cubicBezTo>
                <a:close/>
                <a:moveTo>
                  <a:pt x="4782" y="29721"/>
                </a:moveTo>
                <a:cubicBezTo>
                  <a:pt x="4783" y="29721"/>
                  <a:pt x="4784" y="29721"/>
                  <a:pt x="4786" y="29722"/>
                </a:cubicBezTo>
                <a:lnTo>
                  <a:pt x="4786" y="29722"/>
                </a:lnTo>
                <a:cubicBezTo>
                  <a:pt x="4784" y="29721"/>
                  <a:pt x="4783" y="29721"/>
                  <a:pt x="4782" y="29721"/>
                </a:cubicBezTo>
                <a:close/>
                <a:moveTo>
                  <a:pt x="4807" y="29729"/>
                </a:moveTo>
                <a:cubicBezTo>
                  <a:pt x="4858" y="29748"/>
                  <a:pt x="4915" y="29780"/>
                  <a:pt x="4910" y="29780"/>
                </a:cubicBezTo>
                <a:cubicBezTo>
                  <a:pt x="4907" y="29780"/>
                  <a:pt x="4879" y="29767"/>
                  <a:pt x="4807" y="29729"/>
                </a:cubicBezTo>
                <a:close/>
                <a:moveTo>
                  <a:pt x="17346" y="35867"/>
                </a:moveTo>
                <a:cubicBezTo>
                  <a:pt x="17350" y="35867"/>
                  <a:pt x="17373" y="35889"/>
                  <a:pt x="17429" y="35954"/>
                </a:cubicBezTo>
                <a:lnTo>
                  <a:pt x="17429" y="35954"/>
                </a:lnTo>
                <a:cubicBezTo>
                  <a:pt x="17385" y="35925"/>
                  <a:pt x="17339" y="35867"/>
                  <a:pt x="17346" y="35867"/>
                </a:cubicBezTo>
                <a:close/>
                <a:moveTo>
                  <a:pt x="17569" y="36120"/>
                </a:moveTo>
                <a:cubicBezTo>
                  <a:pt x="17608" y="36168"/>
                  <a:pt x="17629" y="36219"/>
                  <a:pt x="17630" y="36232"/>
                </a:cubicBezTo>
                <a:lnTo>
                  <a:pt x="17630" y="36232"/>
                </a:lnTo>
                <a:cubicBezTo>
                  <a:pt x="17607" y="36195"/>
                  <a:pt x="17586" y="36158"/>
                  <a:pt x="17569" y="36120"/>
                </a:cubicBezTo>
                <a:close/>
                <a:moveTo>
                  <a:pt x="17781" y="36484"/>
                </a:moveTo>
                <a:lnTo>
                  <a:pt x="17781" y="36484"/>
                </a:lnTo>
                <a:cubicBezTo>
                  <a:pt x="17785" y="36496"/>
                  <a:pt x="17789" y="36508"/>
                  <a:pt x="17793" y="36519"/>
                </a:cubicBezTo>
                <a:lnTo>
                  <a:pt x="17793" y="36519"/>
                </a:lnTo>
                <a:cubicBezTo>
                  <a:pt x="17789" y="36509"/>
                  <a:pt x="17785" y="36497"/>
                  <a:pt x="17781" y="36484"/>
                </a:cubicBezTo>
                <a:close/>
                <a:moveTo>
                  <a:pt x="17796" y="36527"/>
                </a:moveTo>
                <a:cubicBezTo>
                  <a:pt x="17809" y="36560"/>
                  <a:pt x="17817" y="36584"/>
                  <a:pt x="17817" y="36584"/>
                </a:cubicBezTo>
                <a:cubicBezTo>
                  <a:pt x="17816" y="36584"/>
                  <a:pt x="17810" y="36567"/>
                  <a:pt x="17796" y="36527"/>
                </a:cubicBezTo>
                <a:close/>
                <a:moveTo>
                  <a:pt x="17985" y="37409"/>
                </a:moveTo>
                <a:cubicBezTo>
                  <a:pt x="17985" y="37411"/>
                  <a:pt x="17985" y="37413"/>
                  <a:pt x="17985" y="37414"/>
                </a:cubicBezTo>
                <a:cubicBezTo>
                  <a:pt x="17985" y="37413"/>
                  <a:pt x="17985" y="37411"/>
                  <a:pt x="17985" y="37409"/>
                </a:cubicBezTo>
                <a:close/>
                <a:moveTo>
                  <a:pt x="9734" y="1"/>
                </a:moveTo>
                <a:cubicBezTo>
                  <a:pt x="9543" y="1"/>
                  <a:pt x="9367" y="52"/>
                  <a:pt x="9231" y="170"/>
                </a:cubicBezTo>
                <a:lnTo>
                  <a:pt x="9231" y="173"/>
                </a:lnTo>
                <a:cubicBezTo>
                  <a:pt x="8296" y="981"/>
                  <a:pt x="7563" y="2042"/>
                  <a:pt x="6908" y="3084"/>
                </a:cubicBezTo>
                <a:cubicBezTo>
                  <a:pt x="6018" y="4499"/>
                  <a:pt x="5258" y="5999"/>
                  <a:pt x="4569" y="7521"/>
                </a:cubicBezTo>
                <a:cubicBezTo>
                  <a:pt x="2968" y="11066"/>
                  <a:pt x="1706" y="14822"/>
                  <a:pt x="986" y="18648"/>
                </a:cubicBezTo>
                <a:cubicBezTo>
                  <a:pt x="401" y="21749"/>
                  <a:pt x="0" y="25390"/>
                  <a:pt x="1411" y="28336"/>
                </a:cubicBezTo>
                <a:cubicBezTo>
                  <a:pt x="2074" y="29719"/>
                  <a:pt x="3230" y="30775"/>
                  <a:pt x="4652" y="31339"/>
                </a:cubicBezTo>
                <a:cubicBezTo>
                  <a:pt x="5448" y="31655"/>
                  <a:pt x="6286" y="31781"/>
                  <a:pt x="7129" y="31781"/>
                </a:cubicBezTo>
                <a:cubicBezTo>
                  <a:pt x="7534" y="31781"/>
                  <a:pt x="7940" y="31752"/>
                  <a:pt x="8343" y="31701"/>
                </a:cubicBezTo>
                <a:lnTo>
                  <a:pt x="8343" y="31701"/>
                </a:lnTo>
                <a:cubicBezTo>
                  <a:pt x="8977" y="32515"/>
                  <a:pt x="9817" y="33157"/>
                  <a:pt x="10776" y="33606"/>
                </a:cubicBezTo>
                <a:cubicBezTo>
                  <a:pt x="12086" y="34221"/>
                  <a:pt x="13477" y="34524"/>
                  <a:pt x="14870" y="34884"/>
                </a:cubicBezTo>
                <a:cubicBezTo>
                  <a:pt x="15477" y="35042"/>
                  <a:pt x="16061" y="35238"/>
                  <a:pt x="16650" y="35451"/>
                </a:cubicBezTo>
                <a:lnTo>
                  <a:pt x="16650" y="35451"/>
                </a:lnTo>
                <a:cubicBezTo>
                  <a:pt x="16700" y="35476"/>
                  <a:pt x="16752" y="35500"/>
                  <a:pt x="16803" y="35526"/>
                </a:cubicBezTo>
                <a:cubicBezTo>
                  <a:pt x="16925" y="35588"/>
                  <a:pt x="17039" y="35663"/>
                  <a:pt x="17158" y="35729"/>
                </a:cubicBezTo>
                <a:lnTo>
                  <a:pt x="17158" y="35729"/>
                </a:lnTo>
                <a:cubicBezTo>
                  <a:pt x="17208" y="35769"/>
                  <a:pt x="17259" y="35806"/>
                  <a:pt x="17308" y="35846"/>
                </a:cubicBezTo>
                <a:cubicBezTo>
                  <a:pt x="17345" y="35876"/>
                  <a:pt x="17387" y="35928"/>
                  <a:pt x="17430" y="35955"/>
                </a:cubicBezTo>
                <a:lnTo>
                  <a:pt x="17430" y="35955"/>
                </a:lnTo>
                <a:cubicBezTo>
                  <a:pt x="17473" y="36007"/>
                  <a:pt x="17517" y="36058"/>
                  <a:pt x="17560" y="36109"/>
                </a:cubicBezTo>
                <a:cubicBezTo>
                  <a:pt x="17563" y="36112"/>
                  <a:pt x="17566" y="36116"/>
                  <a:pt x="17569" y="36119"/>
                </a:cubicBezTo>
                <a:lnTo>
                  <a:pt x="17569" y="36119"/>
                </a:lnTo>
                <a:cubicBezTo>
                  <a:pt x="17565" y="36111"/>
                  <a:pt x="17562" y="36103"/>
                  <a:pt x="17559" y="36095"/>
                </a:cubicBezTo>
                <a:lnTo>
                  <a:pt x="17559" y="36095"/>
                </a:lnTo>
                <a:cubicBezTo>
                  <a:pt x="17562" y="36103"/>
                  <a:pt x="17566" y="36112"/>
                  <a:pt x="17569" y="36120"/>
                </a:cubicBezTo>
                <a:lnTo>
                  <a:pt x="17569" y="36120"/>
                </a:lnTo>
                <a:cubicBezTo>
                  <a:pt x="17569" y="36120"/>
                  <a:pt x="17569" y="36119"/>
                  <a:pt x="17569" y="36119"/>
                </a:cubicBezTo>
                <a:lnTo>
                  <a:pt x="17569" y="36119"/>
                </a:lnTo>
                <a:cubicBezTo>
                  <a:pt x="17604" y="36204"/>
                  <a:pt x="17623" y="36235"/>
                  <a:pt x="17628" y="36235"/>
                </a:cubicBezTo>
                <a:cubicBezTo>
                  <a:pt x="17629" y="36235"/>
                  <a:pt x="17630" y="36234"/>
                  <a:pt x="17630" y="36232"/>
                </a:cubicBezTo>
                <a:lnTo>
                  <a:pt x="17630" y="36232"/>
                </a:lnTo>
                <a:cubicBezTo>
                  <a:pt x="17675" y="36308"/>
                  <a:pt x="17727" y="36383"/>
                  <a:pt x="17765" y="36459"/>
                </a:cubicBezTo>
                <a:cubicBezTo>
                  <a:pt x="17777" y="36483"/>
                  <a:pt x="17787" y="36507"/>
                  <a:pt x="17796" y="36527"/>
                </a:cubicBezTo>
                <a:lnTo>
                  <a:pt x="17796" y="36527"/>
                </a:lnTo>
                <a:cubicBezTo>
                  <a:pt x="17815" y="36584"/>
                  <a:pt x="17835" y="36640"/>
                  <a:pt x="17851" y="36697"/>
                </a:cubicBezTo>
                <a:cubicBezTo>
                  <a:pt x="17896" y="36849"/>
                  <a:pt x="17931" y="37004"/>
                  <a:pt x="17955" y="37162"/>
                </a:cubicBezTo>
                <a:cubicBezTo>
                  <a:pt x="17965" y="37227"/>
                  <a:pt x="17973" y="37294"/>
                  <a:pt x="17980" y="37360"/>
                </a:cubicBezTo>
                <a:lnTo>
                  <a:pt x="17980" y="37360"/>
                </a:lnTo>
                <a:cubicBezTo>
                  <a:pt x="17978" y="37345"/>
                  <a:pt x="17977" y="37339"/>
                  <a:pt x="17977" y="37339"/>
                </a:cubicBezTo>
                <a:lnTo>
                  <a:pt x="17977" y="37339"/>
                </a:lnTo>
                <a:cubicBezTo>
                  <a:pt x="17975" y="37339"/>
                  <a:pt x="17986" y="37489"/>
                  <a:pt x="17988" y="37531"/>
                </a:cubicBezTo>
                <a:cubicBezTo>
                  <a:pt x="17992" y="37739"/>
                  <a:pt x="17985" y="37945"/>
                  <a:pt x="17968" y="38152"/>
                </a:cubicBezTo>
                <a:cubicBezTo>
                  <a:pt x="17926" y="38613"/>
                  <a:pt x="17849" y="39068"/>
                  <a:pt x="17738" y="39517"/>
                </a:cubicBezTo>
                <a:cubicBezTo>
                  <a:pt x="17100" y="42140"/>
                  <a:pt x="15452" y="44289"/>
                  <a:pt x="14164" y="46616"/>
                </a:cubicBezTo>
                <a:cubicBezTo>
                  <a:pt x="12796" y="49087"/>
                  <a:pt x="11733" y="51966"/>
                  <a:pt x="13044" y="54692"/>
                </a:cubicBezTo>
                <a:cubicBezTo>
                  <a:pt x="13768" y="56195"/>
                  <a:pt x="15054" y="57465"/>
                  <a:pt x="16581" y="58131"/>
                </a:cubicBezTo>
                <a:cubicBezTo>
                  <a:pt x="17907" y="58709"/>
                  <a:pt x="19330" y="58799"/>
                  <a:pt x="20752" y="58927"/>
                </a:cubicBezTo>
                <a:cubicBezTo>
                  <a:pt x="21083" y="58957"/>
                  <a:pt x="21414" y="58992"/>
                  <a:pt x="21743" y="59042"/>
                </a:cubicBezTo>
                <a:cubicBezTo>
                  <a:pt x="22019" y="59083"/>
                  <a:pt x="22345" y="59149"/>
                  <a:pt x="22477" y="59189"/>
                </a:cubicBezTo>
                <a:cubicBezTo>
                  <a:pt x="22634" y="59235"/>
                  <a:pt x="22787" y="59288"/>
                  <a:pt x="22941" y="59344"/>
                </a:cubicBezTo>
                <a:cubicBezTo>
                  <a:pt x="22960" y="59350"/>
                  <a:pt x="23053" y="59392"/>
                  <a:pt x="23056" y="59392"/>
                </a:cubicBezTo>
                <a:cubicBezTo>
                  <a:pt x="23056" y="59392"/>
                  <a:pt x="23056" y="59392"/>
                  <a:pt x="23056" y="59392"/>
                </a:cubicBezTo>
                <a:lnTo>
                  <a:pt x="23056" y="59392"/>
                </a:lnTo>
                <a:cubicBezTo>
                  <a:pt x="23108" y="59417"/>
                  <a:pt x="23159" y="59443"/>
                  <a:pt x="23209" y="59471"/>
                </a:cubicBezTo>
                <a:cubicBezTo>
                  <a:pt x="23396" y="59570"/>
                  <a:pt x="23589" y="59687"/>
                  <a:pt x="23771" y="59864"/>
                </a:cubicBezTo>
                <a:cubicBezTo>
                  <a:pt x="24085" y="60168"/>
                  <a:pt x="24534" y="60464"/>
                  <a:pt x="24991" y="60464"/>
                </a:cubicBezTo>
                <a:cubicBezTo>
                  <a:pt x="25105" y="60464"/>
                  <a:pt x="25219" y="60445"/>
                  <a:pt x="25332" y="60404"/>
                </a:cubicBezTo>
                <a:cubicBezTo>
                  <a:pt x="25831" y="60222"/>
                  <a:pt x="25805" y="59609"/>
                  <a:pt x="25462" y="59276"/>
                </a:cubicBezTo>
                <a:cubicBezTo>
                  <a:pt x="24319" y="58168"/>
                  <a:pt x="22955" y="57554"/>
                  <a:pt x="21386" y="57310"/>
                </a:cubicBezTo>
                <a:cubicBezTo>
                  <a:pt x="20177" y="57120"/>
                  <a:pt x="18802" y="57152"/>
                  <a:pt x="17685" y="56867"/>
                </a:cubicBezTo>
                <a:cubicBezTo>
                  <a:pt x="17163" y="56735"/>
                  <a:pt x="16720" y="56542"/>
                  <a:pt x="16335" y="56232"/>
                </a:cubicBezTo>
                <a:cubicBezTo>
                  <a:pt x="15864" y="55850"/>
                  <a:pt x="15431" y="55292"/>
                  <a:pt x="15132" y="54724"/>
                </a:cubicBezTo>
                <a:cubicBezTo>
                  <a:pt x="14560" y="53634"/>
                  <a:pt x="14539" y="52407"/>
                  <a:pt x="14801" y="51227"/>
                </a:cubicBezTo>
                <a:cubicBezTo>
                  <a:pt x="15392" y="48554"/>
                  <a:pt x="17202" y="46265"/>
                  <a:pt x="18517" y="43918"/>
                </a:cubicBezTo>
                <a:cubicBezTo>
                  <a:pt x="19477" y="42204"/>
                  <a:pt x="20305" y="40076"/>
                  <a:pt x="20188" y="38069"/>
                </a:cubicBezTo>
                <a:cubicBezTo>
                  <a:pt x="20097" y="36493"/>
                  <a:pt x="19294" y="35274"/>
                  <a:pt x="17977" y="34429"/>
                </a:cubicBezTo>
                <a:cubicBezTo>
                  <a:pt x="16899" y="33737"/>
                  <a:pt x="15619" y="33424"/>
                  <a:pt x="14391" y="33120"/>
                </a:cubicBezTo>
                <a:cubicBezTo>
                  <a:pt x="13766" y="32965"/>
                  <a:pt x="13142" y="32815"/>
                  <a:pt x="12528" y="32623"/>
                </a:cubicBezTo>
                <a:cubicBezTo>
                  <a:pt x="12220" y="32528"/>
                  <a:pt x="11915" y="32422"/>
                  <a:pt x="11616" y="32301"/>
                </a:cubicBezTo>
                <a:cubicBezTo>
                  <a:pt x="11582" y="32287"/>
                  <a:pt x="11538" y="32274"/>
                  <a:pt x="11497" y="32258"/>
                </a:cubicBezTo>
                <a:lnTo>
                  <a:pt x="11497" y="32258"/>
                </a:lnTo>
                <a:cubicBezTo>
                  <a:pt x="11475" y="32243"/>
                  <a:pt x="11451" y="32229"/>
                  <a:pt x="11429" y="32218"/>
                </a:cubicBezTo>
                <a:cubicBezTo>
                  <a:pt x="11285" y="32144"/>
                  <a:pt x="11140" y="32072"/>
                  <a:pt x="11001" y="31991"/>
                </a:cubicBezTo>
                <a:cubicBezTo>
                  <a:pt x="10944" y="31958"/>
                  <a:pt x="10888" y="31922"/>
                  <a:pt x="10831" y="31890"/>
                </a:cubicBezTo>
                <a:lnTo>
                  <a:pt x="10831" y="31890"/>
                </a:lnTo>
                <a:cubicBezTo>
                  <a:pt x="10713" y="31800"/>
                  <a:pt x="10593" y="31716"/>
                  <a:pt x="10480" y="31620"/>
                </a:cubicBezTo>
                <a:cubicBezTo>
                  <a:pt x="10448" y="31593"/>
                  <a:pt x="10416" y="31564"/>
                  <a:pt x="10384" y="31535"/>
                </a:cubicBezTo>
                <a:lnTo>
                  <a:pt x="10384" y="31535"/>
                </a:lnTo>
                <a:cubicBezTo>
                  <a:pt x="10399" y="31550"/>
                  <a:pt x="10405" y="31557"/>
                  <a:pt x="10404" y="31557"/>
                </a:cubicBezTo>
                <a:cubicBezTo>
                  <a:pt x="10401" y="31557"/>
                  <a:pt x="10378" y="31537"/>
                  <a:pt x="10337" y="31493"/>
                </a:cubicBezTo>
                <a:lnTo>
                  <a:pt x="10337" y="31493"/>
                </a:lnTo>
                <a:cubicBezTo>
                  <a:pt x="10353" y="31507"/>
                  <a:pt x="10368" y="31521"/>
                  <a:pt x="10384" y="31535"/>
                </a:cubicBezTo>
                <a:lnTo>
                  <a:pt x="10384" y="31535"/>
                </a:lnTo>
                <a:cubicBezTo>
                  <a:pt x="10372" y="31524"/>
                  <a:pt x="10356" y="31508"/>
                  <a:pt x="10333" y="31489"/>
                </a:cubicBezTo>
                <a:lnTo>
                  <a:pt x="10333" y="31489"/>
                </a:lnTo>
                <a:cubicBezTo>
                  <a:pt x="10335" y="31490"/>
                  <a:pt x="10336" y="31491"/>
                  <a:pt x="10337" y="31493"/>
                </a:cubicBezTo>
                <a:lnTo>
                  <a:pt x="10337" y="31493"/>
                </a:lnTo>
                <a:cubicBezTo>
                  <a:pt x="10324" y="31482"/>
                  <a:pt x="10312" y="31471"/>
                  <a:pt x="10300" y="31460"/>
                </a:cubicBezTo>
                <a:lnTo>
                  <a:pt x="10300" y="31460"/>
                </a:lnTo>
                <a:cubicBezTo>
                  <a:pt x="10312" y="31471"/>
                  <a:pt x="10323" y="31480"/>
                  <a:pt x="10333" y="31489"/>
                </a:cubicBezTo>
                <a:lnTo>
                  <a:pt x="10333" y="31489"/>
                </a:lnTo>
                <a:cubicBezTo>
                  <a:pt x="10329" y="31485"/>
                  <a:pt x="10325" y="31480"/>
                  <a:pt x="10320" y="31475"/>
                </a:cubicBezTo>
                <a:cubicBezTo>
                  <a:pt x="10275" y="31425"/>
                  <a:pt x="10232" y="31374"/>
                  <a:pt x="10190" y="31324"/>
                </a:cubicBezTo>
                <a:lnTo>
                  <a:pt x="10190" y="31324"/>
                </a:lnTo>
                <a:cubicBezTo>
                  <a:pt x="10339" y="31271"/>
                  <a:pt x="10485" y="31210"/>
                  <a:pt x="10629" y="31144"/>
                </a:cubicBezTo>
                <a:cubicBezTo>
                  <a:pt x="11084" y="30932"/>
                  <a:pt x="11526" y="30690"/>
                  <a:pt x="11948" y="30417"/>
                </a:cubicBezTo>
                <a:cubicBezTo>
                  <a:pt x="12907" y="29809"/>
                  <a:pt x="13797" y="29083"/>
                  <a:pt x="14600" y="28281"/>
                </a:cubicBezTo>
                <a:cubicBezTo>
                  <a:pt x="15988" y="26898"/>
                  <a:pt x="17752" y="24786"/>
                  <a:pt x="17218" y="22656"/>
                </a:cubicBezTo>
                <a:cubicBezTo>
                  <a:pt x="16773" y="20878"/>
                  <a:pt x="15040" y="19461"/>
                  <a:pt x="13254" y="19461"/>
                </a:cubicBezTo>
                <a:cubicBezTo>
                  <a:pt x="12761" y="19461"/>
                  <a:pt x="12264" y="19568"/>
                  <a:pt x="11788" y="19806"/>
                </a:cubicBezTo>
                <a:cubicBezTo>
                  <a:pt x="9881" y="20762"/>
                  <a:pt x="8485" y="22808"/>
                  <a:pt x="7660" y="24724"/>
                </a:cubicBezTo>
                <a:cubicBezTo>
                  <a:pt x="6966" y="26337"/>
                  <a:pt x="6845" y="28259"/>
                  <a:pt x="7404" y="29942"/>
                </a:cubicBezTo>
                <a:lnTo>
                  <a:pt x="7404" y="29942"/>
                </a:lnTo>
                <a:cubicBezTo>
                  <a:pt x="7265" y="29960"/>
                  <a:pt x="7126" y="29976"/>
                  <a:pt x="6988" y="29987"/>
                </a:cubicBezTo>
                <a:cubicBezTo>
                  <a:pt x="6817" y="30002"/>
                  <a:pt x="6646" y="30011"/>
                  <a:pt x="6475" y="30016"/>
                </a:cubicBezTo>
                <a:cubicBezTo>
                  <a:pt x="6454" y="30017"/>
                  <a:pt x="6432" y="30017"/>
                  <a:pt x="6411" y="30017"/>
                </a:cubicBezTo>
                <a:cubicBezTo>
                  <a:pt x="6373" y="30017"/>
                  <a:pt x="6336" y="30016"/>
                  <a:pt x="6298" y="30016"/>
                </a:cubicBezTo>
                <a:cubicBezTo>
                  <a:pt x="6263" y="30016"/>
                  <a:pt x="6229" y="30017"/>
                  <a:pt x="6194" y="30018"/>
                </a:cubicBezTo>
                <a:cubicBezTo>
                  <a:pt x="6185" y="30018"/>
                  <a:pt x="6178" y="30018"/>
                  <a:pt x="6172" y="30019"/>
                </a:cubicBezTo>
                <a:lnTo>
                  <a:pt x="6172" y="30019"/>
                </a:lnTo>
                <a:cubicBezTo>
                  <a:pt x="6159" y="30018"/>
                  <a:pt x="6143" y="30016"/>
                  <a:pt x="6124" y="30015"/>
                </a:cubicBezTo>
                <a:cubicBezTo>
                  <a:pt x="5962" y="30000"/>
                  <a:pt x="5801" y="29986"/>
                  <a:pt x="5641" y="29962"/>
                </a:cubicBezTo>
                <a:cubicBezTo>
                  <a:pt x="5569" y="29952"/>
                  <a:pt x="5497" y="29938"/>
                  <a:pt x="5425" y="29927"/>
                </a:cubicBezTo>
                <a:cubicBezTo>
                  <a:pt x="5404" y="29922"/>
                  <a:pt x="5383" y="29917"/>
                  <a:pt x="5361" y="29912"/>
                </a:cubicBezTo>
                <a:lnTo>
                  <a:pt x="5361" y="29912"/>
                </a:lnTo>
                <a:cubicBezTo>
                  <a:pt x="5235" y="29864"/>
                  <a:pt x="5095" y="29839"/>
                  <a:pt x="4967" y="29793"/>
                </a:cubicBezTo>
                <a:cubicBezTo>
                  <a:pt x="4912" y="29773"/>
                  <a:pt x="4859" y="29746"/>
                  <a:pt x="4805" y="29728"/>
                </a:cubicBezTo>
                <a:lnTo>
                  <a:pt x="4805" y="29728"/>
                </a:lnTo>
                <a:cubicBezTo>
                  <a:pt x="4801" y="29726"/>
                  <a:pt x="4796" y="29723"/>
                  <a:pt x="4791" y="29721"/>
                </a:cubicBezTo>
                <a:cubicBezTo>
                  <a:pt x="4681" y="29662"/>
                  <a:pt x="4573" y="29589"/>
                  <a:pt x="4462" y="29533"/>
                </a:cubicBezTo>
                <a:lnTo>
                  <a:pt x="4462" y="29533"/>
                </a:lnTo>
                <a:cubicBezTo>
                  <a:pt x="4409" y="29493"/>
                  <a:pt x="4355" y="29453"/>
                  <a:pt x="4304" y="29411"/>
                </a:cubicBezTo>
                <a:cubicBezTo>
                  <a:pt x="4255" y="29371"/>
                  <a:pt x="4209" y="29330"/>
                  <a:pt x="4161" y="29290"/>
                </a:cubicBezTo>
                <a:lnTo>
                  <a:pt x="4161" y="29290"/>
                </a:lnTo>
                <a:cubicBezTo>
                  <a:pt x="4074" y="29187"/>
                  <a:pt x="3976" y="29092"/>
                  <a:pt x="3890" y="28986"/>
                </a:cubicBezTo>
                <a:cubicBezTo>
                  <a:pt x="3852" y="28938"/>
                  <a:pt x="3816" y="28888"/>
                  <a:pt x="3776" y="28840"/>
                </a:cubicBezTo>
                <a:lnTo>
                  <a:pt x="3776" y="28840"/>
                </a:lnTo>
                <a:cubicBezTo>
                  <a:pt x="3704" y="28714"/>
                  <a:pt x="3621" y="28596"/>
                  <a:pt x="3552" y="28468"/>
                </a:cubicBezTo>
                <a:cubicBezTo>
                  <a:pt x="3483" y="28342"/>
                  <a:pt x="3417" y="28214"/>
                  <a:pt x="3358" y="28082"/>
                </a:cubicBezTo>
                <a:cubicBezTo>
                  <a:pt x="3330" y="28019"/>
                  <a:pt x="3304" y="27955"/>
                  <a:pt x="3277" y="27893"/>
                </a:cubicBezTo>
                <a:cubicBezTo>
                  <a:pt x="3275" y="27890"/>
                  <a:pt x="3274" y="27887"/>
                  <a:pt x="3272" y="27884"/>
                </a:cubicBezTo>
                <a:lnTo>
                  <a:pt x="3272" y="27884"/>
                </a:lnTo>
                <a:cubicBezTo>
                  <a:pt x="3263" y="27860"/>
                  <a:pt x="3255" y="27837"/>
                  <a:pt x="3246" y="27813"/>
                </a:cubicBezTo>
                <a:cubicBezTo>
                  <a:pt x="3031" y="27192"/>
                  <a:pt x="2881" y="26553"/>
                  <a:pt x="2798" y="25901"/>
                </a:cubicBezTo>
                <a:cubicBezTo>
                  <a:pt x="2774" y="25728"/>
                  <a:pt x="2756" y="25556"/>
                  <a:pt x="2738" y="25382"/>
                </a:cubicBezTo>
                <a:cubicBezTo>
                  <a:pt x="2736" y="25356"/>
                  <a:pt x="2734" y="25339"/>
                  <a:pt x="2733" y="25326"/>
                </a:cubicBezTo>
                <a:lnTo>
                  <a:pt x="2733" y="25326"/>
                </a:lnTo>
                <a:cubicBezTo>
                  <a:pt x="2733" y="25320"/>
                  <a:pt x="2732" y="25299"/>
                  <a:pt x="2729" y="25246"/>
                </a:cubicBezTo>
                <a:cubicBezTo>
                  <a:pt x="2722" y="25149"/>
                  <a:pt x="2716" y="25053"/>
                  <a:pt x="2713" y="24955"/>
                </a:cubicBezTo>
                <a:cubicBezTo>
                  <a:pt x="2694" y="24567"/>
                  <a:pt x="2690" y="24179"/>
                  <a:pt x="2698" y="23791"/>
                </a:cubicBezTo>
                <a:cubicBezTo>
                  <a:pt x="2719" y="22957"/>
                  <a:pt x="2783" y="22126"/>
                  <a:pt x="2890" y="21299"/>
                </a:cubicBezTo>
                <a:cubicBezTo>
                  <a:pt x="3357" y="17632"/>
                  <a:pt x="4406" y="14162"/>
                  <a:pt x="5766" y="10761"/>
                </a:cubicBezTo>
                <a:cubicBezTo>
                  <a:pt x="6900" y="7918"/>
                  <a:pt x="8229" y="4980"/>
                  <a:pt x="10153" y="2571"/>
                </a:cubicBezTo>
                <a:cubicBezTo>
                  <a:pt x="10192" y="2521"/>
                  <a:pt x="10232" y="2472"/>
                  <a:pt x="10272" y="2422"/>
                </a:cubicBezTo>
                <a:cubicBezTo>
                  <a:pt x="10293" y="2397"/>
                  <a:pt x="10316" y="2371"/>
                  <a:pt x="10337" y="2345"/>
                </a:cubicBezTo>
                <a:lnTo>
                  <a:pt x="10337" y="2345"/>
                </a:lnTo>
                <a:cubicBezTo>
                  <a:pt x="10410" y="2262"/>
                  <a:pt x="10484" y="2180"/>
                  <a:pt x="10560" y="2099"/>
                </a:cubicBezTo>
                <a:cubicBezTo>
                  <a:pt x="10715" y="1935"/>
                  <a:pt x="10876" y="1778"/>
                  <a:pt x="11047" y="1630"/>
                </a:cubicBezTo>
                <a:cubicBezTo>
                  <a:pt x="11750" y="1024"/>
                  <a:pt x="10588" y="1"/>
                  <a:pt x="9734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 rot="-2225305">
            <a:off x="8513182" y="3745809"/>
            <a:ext cx="435765" cy="1423073"/>
          </a:xfrm>
          <a:custGeom>
            <a:avLst/>
            <a:gdLst/>
            <a:ahLst/>
            <a:cxnLst/>
            <a:rect l="l" t="t" r="r" b="b"/>
            <a:pathLst>
              <a:path w="15040" h="49116" extrusionOk="0">
                <a:moveTo>
                  <a:pt x="2622" y="0"/>
                </a:moveTo>
                <a:cubicBezTo>
                  <a:pt x="2279" y="0"/>
                  <a:pt x="1966" y="93"/>
                  <a:pt x="1911" y="396"/>
                </a:cubicBezTo>
                <a:lnTo>
                  <a:pt x="1909" y="396"/>
                </a:lnTo>
                <a:cubicBezTo>
                  <a:pt x="1170" y="4445"/>
                  <a:pt x="0" y="8600"/>
                  <a:pt x="387" y="12750"/>
                </a:cubicBezTo>
                <a:cubicBezTo>
                  <a:pt x="561" y="14618"/>
                  <a:pt x="1107" y="16551"/>
                  <a:pt x="2154" y="18121"/>
                </a:cubicBezTo>
                <a:cubicBezTo>
                  <a:pt x="2937" y="19295"/>
                  <a:pt x="4098" y="20091"/>
                  <a:pt x="5333" y="20727"/>
                </a:cubicBezTo>
                <a:cubicBezTo>
                  <a:pt x="5897" y="21017"/>
                  <a:pt x="6464" y="21298"/>
                  <a:pt x="7006" y="21629"/>
                </a:cubicBezTo>
                <a:cubicBezTo>
                  <a:pt x="7157" y="21722"/>
                  <a:pt x="7306" y="21818"/>
                  <a:pt x="7453" y="21917"/>
                </a:cubicBezTo>
                <a:cubicBezTo>
                  <a:pt x="7485" y="21938"/>
                  <a:pt x="7517" y="21961"/>
                  <a:pt x="7548" y="21983"/>
                </a:cubicBezTo>
                <a:lnTo>
                  <a:pt x="7548" y="21983"/>
                </a:lnTo>
                <a:cubicBezTo>
                  <a:pt x="7581" y="22006"/>
                  <a:pt x="7646" y="22053"/>
                  <a:pt x="7673" y="22075"/>
                </a:cubicBezTo>
                <a:cubicBezTo>
                  <a:pt x="8022" y="22350"/>
                  <a:pt x="8354" y="22636"/>
                  <a:pt x="8675" y="22942"/>
                </a:cubicBezTo>
                <a:cubicBezTo>
                  <a:pt x="9261" y="23505"/>
                  <a:pt x="9958" y="24216"/>
                  <a:pt x="10290" y="24815"/>
                </a:cubicBezTo>
                <a:cubicBezTo>
                  <a:pt x="10641" y="25447"/>
                  <a:pt x="10772" y="25871"/>
                  <a:pt x="10764" y="26580"/>
                </a:cubicBezTo>
                <a:cubicBezTo>
                  <a:pt x="10758" y="27147"/>
                  <a:pt x="10613" y="27661"/>
                  <a:pt x="10386" y="28272"/>
                </a:cubicBezTo>
                <a:cubicBezTo>
                  <a:pt x="10124" y="28975"/>
                  <a:pt x="9796" y="29652"/>
                  <a:pt x="9488" y="30336"/>
                </a:cubicBezTo>
                <a:cubicBezTo>
                  <a:pt x="8680" y="32128"/>
                  <a:pt x="8081" y="33925"/>
                  <a:pt x="7886" y="35895"/>
                </a:cubicBezTo>
                <a:cubicBezTo>
                  <a:pt x="7421" y="40569"/>
                  <a:pt x="9649" y="44705"/>
                  <a:pt x="12362" y="48335"/>
                </a:cubicBezTo>
                <a:cubicBezTo>
                  <a:pt x="12712" y="48804"/>
                  <a:pt x="13393" y="49116"/>
                  <a:pt x="13996" y="49116"/>
                </a:cubicBezTo>
                <a:cubicBezTo>
                  <a:pt x="14077" y="49116"/>
                  <a:pt x="14156" y="49110"/>
                  <a:pt x="14233" y="49099"/>
                </a:cubicBezTo>
                <a:cubicBezTo>
                  <a:pt x="14838" y="49007"/>
                  <a:pt x="15039" y="48506"/>
                  <a:pt x="14674" y="48017"/>
                </a:cubicBezTo>
                <a:cubicBezTo>
                  <a:pt x="12375" y="44940"/>
                  <a:pt x="10450" y="41528"/>
                  <a:pt x="10539" y="37574"/>
                </a:cubicBezTo>
                <a:cubicBezTo>
                  <a:pt x="10582" y="35627"/>
                  <a:pt x="11092" y="33807"/>
                  <a:pt x="11860" y="32032"/>
                </a:cubicBezTo>
                <a:cubicBezTo>
                  <a:pt x="12415" y="30756"/>
                  <a:pt x="13130" y="29495"/>
                  <a:pt x="13381" y="28113"/>
                </a:cubicBezTo>
                <a:cubicBezTo>
                  <a:pt x="13662" y="26562"/>
                  <a:pt x="13156" y="25164"/>
                  <a:pt x="12210" y="23930"/>
                </a:cubicBezTo>
                <a:cubicBezTo>
                  <a:pt x="11103" y="22484"/>
                  <a:pt x="9622" y="21198"/>
                  <a:pt x="8047" y="20286"/>
                </a:cubicBezTo>
                <a:cubicBezTo>
                  <a:pt x="7510" y="19976"/>
                  <a:pt x="6951" y="19707"/>
                  <a:pt x="6403" y="19418"/>
                </a:cubicBezTo>
                <a:cubicBezTo>
                  <a:pt x="6175" y="19298"/>
                  <a:pt x="5948" y="19174"/>
                  <a:pt x="5729" y="19040"/>
                </a:cubicBezTo>
                <a:cubicBezTo>
                  <a:pt x="5620" y="18972"/>
                  <a:pt x="5515" y="18900"/>
                  <a:pt x="5408" y="18830"/>
                </a:cubicBezTo>
                <a:lnTo>
                  <a:pt x="5408" y="18830"/>
                </a:lnTo>
                <a:cubicBezTo>
                  <a:pt x="5469" y="18869"/>
                  <a:pt x="5496" y="18885"/>
                  <a:pt x="5499" y="18885"/>
                </a:cubicBezTo>
                <a:cubicBezTo>
                  <a:pt x="5510" y="18885"/>
                  <a:pt x="5241" y="18695"/>
                  <a:pt x="5178" y="18640"/>
                </a:cubicBezTo>
                <a:cubicBezTo>
                  <a:pt x="5143" y="18610"/>
                  <a:pt x="5024" y="18496"/>
                  <a:pt x="4968" y="18445"/>
                </a:cubicBezTo>
                <a:lnTo>
                  <a:pt x="4968" y="18445"/>
                </a:lnTo>
                <a:cubicBezTo>
                  <a:pt x="4920" y="18388"/>
                  <a:pt x="4796" y="18249"/>
                  <a:pt x="4763" y="18207"/>
                </a:cubicBezTo>
                <a:cubicBezTo>
                  <a:pt x="4657" y="18078"/>
                  <a:pt x="4558" y="17942"/>
                  <a:pt x="4465" y="17803"/>
                </a:cubicBezTo>
                <a:cubicBezTo>
                  <a:pt x="4323" y="17589"/>
                  <a:pt x="4379" y="17678"/>
                  <a:pt x="4247" y="17421"/>
                </a:cubicBezTo>
                <a:cubicBezTo>
                  <a:pt x="3831" y="16626"/>
                  <a:pt x="3531" y="15749"/>
                  <a:pt x="3333" y="14875"/>
                </a:cubicBezTo>
                <a:cubicBezTo>
                  <a:pt x="2838" y="12678"/>
                  <a:pt x="3021" y="10352"/>
                  <a:pt x="3328" y="8143"/>
                </a:cubicBezTo>
                <a:cubicBezTo>
                  <a:pt x="3640" y="5903"/>
                  <a:pt x="4151" y="3699"/>
                  <a:pt x="4556" y="1476"/>
                </a:cubicBezTo>
                <a:cubicBezTo>
                  <a:pt x="4673" y="841"/>
                  <a:pt x="4080" y="390"/>
                  <a:pt x="3545" y="171"/>
                </a:cubicBezTo>
                <a:cubicBezTo>
                  <a:pt x="3375" y="102"/>
                  <a:pt x="2981" y="0"/>
                  <a:pt x="2622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8054827" y="-79728"/>
            <a:ext cx="1054835" cy="1431162"/>
          </a:xfrm>
          <a:custGeom>
            <a:avLst/>
            <a:gdLst/>
            <a:ahLst/>
            <a:cxnLst/>
            <a:rect l="l" t="t" r="r" b="b"/>
            <a:pathLst>
              <a:path w="36405" h="49393" extrusionOk="0">
                <a:moveTo>
                  <a:pt x="14570" y="18820"/>
                </a:moveTo>
                <a:cubicBezTo>
                  <a:pt x="14571" y="18820"/>
                  <a:pt x="14584" y="18822"/>
                  <a:pt x="14618" y="18826"/>
                </a:cubicBezTo>
                <a:lnTo>
                  <a:pt x="14618" y="18826"/>
                </a:lnTo>
                <a:cubicBezTo>
                  <a:pt x="14592" y="18823"/>
                  <a:pt x="14569" y="18820"/>
                  <a:pt x="14570" y="18820"/>
                </a:cubicBezTo>
                <a:close/>
                <a:moveTo>
                  <a:pt x="14649" y="18829"/>
                </a:moveTo>
                <a:cubicBezTo>
                  <a:pt x="14656" y="18830"/>
                  <a:pt x="14663" y="18831"/>
                  <a:pt x="14671" y="18831"/>
                </a:cubicBezTo>
                <a:cubicBezTo>
                  <a:pt x="14664" y="18831"/>
                  <a:pt x="14656" y="18830"/>
                  <a:pt x="14649" y="18829"/>
                </a:cubicBezTo>
                <a:close/>
                <a:moveTo>
                  <a:pt x="4756" y="1"/>
                </a:moveTo>
                <a:cubicBezTo>
                  <a:pt x="4233" y="1"/>
                  <a:pt x="3605" y="121"/>
                  <a:pt x="3325" y="476"/>
                </a:cubicBezTo>
                <a:lnTo>
                  <a:pt x="3326" y="476"/>
                </a:lnTo>
                <a:cubicBezTo>
                  <a:pt x="2008" y="2142"/>
                  <a:pt x="1178" y="4142"/>
                  <a:pt x="699" y="6201"/>
                </a:cubicBezTo>
                <a:cubicBezTo>
                  <a:pt x="189" y="8379"/>
                  <a:pt x="0" y="10711"/>
                  <a:pt x="513" y="12908"/>
                </a:cubicBezTo>
                <a:cubicBezTo>
                  <a:pt x="1037" y="15152"/>
                  <a:pt x="2290" y="16981"/>
                  <a:pt x="4410" y="17964"/>
                </a:cubicBezTo>
                <a:cubicBezTo>
                  <a:pt x="5998" y="18700"/>
                  <a:pt x="7727" y="18857"/>
                  <a:pt x="9460" y="18857"/>
                </a:cubicBezTo>
                <a:cubicBezTo>
                  <a:pt x="10349" y="18857"/>
                  <a:pt x="11239" y="18815"/>
                  <a:pt x="12111" y="18790"/>
                </a:cubicBezTo>
                <a:cubicBezTo>
                  <a:pt x="12453" y="18779"/>
                  <a:pt x="12794" y="18772"/>
                  <a:pt x="13136" y="18772"/>
                </a:cubicBezTo>
                <a:cubicBezTo>
                  <a:pt x="13425" y="18772"/>
                  <a:pt x="13714" y="18777"/>
                  <a:pt x="14003" y="18790"/>
                </a:cubicBezTo>
                <a:cubicBezTo>
                  <a:pt x="14159" y="18796"/>
                  <a:pt x="14314" y="18804"/>
                  <a:pt x="14471" y="18815"/>
                </a:cubicBezTo>
                <a:cubicBezTo>
                  <a:pt x="14524" y="18819"/>
                  <a:pt x="14579" y="18823"/>
                  <a:pt x="14634" y="18828"/>
                </a:cubicBezTo>
                <a:lnTo>
                  <a:pt x="14634" y="18828"/>
                </a:lnTo>
                <a:cubicBezTo>
                  <a:pt x="14656" y="18831"/>
                  <a:pt x="14684" y="18835"/>
                  <a:pt x="14720" y="18839"/>
                </a:cubicBezTo>
                <a:cubicBezTo>
                  <a:pt x="15027" y="18879"/>
                  <a:pt x="15332" y="18924"/>
                  <a:pt x="15635" y="18988"/>
                </a:cubicBezTo>
                <a:cubicBezTo>
                  <a:pt x="16640" y="19200"/>
                  <a:pt x="17890" y="19807"/>
                  <a:pt x="18695" y="20664"/>
                </a:cubicBezTo>
                <a:cubicBezTo>
                  <a:pt x="19527" y="21549"/>
                  <a:pt x="20224" y="22576"/>
                  <a:pt x="20570" y="23749"/>
                </a:cubicBezTo>
                <a:cubicBezTo>
                  <a:pt x="20886" y="24819"/>
                  <a:pt x="20955" y="25940"/>
                  <a:pt x="20971" y="27052"/>
                </a:cubicBezTo>
                <a:cubicBezTo>
                  <a:pt x="20990" y="28322"/>
                  <a:pt x="20957" y="29591"/>
                  <a:pt x="21038" y="30859"/>
                </a:cubicBezTo>
                <a:cubicBezTo>
                  <a:pt x="21109" y="31947"/>
                  <a:pt x="21323" y="33040"/>
                  <a:pt x="21492" y="34117"/>
                </a:cubicBezTo>
                <a:cubicBezTo>
                  <a:pt x="21808" y="36134"/>
                  <a:pt x="22180" y="38161"/>
                  <a:pt x="22863" y="40093"/>
                </a:cubicBezTo>
                <a:cubicBezTo>
                  <a:pt x="23527" y="41973"/>
                  <a:pt x="24467" y="43754"/>
                  <a:pt x="25866" y="45194"/>
                </a:cubicBezTo>
                <a:cubicBezTo>
                  <a:pt x="27515" y="46892"/>
                  <a:pt x="29609" y="48042"/>
                  <a:pt x="31850" y="48764"/>
                </a:cubicBezTo>
                <a:cubicBezTo>
                  <a:pt x="32564" y="48994"/>
                  <a:pt x="33293" y="49180"/>
                  <a:pt x="34025" y="49343"/>
                </a:cubicBezTo>
                <a:cubicBezTo>
                  <a:pt x="34171" y="49376"/>
                  <a:pt x="34339" y="49393"/>
                  <a:pt x="34515" y="49393"/>
                </a:cubicBezTo>
                <a:cubicBezTo>
                  <a:pt x="35034" y="49393"/>
                  <a:pt x="35624" y="49242"/>
                  <a:pt x="35945" y="48906"/>
                </a:cubicBezTo>
                <a:cubicBezTo>
                  <a:pt x="36405" y="48427"/>
                  <a:pt x="35742" y="48132"/>
                  <a:pt x="35343" y="48042"/>
                </a:cubicBezTo>
                <a:cubicBezTo>
                  <a:pt x="33117" y="47542"/>
                  <a:pt x="30972" y="46657"/>
                  <a:pt x="29210" y="45162"/>
                </a:cubicBezTo>
                <a:cubicBezTo>
                  <a:pt x="27772" y="43941"/>
                  <a:pt x="26721" y="42297"/>
                  <a:pt x="25997" y="40569"/>
                </a:cubicBezTo>
                <a:cubicBezTo>
                  <a:pt x="25240" y="38761"/>
                  <a:pt x="24837" y="36808"/>
                  <a:pt x="24506" y="34883"/>
                </a:cubicBezTo>
                <a:cubicBezTo>
                  <a:pt x="24332" y="33863"/>
                  <a:pt x="24182" y="32837"/>
                  <a:pt x="24032" y="31813"/>
                </a:cubicBezTo>
                <a:cubicBezTo>
                  <a:pt x="23850" y="30583"/>
                  <a:pt x="23821" y="29356"/>
                  <a:pt x="23820" y="28115"/>
                </a:cubicBezTo>
                <a:cubicBezTo>
                  <a:pt x="23818" y="25859"/>
                  <a:pt x="23799" y="23608"/>
                  <a:pt x="22609" y="21606"/>
                </a:cubicBezTo>
                <a:cubicBezTo>
                  <a:pt x="21187" y="19216"/>
                  <a:pt x="18762" y="17862"/>
                  <a:pt x="16038" y="17537"/>
                </a:cubicBezTo>
                <a:cubicBezTo>
                  <a:pt x="15248" y="17443"/>
                  <a:pt x="14457" y="17412"/>
                  <a:pt x="13665" y="17412"/>
                </a:cubicBezTo>
                <a:cubicBezTo>
                  <a:pt x="13152" y="17412"/>
                  <a:pt x="12639" y="17425"/>
                  <a:pt x="12124" y="17443"/>
                </a:cubicBezTo>
                <a:cubicBezTo>
                  <a:pt x="11515" y="17466"/>
                  <a:pt x="10907" y="17489"/>
                  <a:pt x="10298" y="17494"/>
                </a:cubicBezTo>
                <a:cubicBezTo>
                  <a:pt x="10236" y="17495"/>
                  <a:pt x="10174" y="17495"/>
                  <a:pt x="10111" y="17495"/>
                </a:cubicBezTo>
                <a:cubicBezTo>
                  <a:pt x="9884" y="17495"/>
                  <a:pt x="9657" y="17492"/>
                  <a:pt x="9429" y="17485"/>
                </a:cubicBezTo>
                <a:cubicBezTo>
                  <a:pt x="9274" y="17480"/>
                  <a:pt x="9119" y="17472"/>
                  <a:pt x="8966" y="17464"/>
                </a:cubicBezTo>
                <a:cubicBezTo>
                  <a:pt x="8913" y="17460"/>
                  <a:pt x="8629" y="17434"/>
                  <a:pt x="8602" y="17434"/>
                </a:cubicBezTo>
                <a:cubicBezTo>
                  <a:pt x="8594" y="17434"/>
                  <a:pt x="8608" y="17436"/>
                  <a:pt x="8656" y="17442"/>
                </a:cubicBezTo>
                <a:cubicBezTo>
                  <a:pt x="8063" y="17371"/>
                  <a:pt x="7584" y="17285"/>
                  <a:pt x="7114" y="17128"/>
                </a:cubicBezTo>
                <a:cubicBezTo>
                  <a:pt x="6585" y="16956"/>
                  <a:pt x="6084" y="16707"/>
                  <a:pt x="5625" y="16392"/>
                </a:cubicBezTo>
                <a:cubicBezTo>
                  <a:pt x="4850" y="15860"/>
                  <a:pt x="4275" y="15020"/>
                  <a:pt x="3874" y="14167"/>
                </a:cubicBezTo>
                <a:cubicBezTo>
                  <a:pt x="2983" y="12275"/>
                  <a:pt x="2927" y="10002"/>
                  <a:pt x="3176" y="7962"/>
                </a:cubicBezTo>
                <a:cubicBezTo>
                  <a:pt x="3430" y="5869"/>
                  <a:pt x="4087" y="3764"/>
                  <a:pt x="5152" y="1939"/>
                </a:cubicBezTo>
                <a:cubicBezTo>
                  <a:pt x="5360" y="1578"/>
                  <a:pt x="5592" y="1233"/>
                  <a:pt x="5847" y="906"/>
                </a:cubicBezTo>
                <a:cubicBezTo>
                  <a:pt x="6232" y="418"/>
                  <a:pt x="5708" y="123"/>
                  <a:pt x="5245" y="40"/>
                </a:cubicBezTo>
                <a:cubicBezTo>
                  <a:pt x="5108" y="15"/>
                  <a:pt x="4938" y="1"/>
                  <a:pt x="4756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8877766" y="3133802"/>
            <a:ext cx="463049" cy="786208"/>
          </a:xfrm>
          <a:custGeom>
            <a:avLst/>
            <a:gdLst/>
            <a:ahLst/>
            <a:cxnLst/>
            <a:rect l="l" t="t" r="r" b="b"/>
            <a:pathLst>
              <a:path w="15981" h="27134" extrusionOk="0">
                <a:moveTo>
                  <a:pt x="7190" y="14865"/>
                </a:moveTo>
                <a:lnTo>
                  <a:pt x="7180" y="14871"/>
                </a:lnTo>
                <a:lnTo>
                  <a:pt x="7180" y="14871"/>
                </a:lnTo>
                <a:cubicBezTo>
                  <a:pt x="7185" y="14868"/>
                  <a:pt x="7188" y="14866"/>
                  <a:pt x="7190" y="14865"/>
                </a:cubicBezTo>
                <a:close/>
                <a:moveTo>
                  <a:pt x="2881" y="21722"/>
                </a:moveTo>
                <a:cubicBezTo>
                  <a:pt x="2871" y="21757"/>
                  <a:pt x="2867" y="21770"/>
                  <a:pt x="2867" y="21770"/>
                </a:cubicBezTo>
                <a:cubicBezTo>
                  <a:pt x="2867" y="21770"/>
                  <a:pt x="2874" y="21744"/>
                  <a:pt x="2881" y="21722"/>
                </a:cubicBezTo>
                <a:close/>
                <a:moveTo>
                  <a:pt x="14455" y="0"/>
                </a:moveTo>
                <a:cubicBezTo>
                  <a:pt x="14202" y="0"/>
                  <a:pt x="13948" y="49"/>
                  <a:pt x="13799" y="99"/>
                </a:cubicBezTo>
                <a:cubicBezTo>
                  <a:pt x="13337" y="254"/>
                  <a:pt x="12754" y="641"/>
                  <a:pt x="12862" y="1200"/>
                </a:cubicBezTo>
                <a:lnTo>
                  <a:pt x="12862" y="1198"/>
                </a:lnTo>
                <a:cubicBezTo>
                  <a:pt x="13145" y="2655"/>
                  <a:pt x="13322" y="4133"/>
                  <a:pt x="13276" y="5620"/>
                </a:cubicBezTo>
                <a:cubicBezTo>
                  <a:pt x="13259" y="6238"/>
                  <a:pt x="13198" y="6853"/>
                  <a:pt x="13094" y="7464"/>
                </a:cubicBezTo>
                <a:cubicBezTo>
                  <a:pt x="13001" y="8000"/>
                  <a:pt x="12872" y="8502"/>
                  <a:pt x="12738" y="8889"/>
                </a:cubicBezTo>
                <a:cubicBezTo>
                  <a:pt x="12580" y="9350"/>
                  <a:pt x="12383" y="9798"/>
                  <a:pt x="12155" y="10229"/>
                </a:cubicBezTo>
                <a:cubicBezTo>
                  <a:pt x="12051" y="10424"/>
                  <a:pt x="11939" y="10612"/>
                  <a:pt x="11822" y="10801"/>
                </a:cubicBezTo>
                <a:cubicBezTo>
                  <a:pt x="11798" y="10840"/>
                  <a:pt x="11783" y="10864"/>
                  <a:pt x="11775" y="10878"/>
                </a:cubicBezTo>
                <a:lnTo>
                  <a:pt x="11775" y="10878"/>
                </a:lnTo>
                <a:cubicBezTo>
                  <a:pt x="11766" y="10890"/>
                  <a:pt x="11749" y="10913"/>
                  <a:pt x="11719" y="10956"/>
                </a:cubicBezTo>
                <a:cubicBezTo>
                  <a:pt x="11650" y="11053"/>
                  <a:pt x="11581" y="11151"/>
                  <a:pt x="11509" y="11245"/>
                </a:cubicBezTo>
                <a:cubicBezTo>
                  <a:pt x="11239" y="11600"/>
                  <a:pt x="10949" y="11937"/>
                  <a:pt x="10637" y="12255"/>
                </a:cubicBezTo>
                <a:cubicBezTo>
                  <a:pt x="10556" y="12338"/>
                  <a:pt x="10472" y="12418"/>
                  <a:pt x="10391" y="12499"/>
                </a:cubicBezTo>
                <a:cubicBezTo>
                  <a:pt x="10459" y="12431"/>
                  <a:pt x="10484" y="12406"/>
                  <a:pt x="10483" y="12406"/>
                </a:cubicBezTo>
                <a:lnTo>
                  <a:pt x="10483" y="12406"/>
                </a:lnTo>
                <a:cubicBezTo>
                  <a:pt x="10482" y="12406"/>
                  <a:pt x="10350" y="12535"/>
                  <a:pt x="10313" y="12569"/>
                </a:cubicBezTo>
                <a:cubicBezTo>
                  <a:pt x="10142" y="12724"/>
                  <a:pt x="9966" y="12876"/>
                  <a:pt x="9789" y="13021"/>
                </a:cubicBezTo>
                <a:cubicBezTo>
                  <a:pt x="9102" y="13587"/>
                  <a:pt x="8370" y="14092"/>
                  <a:pt x="7629" y="14579"/>
                </a:cubicBezTo>
                <a:cubicBezTo>
                  <a:pt x="7455" y="14692"/>
                  <a:pt x="7281" y="14806"/>
                  <a:pt x="7108" y="14919"/>
                </a:cubicBezTo>
                <a:cubicBezTo>
                  <a:pt x="7080" y="14937"/>
                  <a:pt x="7064" y="14947"/>
                  <a:pt x="7056" y="14953"/>
                </a:cubicBezTo>
                <a:lnTo>
                  <a:pt x="7056" y="14953"/>
                </a:lnTo>
                <a:lnTo>
                  <a:pt x="7180" y="14871"/>
                </a:lnTo>
                <a:lnTo>
                  <a:pt x="7180" y="14871"/>
                </a:lnTo>
                <a:cubicBezTo>
                  <a:pt x="7147" y="14893"/>
                  <a:pt x="7049" y="14957"/>
                  <a:pt x="7049" y="14957"/>
                </a:cubicBezTo>
                <a:cubicBezTo>
                  <a:pt x="7049" y="14957"/>
                  <a:pt x="7051" y="14955"/>
                  <a:pt x="7056" y="14953"/>
                </a:cubicBezTo>
                <a:lnTo>
                  <a:pt x="7056" y="14953"/>
                </a:lnTo>
                <a:lnTo>
                  <a:pt x="7046" y="14959"/>
                </a:lnTo>
                <a:lnTo>
                  <a:pt x="6530" y="15291"/>
                </a:lnTo>
                <a:cubicBezTo>
                  <a:pt x="6166" y="15526"/>
                  <a:pt x="5803" y="15761"/>
                  <a:pt x="5445" y="16004"/>
                </a:cubicBezTo>
                <a:cubicBezTo>
                  <a:pt x="3923" y="17034"/>
                  <a:pt x="2501" y="18220"/>
                  <a:pt x="1502" y="19781"/>
                </a:cubicBezTo>
                <a:cubicBezTo>
                  <a:pt x="172" y="21859"/>
                  <a:pt x="1" y="24332"/>
                  <a:pt x="291" y="26723"/>
                </a:cubicBezTo>
                <a:cubicBezTo>
                  <a:pt x="330" y="27041"/>
                  <a:pt x="683" y="27133"/>
                  <a:pt x="1039" y="27133"/>
                </a:cubicBezTo>
                <a:cubicBezTo>
                  <a:pt x="1300" y="27133"/>
                  <a:pt x="1563" y="27083"/>
                  <a:pt x="1702" y="27036"/>
                </a:cubicBezTo>
                <a:cubicBezTo>
                  <a:pt x="2196" y="26870"/>
                  <a:pt x="2707" y="26503"/>
                  <a:pt x="2638" y="25936"/>
                </a:cubicBezTo>
                <a:cubicBezTo>
                  <a:pt x="2502" y="24818"/>
                  <a:pt x="2499" y="23669"/>
                  <a:pt x="2692" y="22557"/>
                </a:cubicBezTo>
                <a:cubicBezTo>
                  <a:pt x="2734" y="22316"/>
                  <a:pt x="2790" y="22079"/>
                  <a:pt x="2847" y="21841"/>
                </a:cubicBezTo>
                <a:cubicBezTo>
                  <a:pt x="2859" y="21799"/>
                  <a:pt x="2871" y="21757"/>
                  <a:pt x="2883" y="21714"/>
                </a:cubicBezTo>
                <a:lnTo>
                  <a:pt x="2883" y="21714"/>
                </a:lnTo>
                <a:cubicBezTo>
                  <a:pt x="2885" y="21706"/>
                  <a:pt x="2887" y="21699"/>
                  <a:pt x="2889" y="21694"/>
                </a:cubicBezTo>
                <a:cubicBezTo>
                  <a:pt x="2934" y="21555"/>
                  <a:pt x="2980" y="21420"/>
                  <a:pt x="3030" y="21284"/>
                </a:cubicBezTo>
                <a:cubicBezTo>
                  <a:pt x="3183" y="20873"/>
                  <a:pt x="3371" y="20477"/>
                  <a:pt x="3593" y="20098"/>
                </a:cubicBezTo>
                <a:cubicBezTo>
                  <a:pt x="3643" y="20012"/>
                  <a:pt x="3697" y="19928"/>
                  <a:pt x="3750" y="19841"/>
                </a:cubicBezTo>
                <a:cubicBezTo>
                  <a:pt x="3751" y="19840"/>
                  <a:pt x="3751" y="19840"/>
                  <a:pt x="3752" y="19839"/>
                </a:cubicBezTo>
                <a:lnTo>
                  <a:pt x="3752" y="19839"/>
                </a:lnTo>
                <a:cubicBezTo>
                  <a:pt x="3773" y="19806"/>
                  <a:pt x="3796" y="19774"/>
                  <a:pt x="3819" y="19742"/>
                </a:cubicBezTo>
                <a:cubicBezTo>
                  <a:pt x="3945" y="19562"/>
                  <a:pt x="4079" y="19388"/>
                  <a:pt x="4220" y="19218"/>
                </a:cubicBezTo>
                <a:cubicBezTo>
                  <a:pt x="4346" y="19066"/>
                  <a:pt x="4477" y="18919"/>
                  <a:pt x="4613" y="18776"/>
                </a:cubicBezTo>
                <a:cubicBezTo>
                  <a:pt x="4688" y="18696"/>
                  <a:pt x="4763" y="18618"/>
                  <a:pt x="4841" y="18541"/>
                </a:cubicBezTo>
                <a:cubicBezTo>
                  <a:pt x="4872" y="18511"/>
                  <a:pt x="4903" y="18480"/>
                  <a:pt x="4935" y="18450"/>
                </a:cubicBezTo>
                <a:cubicBezTo>
                  <a:pt x="4936" y="18449"/>
                  <a:pt x="4938" y="18448"/>
                  <a:pt x="4939" y="18447"/>
                </a:cubicBezTo>
                <a:lnTo>
                  <a:pt x="4939" y="18447"/>
                </a:lnTo>
                <a:cubicBezTo>
                  <a:pt x="5577" y="17885"/>
                  <a:pt x="6250" y="17362"/>
                  <a:pt x="6955" y="16883"/>
                </a:cubicBezTo>
                <a:cubicBezTo>
                  <a:pt x="7321" y="16633"/>
                  <a:pt x="7693" y="16392"/>
                  <a:pt x="8065" y="16151"/>
                </a:cubicBezTo>
                <a:cubicBezTo>
                  <a:pt x="8070" y="16148"/>
                  <a:pt x="8075" y="16145"/>
                  <a:pt x="8078" y="16142"/>
                </a:cubicBezTo>
                <a:lnTo>
                  <a:pt x="8078" y="16142"/>
                </a:lnTo>
                <a:cubicBezTo>
                  <a:pt x="8084" y="16138"/>
                  <a:pt x="8090" y="16134"/>
                  <a:pt x="8097" y="16130"/>
                </a:cubicBezTo>
                <a:lnTo>
                  <a:pt x="8586" y="15817"/>
                </a:lnTo>
                <a:cubicBezTo>
                  <a:pt x="8779" y="15692"/>
                  <a:pt x="8972" y="15566"/>
                  <a:pt x="9164" y="15440"/>
                </a:cubicBezTo>
                <a:cubicBezTo>
                  <a:pt x="9897" y="14961"/>
                  <a:pt x="10623" y="14464"/>
                  <a:pt x="11302" y="13911"/>
                </a:cubicBezTo>
                <a:cubicBezTo>
                  <a:pt x="12829" y="12670"/>
                  <a:pt x="14140" y="11143"/>
                  <a:pt x="14867" y="9294"/>
                </a:cubicBezTo>
                <a:cubicBezTo>
                  <a:pt x="15981" y="6464"/>
                  <a:pt x="15776" y="3342"/>
                  <a:pt x="15211" y="412"/>
                </a:cubicBezTo>
                <a:cubicBezTo>
                  <a:pt x="15149" y="94"/>
                  <a:pt x="14803" y="0"/>
                  <a:pt x="1445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367676" y="348709"/>
            <a:ext cx="8408648" cy="4446082"/>
          </a:xfrm>
          <a:custGeom>
            <a:avLst/>
            <a:gdLst/>
            <a:ahLst/>
            <a:cxnLst/>
            <a:rect l="l" t="t" r="r" b="b"/>
            <a:pathLst>
              <a:path w="82202" h="38056" extrusionOk="0">
                <a:moveTo>
                  <a:pt x="1" y="0"/>
                </a:moveTo>
                <a:lnTo>
                  <a:pt x="1" y="38056"/>
                </a:lnTo>
                <a:lnTo>
                  <a:pt x="82201" y="38056"/>
                </a:lnTo>
                <a:lnTo>
                  <a:pt x="82201" y="3110"/>
                </a:lnTo>
                <a:lnTo>
                  <a:pt x="82201" y="0"/>
                </a:lnTo>
                <a:lnTo>
                  <a:pt x="79392" y="0"/>
                </a:lnTo>
                <a:cubicBezTo>
                  <a:pt x="79392" y="97"/>
                  <a:pt x="79392" y="154"/>
                  <a:pt x="79400" y="389"/>
                </a:cubicBezTo>
                <a:lnTo>
                  <a:pt x="79416" y="875"/>
                </a:lnTo>
                <a:cubicBezTo>
                  <a:pt x="79448" y="891"/>
                  <a:pt x="79489" y="899"/>
                  <a:pt x="79521" y="923"/>
                </a:cubicBezTo>
                <a:cubicBezTo>
                  <a:pt x="79610" y="964"/>
                  <a:pt x="79683" y="1037"/>
                  <a:pt x="79724" y="1126"/>
                </a:cubicBezTo>
                <a:cubicBezTo>
                  <a:pt x="79877" y="1288"/>
                  <a:pt x="79926" y="1514"/>
                  <a:pt x="79869" y="1725"/>
                </a:cubicBezTo>
                <a:cubicBezTo>
                  <a:pt x="79782" y="2019"/>
                  <a:pt x="79508" y="2219"/>
                  <a:pt x="79207" y="2219"/>
                </a:cubicBezTo>
                <a:cubicBezTo>
                  <a:pt x="79201" y="2219"/>
                  <a:pt x="79195" y="2219"/>
                  <a:pt x="79189" y="2219"/>
                </a:cubicBezTo>
                <a:cubicBezTo>
                  <a:pt x="78890" y="2211"/>
                  <a:pt x="78517" y="2000"/>
                  <a:pt x="78444" y="1693"/>
                </a:cubicBezTo>
                <a:cubicBezTo>
                  <a:pt x="78363" y="1320"/>
                  <a:pt x="78630" y="1045"/>
                  <a:pt x="78954" y="915"/>
                </a:cubicBezTo>
                <a:lnTo>
                  <a:pt x="78962" y="389"/>
                </a:lnTo>
                <a:cubicBezTo>
                  <a:pt x="78971" y="154"/>
                  <a:pt x="78962" y="57"/>
                  <a:pt x="78962" y="0"/>
                </a:cubicBezTo>
                <a:lnTo>
                  <a:pt x="76833" y="0"/>
                </a:lnTo>
                <a:cubicBezTo>
                  <a:pt x="76833" y="73"/>
                  <a:pt x="76833" y="146"/>
                  <a:pt x="76841" y="389"/>
                </a:cubicBezTo>
                <a:lnTo>
                  <a:pt x="76857" y="875"/>
                </a:lnTo>
                <a:cubicBezTo>
                  <a:pt x="76898" y="891"/>
                  <a:pt x="76930" y="899"/>
                  <a:pt x="76971" y="923"/>
                </a:cubicBezTo>
                <a:cubicBezTo>
                  <a:pt x="77060" y="964"/>
                  <a:pt x="77124" y="1037"/>
                  <a:pt x="77173" y="1126"/>
                </a:cubicBezTo>
                <a:cubicBezTo>
                  <a:pt x="77319" y="1288"/>
                  <a:pt x="77375" y="1514"/>
                  <a:pt x="77319" y="1725"/>
                </a:cubicBezTo>
                <a:cubicBezTo>
                  <a:pt x="77223" y="2019"/>
                  <a:pt x="76957" y="2219"/>
                  <a:pt x="76649" y="2219"/>
                </a:cubicBezTo>
                <a:cubicBezTo>
                  <a:pt x="76643" y="2219"/>
                  <a:pt x="76637" y="2219"/>
                  <a:pt x="76630" y="2219"/>
                </a:cubicBezTo>
                <a:cubicBezTo>
                  <a:pt x="76339" y="2211"/>
                  <a:pt x="75958" y="2000"/>
                  <a:pt x="75894" y="1693"/>
                </a:cubicBezTo>
                <a:cubicBezTo>
                  <a:pt x="75805" y="1320"/>
                  <a:pt x="76072" y="1045"/>
                  <a:pt x="76396" y="915"/>
                </a:cubicBezTo>
                <a:lnTo>
                  <a:pt x="76412" y="389"/>
                </a:lnTo>
                <a:cubicBezTo>
                  <a:pt x="76412" y="138"/>
                  <a:pt x="76412" y="89"/>
                  <a:pt x="76412" y="0"/>
                </a:cubicBezTo>
                <a:lnTo>
                  <a:pt x="74274" y="0"/>
                </a:lnTo>
                <a:cubicBezTo>
                  <a:pt x="74274" y="73"/>
                  <a:pt x="74274" y="138"/>
                  <a:pt x="74282" y="389"/>
                </a:cubicBezTo>
                <a:lnTo>
                  <a:pt x="74299" y="875"/>
                </a:lnTo>
                <a:cubicBezTo>
                  <a:pt x="74339" y="891"/>
                  <a:pt x="74380" y="899"/>
                  <a:pt x="74412" y="923"/>
                </a:cubicBezTo>
                <a:cubicBezTo>
                  <a:pt x="74501" y="964"/>
                  <a:pt x="74574" y="1037"/>
                  <a:pt x="74614" y="1126"/>
                </a:cubicBezTo>
                <a:cubicBezTo>
                  <a:pt x="74760" y="1288"/>
                  <a:pt x="74817" y="1514"/>
                  <a:pt x="74760" y="1725"/>
                </a:cubicBezTo>
                <a:cubicBezTo>
                  <a:pt x="74665" y="2019"/>
                  <a:pt x="74398" y="2219"/>
                  <a:pt x="74090" y="2219"/>
                </a:cubicBezTo>
                <a:cubicBezTo>
                  <a:pt x="74084" y="2219"/>
                  <a:pt x="74078" y="2219"/>
                  <a:pt x="74072" y="2219"/>
                </a:cubicBezTo>
                <a:cubicBezTo>
                  <a:pt x="73780" y="2211"/>
                  <a:pt x="73408" y="2000"/>
                  <a:pt x="73335" y="1693"/>
                </a:cubicBezTo>
                <a:cubicBezTo>
                  <a:pt x="73254" y="1320"/>
                  <a:pt x="73521" y="1045"/>
                  <a:pt x="73837" y="915"/>
                </a:cubicBezTo>
                <a:lnTo>
                  <a:pt x="73853" y="389"/>
                </a:lnTo>
                <a:cubicBezTo>
                  <a:pt x="73861" y="138"/>
                  <a:pt x="73861" y="57"/>
                  <a:pt x="73861" y="0"/>
                </a:cubicBezTo>
                <a:lnTo>
                  <a:pt x="71724" y="0"/>
                </a:lnTo>
                <a:cubicBezTo>
                  <a:pt x="71724" y="73"/>
                  <a:pt x="71724" y="138"/>
                  <a:pt x="71732" y="389"/>
                </a:cubicBezTo>
                <a:lnTo>
                  <a:pt x="71748" y="875"/>
                </a:lnTo>
                <a:cubicBezTo>
                  <a:pt x="71789" y="891"/>
                  <a:pt x="71821" y="899"/>
                  <a:pt x="71861" y="923"/>
                </a:cubicBezTo>
                <a:cubicBezTo>
                  <a:pt x="71950" y="964"/>
                  <a:pt x="72015" y="1037"/>
                  <a:pt x="72064" y="1126"/>
                </a:cubicBezTo>
                <a:cubicBezTo>
                  <a:pt x="72210" y="1288"/>
                  <a:pt x="72266" y="1514"/>
                  <a:pt x="72210" y="1725"/>
                </a:cubicBezTo>
                <a:cubicBezTo>
                  <a:pt x="72114" y="2019"/>
                  <a:pt x="71848" y="2219"/>
                  <a:pt x="71540" y="2219"/>
                </a:cubicBezTo>
                <a:cubicBezTo>
                  <a:pt x="71533" y="2219"/>
                  <a:pt x="71527" y="2219"/>
                  <a:pt x="71521" y="2219"/>
                </a:cubicBezTo>
                <a:cubicBezTo>
                  <a:pt x="71230" y="2211"/>
                  <a:pt x="70849" y="2000"/>
                  <a:pt x="70784" y="1693"/>
                </a:cubicBezTo>
                <a:cubicBezTo>
                  <a:pt x="70695" y="1320"/>
                  <a:pt x="70963" y="1045"/>
                  <a:pt x="71286" y="915"/>
                </a:cubicBezTo>
                <a:lnTo>
                  <a:pt x="71303" y="389"/>
                </a:lnTo>
                <a:cubicBezTo>
                  <a:pt x="71303" y="130"/>
                  <a:pt x="71303" y="41"/>
                  <a:pt x="71303" y="0"/>
                </a:cubicBezTo>
                <a:lnTo>
                  <a:pt x="69165" y="0"/>
                </a:lnTo>
                <a:cubicBezTo>
                  <a:pt x="69165" y="49"/>
                  <a:pt x="69165" y="138"/>
                  <a:pt x="69181" y="389"/>
                </a:cubicBezTo>
                <a:lnTo>
                  <a:pt x="69197" y="875"/>
                </a:lnTo>
                <a:cubicBezTo>
                  <a:pt x="69230" y="891"/>
                  <a:pt x="69270" y="899"/>
                  <a:pt x="69303" y="923"/>
                </a:cubicBezTo>
                <a:cubicBezTo>
                  <a:pt x="69392" y="964"/>
                  <a:pt x="69465" y="1037"/>
                  <a:pt x="69505" y="1126"/>
                </a:cubicBezTo>
                <a:cubicBezTo>
                  <a:pt x="69659" y="1288"/>
                  <a:pt x="69708" y="1514"/>
                  <a:pt x="69651" y="1725"/>
                </a:cubicBezTo>
                <a:cubicBezTo>
                  <a:pt x="69564" y="2019"/>
                  <a:pt x="69289" y="2219"/>
                  <a:pt x="68989" y="2219"/>
                </a:cubicBezTo>
                <a:cubicBezTo>
                  <a:pt x="68983" y="2219"/>
                  <a:pt x="68977" y="2219"/>
                  <a:pt x="68971" y="2219"/>
                </a:cubicBezTo>
                <a:cubicBezTo>
                  <a:pt x="68671" y="2211"/>
                  <a:pt x="68299" y="2000"/>
                  <a:pt x="68226" y="1693"/>
                </a:cubicBezTo>
                <a:cubicBezTo>
                  <a:pt x="68145" y="1320"/>
                  <a:pt x="68412" y="1045"/>
                  <a:pt x="68736" y="915"/>
                </a:cubicBezTo>
                <a:lnTo>
                  <a:pt x="68744" y="389"/>
                </a:lnTo>
                <a:cubicBezTo>
                  <a:pt x="68752" y="138"/>
                  <a:pt x="68752" y="73"/>
                  <a:pt x="68752" y="0"/>
                </a:cubicBezTo>
                <a:lnTo>
                  <a:pt x="66615" y="0"/>
                </a:lnTo>
                <a:cubicBezTo>
                  <a:pt x="66615" y="65"/>
                  <a:pt x="66615" y="138"/>
                  <a:pt x="66623" y="389"/>
                </a:cubicBezTo>
                <a:lnTo>
                  <a:pt x="66639" y="875"/>
                </a:lnTo>
                <a:cubicBezTo>
                  <a:pt x="66679" y="891"/>
                  <a:pt x="66720" y="899"/>
                  <a:pt x="66752" y="923"/>
                </a:cubicBezTo>
                <a:cubicBezTo>
                  <a:pt x="66841" y="964"/>
                  <a:pt x="66914" y="1037"/>
                  <a:pt x="66955" y="1126"/>
                </a:cubicBezTo>
                <a:cubicBezTo>
                  <a:pt x="67100" y="1288"/>
                  <a:pt x="67157" y="1514"/>
                  <a:pt x="67100" y="1725"/>
                </a:cubicBezTo>
                <a:cubicBezTo>
                  <a:pt x="67005" y="2019"/>
                  <a:pt x="66738" y="2219"/>
                  <a:pt x="66430" y="2219"/>
                </a:cubicBezTo>
                <a:cubicBezTo>
                  <a:pt x="66424" y="2219"/>
                  <a:pt x="66418" y="2219"/>
                  <a:pt x="66412" y="2219"/>
                </a:cubicBezTo>
                <a:cubicBezTo>
                  <a:pt x="66121" y="2211"/>
                  <a:pt x="65748" y="2000"/>
                  <a:pt x="65675" y="1693"/>
                </a:cubicBezTo>
                <a:cubicBezTo>
                  <a:pt x="65586" y="1320"/>
                  <a:pt x="65853" y="1045"/>
                  <a:pt x="66177" y="915"/>
                </a:cubicBezTo>
                <a:cubicBezTo>
                  <a:pt x="66177" y="745"/>
                  <a:pt x="66185" y="567"/>
                  <a:pt x="66194" y="389"/>
                </a:cubicBezTo>
                <a:cubicBezTo>
                  <a:pt x="66194" y="138"/>
                  <a:pt x="66194" y="57"/>
                  <a:pt x="66194" y="0"/>
                </a:cubicBezTo>
                <a:lnTo>
                  <a:pt x="64064" y="0"/>
                </a:lnTo>
                <a:cubicBezTo>
                  <a:pt x="64064" y="73"/>
                  <a:pt x="64064" y="146"/>
                  <a:pt x="64072" y="389"/>
                </a:cubicBezTo>
                <a:lnTo>
                  <a:pt x="64088" y="875"/>
                </a:lnTo>
                <a:cubicBezTo>
                  <a:pt x="64129" y="891"/>
                  <a:pt x="64161" y="899"/>
                  <a:pt x="64202" y="923"/>
                </a:cubicBezTo>
                <a:cubicBezTo>
                  <a:pt x="64283" y="964"/>
                  <a:pt x="64355" y="1037"/>
                  <a:pt x="64404" y="1126"/>
                </a:cubicBezTo>
                <a:cubicBezTo>
                  <a:pt x="64550" y="1288"/>
                  <a:pt x="64606" y="1514"/>
                  <a:pt x="64550" y="1725"/>
                </a:cubicBezTo>
                <a:cubicBezTo>
                  <a:pt x="64455" y="2019"/>
                  <a:pt x="64180" y="2219"/>
                  <a:pt x="63879" y="2219"/>
                </a:cubicBezTo>
                <a:cubicBezTo>
                  <a:pt x="63873" y="2219"/>
                  <a:pt x="63868" y="2219"/>
                  <a:pt x="63862" y="2219"/>
                </a:cubicBezTo>
                <a:cubicBezTo>
                  <a:pt x="63570" y="2211"/>
                  <a:pt x="63190" y="2000"/>
                  <a:pt x="63117" y="1693"/>
                </a:cubicBezTo>
                <a:cubicBezTo>
                  <a:pt x="63036" y="1320"/>
                  <a:pt x="63303" y="1045"/>
                  <a:pt x="63627" y="915"/>
                </a:cubicBezTo>
                <a:cubicBezTo>
                  <a:pt x="63627" y="745"/>
                  <a:pt x="63635" y="567"/>
                  <a:pt x="63635" y="389"/>
                </a:cubicBezTo>
                <a:cubicBezTo>
                  <a:pt x="63643" y="146"/>
                  <a:pt x="63635" y="73"/>
                  <a:pt x="63635" y="0"/>
                </a:cubicBezTo>
                <a:lnTo>
                  <a:pt x="61513" y="0"/>
                </a:lnTo>
                <a:cubicBezTo>
                  <a:pt x="61513" y="73"/>
                  <a:pt x="61513" y="154"/>
                  <a:pt x="61522" y="389"/>
                </a:cubicBezTo>
                <a:lnTo>
                  <a:pt x="61538" y="875"/>
                </a:lnTo>
                <a:cubicBezTo>
                  <a:pt x="61570" y="891"/>
                  <a:pt x="61611" y="899"/>
                  <a:pt x="61643" y="923"/>
                </a:cubicBezTo>
                <a:cubicBezTo>
                  <a:pt x="61732" y="964"/>
                  <a:pt x="61805" y="1037"/>
                  <a:pt x="61845" y="1126"/>
                </a:cubicBezTo>
                <a:cubicBezTo>
                  <a:pt x="61999" y="1288"/>
                  <a:pt x="62056" y="1514"/>
                  <a:pt x="61991" y="1725"/>
                </a:cubicBezTo>
                <a:cubicBezTo>
                  <a:pt x="61904" y="2019"/>
                  <a:pt x="61630" y="2219"/>
                  <a:pt x="61329" y="2219"/>
                </a:cubicBezTo>
                <a:cubicBezTo>
                  <a:pt x="61323" y="2219"/>
                  <a:pt x="61317" y="2219"/>
                  <a:pt x="61311" y="2219"/>
                </a:cubicBezTo>
                <a:cubicBezTo>
                  <a:pt x="61011" y="2211"/>
                  <a:pt x="60639" y="2000"/>
                  <a:pt x="60566" y="1693"/>
                </a:cubicBezTo>
                <a:cubicBezTo>
                  <a:pt x="60485" y="1320"/>
                  <a:pt x="60752" y="1045"/>
                  <a:pt x="61076" y="915"/>
                </a:cubicBezTo>
                <a:lnTo>
                  <a:pt x="61084" y="389"/>
                </a:lnTo>
                <a:lnTo>
                  <a:pt x="61084" y="0"/>
                </a:lnTo>
                <a:lnTo>
                  <a:pt x="58963" y="0"/>
                </a:lnTo>
                <a:cubicBezTo>
                  <a:pt x="58963" y="73"/>
                  <a:pt x="58955" y="170"/>
                  <a:pt x="58963" y="389"/>
                </a:cubicBezTo>
                <a:lnTo>
                  <a:pt x="58979" y="875"/>
                </a:lnTo>
                <a:cubicBezTo>
                  <a:pt x="59011" y="891"/>
                  <a:pt x="59052" y="899"/>
                  <a:pt x="59084" y="923"/>
                </a:cubicBezTo>
                <a:cubicBezTo>
                  <a:pt x="59173" y="964"/>
                  <a:pt x="59246" y="1037"/>
                  <a:pt x="59287" y="1126"/>
                </a:cubicBezTo>
                <a:cubicBezTo>
                  <a:pt x="59441" y="1288"/>
                  <a:pt x="59489" y="1514"/>
                  <a:pt x="59433" y="1725"/>
                </a:cubicBezTo>
                <a:cubicBezTo>
                  <a:pt x="59345" y="2019"/>
                  <a:pt x="59071" y="2219"/>
                  <a:pt x="58770" y="2219"/>
                </a:cubicBezTo>
                <a:cubicBezTo>
                  <a:pt x="58764" y="2219"/>
                  <a:pt x="58758" y="2219"/>
                  <a:pt x="58752" y="2219"/>
                </a:cubicBezTo>
                <a:cubicBezTo>
                  <a:pt x="58453" y="2211"/>
                  <a:pt x="58080" y="2000"/>
                  <a:pt x="58007" y="1693"/>
                </a:cubicBezTo>
                <a:cubicBezTo>
                  <a:pt x="57926" y="1320"/>
                  <a:pt x="58194" y="1045"/>
                  <a:pt x="58518" y="915"/>
                </a:cubicBezTo>
                <a:lnTo>
                  <a:pt x="58526" y="389"/>
                </a:lnTo>
                <a:lnTo>
                  <a:pt x="58526" y="0"/>
                </a:lnTo>
                <a:lnTo>
                  <a:pt x="56404" y="0"/>
                </a:lnTo>
                <a:cubicBezTo>
                  <a:pt x="56412" y="227"/>
                  <a:pt x="56404" y="187"/>
                  <a:pt x="56404" y="389"/>
                </a:cubicBezTo>
                <a:lnTo>
                  <a:pt x="56420" y="875"/>
                </a:lnTo>
                <a:cubicBezTo>
                  <a:pt x="56461" y="891"/>
                  <a:pt x="56501" y="899"/>
                  <a:pt x="56534" y="923"/>
                </a:cubicBezTo>
                <a:cubicBezTo>
                  <a:pt x="56623" y="964"/>
                  <a:pt x="56696" y="1037"/>
                  <a:pt x="56736" y="1126"/>
                </a:cubicBezTo>
                <a:cubicBezTo>
                  <a:pt x="56882" y="1288"/>
                  <a:pt x="56939" y="1514"/>
                  <a:pt x="56882" y="1725"/>
                </a:cubicBezTo>
                <a:cubicBezTo>
                  <a:pt x="56787" y="2019"/>
                  <a:pt x="56520" y="2219"/>
                  <a:pt x="56212" y="2219"/>
                </a:cubicBezTo>
                <a:cubicBezTo>
                  <a:pt x="56206" y="2219"/>
                  <a:pt x="56200" y="2219"/>
                  <a:pt x="56194" y="2219"/>
                </a:cubicBezTo>
                <a:cubicBezTo>
                  <a:pt x="55902" y="2211"/>
                  <a:pt x="55530" y="2000"/>
                  <a:pt x="55457" y="1693"/>
                </a:cubicBezTo>
                <a:cubicBezTo>
                  <a:pt x="55376" y="1320"/>
                  <a:pt x="55643" y="1045"/>
                  <a:pt x="55959" y="915"/>
                </a:cubicBezTo>
                <a:lnTo>
                  <a:pt x="55975" y="389"/>
                </a:lnTo>
                <a:cubicBezTo>
                  <a:pt x="55975" y="187"/>
                  <a:pt x="55967" y="227"/>
                  <a:pt x="55975" y="0"/>
                </a:cubicBezTo>
                <a:lnTo>
                  <a:pt x="53854" y="0"/>
                </a:lnTo>
                <a:lnTo>
                  <a:pt x="53854" y="389"/>
                </a:lnTo>
                <a:lnTo>
                  <a:pt x="53870" y="875"/>
                </a:lnTo>
                <a:cubicBezTo>
                  <a:pt x="53910" y="891"/>
                  <a:pt x="53943" y="899"/>
                  <a:pt x="53983" y="923"/>
                </a:cubicBezTo>
                <a:cubicBezTo>
                  <a:pt x="54072" y="964"/>
                  <a:pt x="54137" y="1037"/>
                  <a:pt x="54186" y="1126"/>
                </a:cubicBezTo>
                <a:cubicBezTo>
                  <a:pt x="54331" y="1288"/>
                  <a:pt x="54388" y="1514"/>
                  <a:pt x="54331" y="1725"/>
                </a:cubicBezTo>
                <a:cubicBezTo>
                  <a:pt x="54236" y="2019"/>
                  <a:pt x="53970" y="2219"/>
                  <a:pt x="53661" y="2219"/>
                </a:cubicBezTo>
                <a:cubicBezTo>
                  <a:pt x="53655" y="2219"/>
                  <a:pt x="53649" y="2219"/>
                  <a:pt x="53643" y="2219"/>
                </a:cubicBezTo>
                <a:cubicBezTo>
                  <a:pt x="53352" y="2211"/>
                  <a:pt x="52971" y="2000"/>
                  <a:pt x="52906" y="1693"/>
                </a:cubicBezTo>
                <a:cubicBezTo>
                  <a:pt x="52817" y="1320"/>
                  <a:pt x="53085" y="1045"/>
                  <a:pt x="53408" y="915"/>
                </a:cubicBezTo>
                <a:lnTo>
                  <a:pt x="53425" y="389"/>
                </a:lnTo>
                <a:cubicBezTo>
                  <a:pt x="53425" y="203"/>
                  <a:pt x="53416" y="211"/>
                  <a:pt x="53416" y="0"/>
                </a:cubicBezTo>
                <a:lnTo>
                  <a:pt x="51303" y="0"/>
                </a:lnTo>
                <a:lnTo>
                  <a:pt x="51303" y="389"/>
                </a:lnTo>
                <a:lnTo>
                  <a:pt x="51319" y="875"/>
                </a:lnTo>
                <a:cubicBezTo>
                  <a:pt x="51352" y="891"/>
                  <a:pt x="51392" y="899"/>
                  <a:pt x="51425" y="923"/>
                </a:cubicBezTo>
                <a:cubicBezTo>
                  <a:pt x="51514" y="964"/>
                  <a:pt x="51587" y="1037"/>
                  <a:pt x="51627" y="1126"/>
                </a:cubicBezTo>
                <a:cubicBezTo>
                  <a:pt x="51781" y="1288"/>
                  <a:pt x="51829" y="1514"/>
                  <a:pt x="51773" y="1725"/>
                </a:cubicBezTo>
                <a:cubicBezTo>
                  <a:pt x="51685" y="2019"/>
                  <a:pt x="51411" y="2219"/>
                  <a:pt x="51110" y="2219"/>
                </a:cubicBezTo>
                <a:cubicBezTo>
                  <a:pt x="51105" y="2219"/>
                  <a:pt x="51099" y="2219"/>
                  <a:pt x="51093" y="2219"/>
                </a:cubicBezTo>
                <a:cubicBezTo>
                  <a:pt x="50793" y="2211"/>
                  <a:pt x="50421" y="2000"/>
                  <a:pt x="50348" y="1693"/>
                </a:cubicBezTo>
                <a:cubicBezTo>
                  <a:pt x="50267" y="1320"/>
                  <a:pt x="50534" y="1045"/>
                  <a:pt x="50858" y="915"/>
                </a:cubicBezTo>
                <a:lnTo>
                  <a:pt x="50866" y="389"/>
                </a:lnTo>
                <a:lnTo>
                  <a:pt x="50866" y="0"/>
                </a:lnTo>
                <a:lnTo>
                  <a:pt x="48753" y="0"/>
                </a:lnTo>
                <a:lnTo>
                  <a:pt x="48753" y="389"/>
                </a:lnTo>
                <a:lnTo>
                  <a:pt x="48761" y="875"/>
                </a:lnTo>
                <a:cubicBezTo>
                  <a:pt x="48801" y="891"/>
                  <a:pt x="48842" y="899"/>
                  <a:pt x="48874" y="923"/>
                </a:cubicBezTo>
                <a:cubicBezTo>
                  <a:pt x="48963" y="964"/>
                  <a:pt x="49036" y="1037"/>
                  <a:pt x="49077" y="1126"/>
                </a:cubicBezTo>
                <a:cubicBezTo>
                  <a:pt x="49222" y="1288"/>
                  <a:pt x="49279" y="1514"/>
                  <a:pt x="49222" y="1725"/>
                </a:cubicBezTo>
                <a:cubicBezTo>
                  <a:pt x="49127" y="2019"/>
                  <a:pt x="48860" y="2219"/>
                  <a:pt x="48552" y="2219"/>
                </a:cubicBezTo>
                <a:cubicBezTo>
                  <a:pt x="48546" y="2219"/>
                  <a:pt x="48540" y="2219"/>
                  <a:pt x="48534" y="2219"/>
                </a:cubicBezTo>
                <a:cubicBezTo>
                  <a:pt x="48243" y="2211"/>
                  <a:pt x="47870" y="2000"/>
                  <a:pt x="47797" y="1693"/>
                </a:cubicBezTo>
                <a:cubicBezTo>
                  <a:pt x="47716" y="1320"/>
                  <a:pt x="47983" y="1045"/>
                  <a:pt x="48299" y="915"/>
                </a:cubicBezTo>
                <a:lnTo>
                  <a:pt x="48315" y="389"/>
                </a:lnTo>
                <a:lnTo>
                  <a:pt x="48315" y="0"/>
                </a:lnTo>
                <a:lnTo>
                  <a:pt x="46170" y="0"/>
                </a:lnTo>
                <a:lnTo>
                  <a:pt x="46170" y="389"/>
                </a:lnTo>
                <a:cubicBezTo>
                  <a:pt x="46170" y="551"/>
                  <a:pt x="46178" y="713"/>
                  <a:pt x="46186" y="875"/>
                </a:cubicBezTo>
                <a:cubicBezTo>
                  <a:pt x="46226" y="891"/>
                  <a:pt x="46259" y="899"/>
                  <a:pt x="46299" y="915"/>
                </a:cubicBezTo>
                <a:cubicBezTo>
                  <a:pt x="46380" y="964"/>
                  <a:pt x="46453" y="1037"/>
                  <a:pt x="46502" y="1126"/>
                </a:cubicBezTo>
                <a:cubicBezTo>
                  <a:pt x="46647" y="1288"/>
                  <a:pt x="46704" y="1514"/>
                  <a:pt x="46647" y="1725"/>
                </a:cubicBezTo>
                <a:cubicBezTo>
                  <a:pt x="46550" y="2025"/>
                  <a:pt x="46275" y="2219"/>
                  <a:pt x="45967" y="2219"/>
                </a:cubicBezTo>
                <a:cubicBezTo>
                  <a:pt x="45676" y="2203"/>
                  <a:pt x="45311" y="1992"/>
                  <a:pt x="45239" y="1693"/>
                </a:cubicBezTo>
                <a:cubicBezTo>
                  <a:pt x="45158" y="1320"/>
                  <a:pt x="45425" y="1045"/>
                  <a:pt x="45749" y="915"/>
                </a:cubicBezTo>
                <a:cubicBezTo>
                  <a:pt x="45749" y="745"/>
                  <a:pt x="45757" y="567"/>
                  <a:pt x="45757" y="389"/>
                </a:cubicBezTo>
                <a:lnTo>
                  <a:pt x="45757" y="0"/>
                </a:lnTo>
                <a:lnTo>
                  <a:pt x="43611" y="0"/>
                </a:lnTo>
                <a:lnTo>
                  <a:pt x="43611" y="397"/>
                </a:lnTo>
                <a:lnTo>
                  <a:pt x="43627" y="875"/>
                </a:lnTo>
                <a:cubicBezTo>
                  <a:pt x="43668" y="891"/>
                  <a:pt x="43708" y="907"/>
                  <a:pt x="43741" y="923"/>
                </a:cubicBezTo>
                <a:cubicBezTo>
                  <a:pt x="43830" y="972"/>
                  <a:pt x="43903" y="1045"/>
                  <a:pt x="43943" y="1134"/>
                </a:cubicBezTo>
                <a:cubicBezTo>
                  <a:pt x="44097" y="1296"/>
                  <a:pt x="44145" y="1523"/>
                  <a:pt x="44089" y="1733"/>
                </a:cubicBezTo>
                <a:cubicBezTo>
                  <a:pt x="43994" y="2019"/>
                  <a:pt x="43727" y="2219"/>
                  <a:pt x="43419" y="2219"/>
                </a:cubicBezTo>
                <a:cubicBezTo>
                  <a:pt x="43413" y="2219"/>
                  <a:pt x="43407" y="2219"/>
                  <a:pt x="43401" y="2219"/>
                </a:cubicBezTo>
                <a:cubicBezTo>
                  <a:pt x="43109" y="2219"/>
                  <a:pt x="42737" y="2000"/>
                  <a:pt x="42664" y="1693"/>
                </a:cubicBezTo>
                <a:cubicBezTo>
                  <a:pt x="42583" y="1320"/>
                  <a:pt x="42850" y="1045"/>
                  <a:pt x="43166" y="915"/>
                </a:cubicBezTo>
                <a:cubicBezTo>
                  <a:pt x="43166" y="745"/>
                  <a:pt x="43174" y="567"/>
                  <a:pt x="43182" y="397"/>
                </a:cubicBezTo>
                <a:cubicBezTo>
                  <a:pt x="43182" y="219"/>
                  <a:pt x="43182" y="195"/>
                  <a:pt x="43182" y="0"/>
                </a:cubicBezTo>
                <a:lnTo>
                  <a:pt x="41061" y="0"/>
                </a:lnTo>
                <a:lnTo>
                  <a:pt x="41061" y="397"/>
                </a:lnTo>
                <a:lnTo>
                  <a:pt x="41077" y="875"/>
                </a:lnTo>
                <a:cubicBezTo>
                  <a:pt x="41109" y="891"/>
                  <a:pt x="41150" y="907"/>
                  <a:pt x="41182" y="923"/>
                </a:cubicBezTo>
                <a:cubicBezTo>
                  <a:pt x="41271" y="972"/>
                  <a:pt x="41344" y="1045"/>
                  <a:pt x="41384" y="1134"/>
                </a:cubicBezTo>
                <a:cubicBezTo>
                  <a:pt x="41538" y="1296"/>
                  <a:pt x="41595" y="1523"/>
                  <a:pt x="41530" y="1733"/>
                </a:cubicBezTo>
                <a:cubicBezTo>
                  <a:pt x="41443" y="2019"/>
                  <a:pt x="41169" y="2219"/>
                  <a:pt x="40868" y="2219"/>
                </a:cubicBezTo>
                <a:cubicBezTo>
                  <a:pt x="40862" y="2219"/>
                  <a:pt x="40856" y="2219"/>
                  <a:pt x="40850" y="2219"/>
                </a:cubicBezTo>
                <a:cubicBezTo>
                  <a:pt x="40550" y="2219"/>
                  <a:pt x="40178" y="2000"/>
                  <a:pt x="40105" y="1693"/>
                </a:cubicBezTo>
                <a:cubicBezTo>
                  <a:pt x="40024" y="1320"/>
                  <a:pt x="40291" y="1045"/>
                  <a:pt x="40615" y="915"/>
                </a:cubicBezTo>
                <a:lnTo>
                  <a:pt x="40623" y="397"/>
                </a:lnTo>
                <a:lnTo>
                  <a:pt x="40623" y="0"/>
                </a:lnTo>
                <a:lnTo>
                  <a:pt x="38502" y="0"/>
                </a:lnTo>
                <a:cubicBezTo>
                  <a:pt x="38502" y="49"/>
                  <a:pt x="38502" y="170"/>
                  <a:pt x="38510" y="397"/>
                </a:cubicBezTo>
                <a:lnTo>
                  <a:pt x="38518" y="875"/>
                </a:lnTo>
                <a:cubicBezTo>
                  <a:pt x="38559" y="891"/>
                  <a:pt x="38599" y="907"/>
                  <a:pt x="38631" y="923"/>
                </a:cubicBezTo>
                <a:cubicBezTo>
                  <a:pt x="38720" y="972"/>
                  <a:pt x="38793" y="1045"/>
                  <a:pt x="38834" y="1134"/>
                </a:cubicBezTo>
                <a:cubicBezTo>
                  <a:pt x="38988" y="1296"/>
                  <a:pt x="39036" y="1523"/>
                  <a:pt x="38980" y="1733"/>
                </a:cubicBezTo>
                <a:cubicBezTo>
                  <a:pt x="38884" y="2019"/>
                  <a:pt x="38618" y="2219"/>
                  <a:pt x="38317" y="2219"/>
                </a:cubicBezTo>
                <a:cubicBezTo>
                  <a:pt x="38311" y="2219"/>
                  <a:pt x="38305" y="2219"/>
                  <a:pt x="38299" y="2219"/>
                </a:cubicBezTo>
                <a:cubicBezTo>
                  <a:pt x="38000" y="2219"/>
                  <a:pt x="37627" y="2000"/>
                  <a:pt x="37555" y="1693"/>
                </a:cubicBezTo>
                <a:cubicBezTo>
                  <a:pt x="37474" y="1320"/>
                  <a:pt x="37741" y="1045"/>
                  <a:pt x="38065" y="915"/>
                </a:cubicBezTo>
                <a:lnTo>
                  <a:pt x="38073" y="397"/>
                </a:lnTo>
                <a:lnTo>
                  <a:pt x="38073" y="0"/>
                </a:lnTo>
                <a:lnTo>
                  <a:pt x="35951" y="0"/>
                </a:lnTo>
                <a:cubicBezTo>
                  <a:pt x="35951" y="97"/>
                  <a:pt x="35951" y="154"/>
                  <a:pt x="35959" y="397"/>
                </a:cubicBezTo>
                <a:lnTo>
                  <a:pt x="35968" y="875"/>
                </a:lnTo>
                <a:cubicBezTo>
                  <a:pt x="36008" y="891"/>
                  <a:pt x="36048" y="907"/>
                  <a:pt x="36081" y="923"/>
                </a:cubicBezTo>
                <a:cubicBezTo>
                  <a:pt x="36170" y="972"/>
                  <a:pt x="36243" y="1045"/>
                  <a:pt x="36283" y="1134"/>
                </a:cubicBezTo>
                <a:cubicBezTo>
                  <a:pt x="36437" y="1296"/>
                  <a:pt x="36486" y="1523"/>
                  <a:pt x="36429" y="1733"/>
                </a:cubicBezTo>
                <a:cubicBezTo>
                  <a:pt x="36334" y="2019"/>
                  <a:pt x="36067" y="2219"/>
                  <a:pt x="35767" y="2219"/>
                </a:cubicBezTo>
                <a:cubicBezTo>
                  <a:pt x="35761" y="2219"/>
                  <a:pt x="35755" y="2219"/>
                  <a:pt x="35749" y="2219"/>
                </a:cubicBezTo>
                <a:cubicBezTo>
                  <a:pt x="35449" y="2219"/>
                  <a:pt x="35077" y="2000"/>
                  <a:pt x="35004" y="1693"/>
                </a:cubicBezTo>
                <a:cubicBezTo>
                  <a:pt x="34923" y="1320"/>
                  <a:pt x="35190" y="1045"/>
                  <a:pt x="35514" y="915"/>
                </a:cubicBezTo>
                <a:lnTo>
                  <a:pt x="35522" y="397"/>
                </a:lnTo>
                <a:lnTo>
                  <a:pt x="35522" y="0"/>
                </a:lnTo>
                <a:lnTo>
                  <a:pt x="33393" y="0"/>
                </a:lnTo>
                <a:cubicBezTo>
                  <a:pt x="33393" y="73"/>
                  <a:pt x="33393" y="146"/>
                  <a:pt x="33401" y="397"/>
                </a:cubicBezTo>
                <a:lnTo>
                  <a:pt x="33417" y="875"/>
                </a:lnTo>
                <a:cubicBezTo>
                  <a:pt x="33457" y="891"/>
                  <a:pt x="33490" y="907"/>
                  <a:pt x="33530" y="923"/>
                </a:cubicBezTo>
                <a:cubicBezTo>
                  <a:pt x="33619" y="972"/>
                  <a:pt x="33684" y="1045"/>
                  <a:pt x="33733" y="1134"/>
                </a:cubicBezTo>
                <a:cubicBezTo>
                  <a:pt x="33879" y="1296"/>
                  <a:pt x="33935" y="1523"/>
                  <a:pt x="33879" y="1733"/>
                </a:cubicBezTo>
                <a:cubicBezTo>
                  <a:pt x="33783" y="2019"/>
                  <a:pt x="33517" y="2219"/>
                  <a:pt x="33209" y="2219"/>
                </a:cubicBezTo>
                <a:cubicBezTo>
                  <a:pt x="33202" y="2219"/>
                  <a:pt x="33196" y="2219"/>
                  <a:pt x="33190" y="2219"/>
                </a:cubicBezTo>
                <a:cubicBezTo>
                  <a:pt x="32899" y="2219"/>
                  <a:pt x="32518" y="2000"/>
                  <a:pt x="32445" y="1693"/>
                </a:cubicBezTo>
                <a:cubicBezTo>
                  <a:pt x="32364" y="1320"/>
                  <a:pt x="32632" y="1045"/>
                  <a:pt x="32955" y="915"/>
                </a:cubicBezTo>
                <a:lnTo>
                  <a:pt x="32964" y="397"/>
                </a:lnTo>
                <a:cubicBezTo>
                  <a:pt x="32972" y="146"/>
                  <a:pt x="32964" y="89"/>
                  <a:pt x="32964" y="0"/>
                </a:cubicBezTo>
                <a:lnTo>
                  <a:pt x="30834" y="0"/>
                </a:lnTo>
                <a:cubicBezTo>
                  <a:pt x="30834" y="73"/>
                  <a:pt x="30834" y="138"/>
                  <a:pt x="30842" y="397"/>
                </a:cubicBezTo>
                <a:lnTo>
                  <a:pt x="30858" y="875"/>
                </a:lnTo>
                <a:cubicBezTo>
                  <a:pt x="30899" y="891"/>
                  <a:pt x="30931" y="907"/>
                  <a:pt x="30972" y="923"/>
                </a:cubicBezTo>
                <a:cubicBezTo>
                  <a:pt x="31061" y="972"/>
                  <a:pt x="31126" y="1045"/>
                  <a:pt x="31174" y="1134"/>
                </a:cubicBezTo>
                <a:cubicBezTo>
                  <a:pt x="31320" y="1296"/>
                  <a:pt x="31377" y="1523"/>
                  <a:pt x="31320" y="1733"/>
                </a:cubicBezTo>
                <a:cubicBezTo>
                  <a:pt x="31225" y="2019"/>
                  <a:pt x="30958" y="2219"/>
                  <a:pt x="30650" y="2219"/>
                </a:cubicBezTo>
                <a:cubicBezTo>
                  <a:pt x="30644" y="2219"/>
                  <a:pt x="30638" y="2219"/>
                  <a:pt x="30632" y="2219"/>
                </a:cubicBezTo>
                <a:cubicBezTo>
                  <a:pt x="30340" y="2219"/>
                  <a:pt x="29960" y="2000"/>
                  <a:pt x="29895" y="1693"/>
                </a:cubicBezTo>
                <a:cubicBezTo>
                  <a:pt x="29806" y="1320"/>
                  <a:pt x="30073" y="1045"/>
                  <a:pt x="30397" y="915"/>
                </a:cubicBezTo>
                <a:lnTo>
                  <a:pt x="30413" y="397"/>
                </a:lnTo>
                <a:cubicBezTo>
                  <a:pt x="30413" y="138"/>
                  <a:pt x="30413" y="57"/>
                  <a:pt x="30413" y="0"/>
                </a:cubicBezTo>
                <a:lnTo>
                  <a:pt x="28275" y="0"/>
                </a:lnTo>
                <a:cubicBezTo>
                  <a:pt x="28275" y="73"/>
                  <a:pt x="28275" y="138"/>
                  <a:pt x="28284" y="397"/>
                </a:cubicBezTo>
                <a:lnTo>
                  <a:pt x="28300" y="875"/>
                </a:lnTo>
                <a:cubicBezTo>
                  <a:pt x="28340" y="891"/>
                  <a:pt x="28373" y="907"/>
                  <a:pt x="28413" y="923"/>
                </a:cubicBezTo>
                <a:cubicBezTo>
                  <a:pt x="28502" y="972"/>
                  <a:pt x="28567" y="1045"/>
                  <a:pt x="28615" y="1134"/>
                </a:cubicBezTo>
                <a:cubicBezTo>
                  <a:pt x="28761" y="1296"/>
                  <a:pt x="28818" y="1523"/>
                  <a:pt x="28761" y="1733"/>
                </a:cubicBezTo>
                <a:cubicBezTo>
                  <a:pt x="28666" y="2019"/>
                  <a:pt x="28399" y="2219"/>
                  <a:pt x="28091" y="2219"/>
                </a:cubicBezTo>
                <a:cubicBezTo>
                  <a:pt x="28085" y="2219"/>
                  <a:pt x="28079" y="2219"/>
                  <a:pt x="28073" y="2219"/>
                </a:cubicBezTo>
                <a:cubicBezTo>
                  <a:pt x="27781" y="2219"/>
                  <a:pt x="27401" y="2000"/>
                  <a:pt x="27336" y="1693"/>
                </a:cubicBezTo>
                <a:cubicBezTo>
                  <a:pt x="27247" y="1320"/>
                  <a:pt x="27514" y="1045"/>
                  <a:pt x="27838" y="915"/>
                </a:cubicBezTo>
                <a:cubicBezTo>
                  <a:pt x="27838" y="745"/>
                  <a:pt x="27846" y="567"/>
                  <a:pt x="27846" y="397"/>
                </a:cubicBezTo>
                <a:cubicBezTo>
                  <a:pt x="27854" y="138"/>
                  <a:pt x="27854" y="41"/>
                  <a:pt x="27854" y="0"/>
                </a:cubicBezTo>
                <a:lnTo>
                  <a:pt x="25717" y="0"/>
                </a:lnTo>
                <a:cubicBezTo>
                  <a:pt x="25717" y="49"/>
                  <a:pt x="25725" y="138"/>
                  <a:pt x="25733" y="397"/>
                </a:cubicBezTo>
                <a:cubicBezTo>
                  <a:pt x="25733" y="551"/>
                  <a:pt x="25741" y="713"/>
                  <a:pt x="25749" y="875"/>
                </a:cubicBezTo>
                <a:cubicBezTo>
                  <a:pt x="25782" y="891"/>
                  <a:pt x="25822" y="907"/>
                  <a:pt x="25854" y="923"/>
                </a:cubicBezTo>
                <a:cubicBezTo>
                  <a:pt x="25943" y="972"/>
                  <a:pt x="26016" y="1045"/>
                  <a:pt x="26057" y="1134"/>
                </a:cubicBezTo>
                <a:cubicBezTo>
                  <a:pt x="26211" y="1296"/>
                  <a:pt x="26267" y="1523"/>
                  <a:pt x="26203" y="1733"/>
                </a:cubicBezTo>
                <a:cubicBezTo>
                  <a:pt x="26115" y="2019"/>
                  <a:pt x="25841" y="2219"/>
                  <a:pt x="25540" y="2219"/>
                </a:cubicBezTo>
                <a:cubicBezTo>
                  <a:pt x="25534" y="2219"/>
                  <a:pt x="25528" y="2219"/>
                  <a:pt x="25522" y="2219"/>
                </a:cubicBezTo>
                <a:cubicBezTo>
                  <a:pt x="25223" y="2219"/>
                  <a:pt x="24850" y="2000"/>
                  <a:pt x="24778" y="1693"/>
                </a:cubicBezTo>
                <a:cubicBezTo>
                  <a:pt x="24697" y="1320"/>
                  <a:pt x="24964" y="1045"/>
                  <a:pt x="25288" y="915"/>
                </a:cubicBezTo>
                <a:cubicBezTo>
                  <a:pt x="25288" y="745"/>
                  <a:pt x="25288" y="567"/>
                  <a:pt x="25296" y="397"/>
                </a:cubicBezTo>
                <a:cubicBezTo>
                  <a:pt x="25304" y="138"/>
                  <a:pt x="25304" y="73"/>
                  <a:pt x="25304" y="0"/>
                </a:cubicBezTo>
                <a:lnTo>
                  <a:pt x="23166" y="0"/>
                </a:lnTo>
                <a:cubicBezTo>
                  <a:pt x="23166" y="73"/>
                  <a:pt x="23166" y="138"/>
                  <a:pt x="23174" y="397"/>
                </a:cubicBezTo>
                <a:cubicBezTo>
                  <a:pt x="23174" y="551"/>
                  <a:pt x="23182" y="713"/>
                  <a:pt x="23191" y="875"/>
                </a:cubicBezTo>
                <a:cubicBezTo>
                  <a:pt x="23231" y="891"/>
                  <a:pt x="23271" y="907"/>
                  <a:pt x="23304" y="923"/>
                </a:cubicBezTo>
                <a:cubicBezTo>
                  <a:pt x="23393" y="972"/>
                  <a:pt x="23466" y="1045"/>
                  <a:pt x="23506" y="1134"/>
                </a:cubicBezTo>
                <a:cubicBezTo>
                  <a:pt x="23652" y="1296"/>
                  <a:pt x="23709" y="1523"/>
                  <a:pt x="23652" y="1733"/>
                </a:cubicBezTo>
                <a:cubicBezTo>
                  <a:pt x="23557" y="2019"/>
                  <a:pt x="23290" y="2219"/>
                  <a:pt x="22982" y="2219"/>
                </a:cubicBezTo>
                <a:cubicBezTo>
                  <a:pt x="22976" y="2219"/>
                  <a:pt x="22970" y="2219"/>
                  <a:pt x="22964" y="2219"/>
                </a:cubicBezTo>
                <a:cubicBezTo>
                  <a:pt x="22672" y="2219"/>
                  <a:pt x="22292" y="2000"/>
                  <a:pt x="22227" y="1693"/>
                </a:cubicBezTo>
                <a:cubicBezTo>
                  <a:pt x="22138" y="1320"/>
                  <a:pt x="22405" y="1045"/>
                  <a:pt x="22729" y="915"/>
                </a:cubicBezTo>
                <a:cubicBezTo>
                  <a:pt x="22729" y="745"/>
                  <a:pt x="22737" y="567"/>
                  <a:pt x="22745" y="397"/>
                </a:cubicBezTo>
                <a:cubicBezTo>
                  <a:pt x="22745" y="138"/>
                  <a:pt x="22745" y="57"/>
                  <a:pt x="22745" y="0"/>
                </a:cubicBezTo>
                <a:lnTo>
                  <a:pt x="20608" y="0"/>
                </a:lnTo>
                <a:cubicBezTo>
                  <a:pt x="20608" y="73"/>
                  <a:pt x="20608" y="146"/>
                  <a:pt x="20616" y="397"/>
                </a:cubicBezTo>
                <a:cubicBezTo>
                  <a:pt x="20616" y="551"/>
                  <a:pt x="20632" y="713"/>
                  <a:pt x="20632" y="875"/>
                </a:cubicBezTo>
                <a:cubicBezTo>
                  <a:pt x="20672" y="891"/>
                  <a:pt x="20713" y="907"/>
                  <a:pt x="20745" y="923"/>
                </a:cubicBezTo>
                <a:cubicBezTo>
                  <a:pt x="20834" y="972"/>
                  <a:pt x="20907" y="1045"/>
                  <a:pt x="20948" y="1134"/>
                </a:cubicBezTo>
                <a:cubicBezTo>
                  <a:pt x="21093" y="1296"/>
                  <a:pt x="21150" y="1523"/>
                  <a:pt x="21093" y="1733"/>
                </a:cubicBezTo>
                <a:cubicBezTo>
                  <a:pt x="20998" y="2019"/>
                  <a:pt x="20732" y="2219"/>
                  <a:pt x="20423" y="2219"/>
                </a:cubicBezTo>
                <a:cubicBezTo>
                  <a:pt x="20417" y="2219"/>
                  <a:pt x="20411" y="2219"/>
                  <a:pt x="20405" y="2219"/>
                </a:cubicBezTo>
                <a:cubicBezTo>
                  <a:pt x="20114" y="2219"/>
                  <a:pt x="19733" y="2000"/>
                  <a:pt x="19668" y="1693"/>
                </a:cubicBezTo>
                <a:cubicBezTo>
                  <a:pt x="19587" y="1320"/>
                  <a:pt x="19846" y="1045"/>
                  <a:pt x="20170" y="915"/>
                </a:cubicBezTo>
                <a:lnTo>
                  <a:pt x="20187" y="397"/>
                </a:lnTo>
                <a:lnTo>
                  <a:pt x="20187" y="0"/>
                </a:lnTo>
                <a:lnTo>
                  <a:pt x="18057" y="0"/>
                </a:lnTo>
                <a:cubicBezTo>
                  <a:pt x="18057" y="73"/>
                  <a:pt x="18057" y="154"/>
                  <a:pt x="18065" y="397"/>
                </a:cubicBezTo>
                <a:lnTo>
                  <a:pt x="18081" y="875"/>
                </a:lnTo>
                <a:cubicBezTo>
                  <a:pt x="18114" y="891"/>
                  <a:pt x="18154" y="907"/>
                  <a:pt x="18187" y="923"/>
                </a:cubicBezTo>
                <a:cubicBezTo>
                  <a:pt x="18276" y="972"/>
                  <a:pt x="18349" y="1045"/>
                  <a:pt x="18389" y="1134"/>
                </a:cubicBezTo>
                <a:cubicBezTo>
                  <a:pt x="18543" y="1296"/>
                  <a:pt x="18600" y="1523"/>
                  <a:pt x="18535" y="1733"/>
                </a:cubicBezTo>
                <a:cubicBezTo>
                  <a:pt x="18447" y="2019"/>
                  <a:pt x="18173" y="2219"/>
                  <a:pt x="17872" y="2219"/>
                </a:cubicBezTo>
                <a:cubicBezTo>
                  <a:pt x="17867" y="2219"/>
                  <a:pt x="17861" y="2219"/>
                  <a:pt x="17855" y="2219"/>
                </a:cubicBezTo>
                <a:cubicBezTo>
                  <a:pt x="17563" y="2219"/>
                  <a:pt x="17183" y="2000"/>
                  <a:pt x="17110" y="1693"/>
                </a:cubicBezTo>
                <a:cubicBezTo>
                  <a:pt x="17029" y="1320"/>
                  <a:pt x="17296" y="1045"/>
                  <a:pt x="17612" y="915"/>
                </a:cubicBezTo>
                <a:lnTo>
                  <a:pt x="17628" y="397"/>
                </a:lnTo>
                <a:cubicBezTo>
                  <a:pt x="17628" y="154"/>
                  <a:pt x="17628" y="97"/>
                  <a:pt x="17628" y="0"/>
                </a:cubicBezTo>
                <a:lnTo>
                  <a:pt x="15498" y="0"/>
                </a:lnTo>
                <a:cubicBezTo>
                  <a:pt x="15498" y="73"/>
                  <a:pt x="15498" y="170"/>
                  <a:pt x="15498" y="397"/>
                </a:cubicBezTo>
                <a:lnTo>
                  <a:pt x="15515" y="875"/>
                </a:lnTo>
                <a:cubicBezTo>
                  <a:pt x="15555" y="891"/>
                  <a:pt x="15587" y="907"/>
                  <a:pt x="15628" y="923"/>
                </a:cubicBezTo>
                <a:cubicBezTo>
                  <a:pt x="15717" y="972"/>
                  <a:pt x="15782" y="1045"/>
                  <a:pt x="15830" y="1134"/>
                </a:cubicBezTo>
                <a:cubicBezTo>
                  <a:pt x="15976" y="1296"/>
                  <a:pt x="16033" y="1523"/>
                  <a:pt x="15976" y="1733"/>
                </a:cubicBezTo>
                <a:cubicBezTo>
                  <a:pt x="15881" y="2019"/>
                  <a:pt x="15614" y="2219"/>
                  <a:pt x="15306" y="2219"/>
                </a:cubicBezTo>
                <a:cubicBezTo>
                  <a:pt x="15300" y="2219"/>
                  <a:pt x="15294" y="2219"/>
                  <a:pt x="15288" y="2219"/>
                </a:cubicBezTo>
                <a:cubicBezTo>
                  <a:pt x="14996" y="2219"/>
                  <a:pt x="14616" y="2000"/>
                  <a:pt x="14551" y="1693"/>
                </a:cubicBezTo>
                <a:cubicBezTo>
                  <a:pt x="14462" y="1320"/>
                  <a:pt x="14729" y="1045"/>
                  <a:pt x="15045" y="915"/>
                </a:cubicBezTo>
                <a:lnTo>
                  <a:pt x="15061" y="397"/>
                </a:lnTo>
                <a:cubicBezTo>
                  <a:pt x="15069" y="170"/>
                  <a:pt x="15061" y="106"/>
                  <a:pt x="15061" y="0"/>
                </a:cubicBezTo>
                <a:lnTo>
                  <a:pt x="12932" y="0"/>
                </a:lnTo>
                <a:cubicBezTo>
                  <a:pt x="12940" y="235"/>
                  <a:pt x="12932" y="187"/>
                  <a:pt x="12932" y="397"/>
                </a:cubicBezTo>
                <a:lnTo>
                  <a:pt x="12948" y="875"/>
                </a:lnTo>
                <a:cubicBezTo>
                  <a:pt x="12988" y="891"/>
                  <a:pt x="13021" y="907"/>
                  <a:pt x="13061" y="923"/>
                </a:cubicBezTo>
                <a:cubicBezTo>
                  <a:pt x="13150" y="972"/>
                  <a:pt x="13215" y="1045"/>
                  <a:pt x="13264" y="1134"/>
                </a:cubicBezTo>
                <a:cubicBezTo>
                  <a:pt x="13409" y="1296"/>
                  <a:pt x="13466" y="1523"/>
                  <a:pt x="13409" y="1733"/>
                </a:cubicBezTo>
                <a:cubicBezTo>
                  <a:pt x="13314" y="2019"/>
                  <a:pt x="13048" y="2219"/>
                  <a:pt x="12739" y="2219"/>
                </a:cubicBezTo>
                <a:cubicBezTo>
                  <a:pt x="12733" y="2219"/>
                  <a:pt x="12727" y="2219"/>
                  <a:pt x="12721" y="2219"/>
                </a:cubicBezTo>
                <a:cubicBezTo>
                  <a:pt x="12430" y="2219"/>
                  <a:pt x="12049" y="2000"/>
                  <a:pt x="11976" y="1693"/>
                </a:cubicBezTo>
                <a:cubicBezTo>
                  <a:pt x="11895" y="1320"/>
                  <a:pt x="12162" y="1045"/>
                  <a:pt x="12478" y="915"/>
                </a:cubicBezTo>
                <a:lnTo>
                  <a:pt x="12494" y="397"/>
                </a:lnTo>
                <a:cubicBezTo>
                  <a:pt x="12503" y="187"/>
                  <a:pt x="12486" y="227"/>
                  <a:pt x="12494" y="0"/>
                </a:cubicBezTo>
                <a:lnTo>
                  <a:pt x="10373" y="0"/>
                </a:lnTo>
                <a:lnTo>
                  <a:pt x="10373" y="397"/>
                </a:lnTo>
                <a:lnTo>
                  <a:pt x="10389" y="875"/>
                </a:lnTo>
                <a:cubicBezTo>
                  <a:pt x="10422" y="891"/>
                  <a:pt x="10462" y="907"/>
                  <a:pt x="10503" y="923"/>
                </a:cubicBezTo>
                <a:cubicBezTo>
                  <a:pt x="10584" y="972"/>
                  <a:pt x="10656" y="1045"/>
                  <a:pt x="10705" y="1134"/>
                </a:cubicBezTo>
                <a:cubicBezTo>
                  <a:pt x="10851" y="1296"/>
                  <a:pt x="10907" y="1523"/>
                  <a:pt x="10843" y="1733"/>
                </a:cubicBezTo>
                <a:cubicBezTo>
                  <a:pt x="10755" y="2019"/>
                  <a:pt x="10481" y="2219"/>
                  <a:pt x="10180" y="2219"/>
                </a:cubicBezTo>
                <a:cubicBezTo>
                  <a:pt x="10174" y="2219"/>
                  <a:pt x="10168" y="2219"/>
                  <a:pt x="10162" y="2219"/>
                </a:cubicBezTo>
                <a:cubicBezTo>
                  <a:pt x="9871" y="2219"/>
                  <a:pt x="9490" y="2000"/>
                  <a:pt x="9418" y="1693"/>
                </a:cubicBezTo>
                <a:cubicBezTo>
                  <a:pt x="9337" y="1320"/>
                  <a:pt x="9604" y="1045"/>
                  <a:pt x="9920" y="915"/>
                </a:cubicBezTo>
                <a:lnTo>
                  <a:pt x="9936" y="397"/>
                </a:lnTo>
                <a:cubicBezTo>
                  <a:pt x="9936" y="203"/>
                  <a:pt x="9928" y="211"/>
                  <a:pt x="9936" y="0"/>
                </a:cubicBezTo>
                <a:lnTo>
                  <a:pt x="7814" y="0"/>
                </a:lnTo>
                <a:lnTo>
                  <a:pt x="7814" y="397"/>
                </a:lnTo>
                <a:lnTo>
                  <a:pt x="7831" y="875"/>
                </a:lnTo>
                <a:cubicBezTo>
                  <a:pt x="7871" y="891"/>
                  <a:pt x="7912" y="907"/>
                  <a:pt x="7944" y="923"/>
                </a:cubicBezTo>
                <a:cubicBezTo>
                  <a:pt x="8033" y="972"/>
                  <a:pt x="8106" y="1045"/>
                  <a:pt x="8146" y="1134"/>
                </a:cubicBezTo>
                <a:cubicBezTo>
                  <a:pt x="8292" y="1296"/>
                  <a:pt x="8349" y="1523"/>
                  <a:pt x="8292" y="1733"/>
                </a:cubicBezTo>
                <a:cubicBezTo>
                  <a:pt x="8197" y="2019"/>
                  <a:pt x="7930" y="2219"/>
                  <a:pt x="7622" y="2219"/>
                </a:cubicBezTo>
                <a:cubicBezTo>
                  <a:pt x="7616" y="2219"/>
                  <a:pt x="7610" y="2219"/>
                  <a:pt x="7604" y="2219"/>
                </a:cubicBezTo>
                <a:cubicBezTo>
                  <a:pt x="7312" y="2219"/>
                  <a:pt x="6940" y="2000"/>
                  <a:pt x="6867" y="1693"/>
                </a:cubicBezTo>
                <a:cubicBezTo>
                  <a:pt x="6778" y="1320"/>
                  <a:pt x="7045" y="1045"/>
                  <a:pt x="7369" y="915"/>
                </a:cubicBezTo>
                <a:cubicBezTo>
                  <a:pt x="7369" y="745"/>
                  <a:pt x="7377" y="567"/>
                  <a:pt x="7385" y="397"/>
                </a:cubicBezTo>
                <a:cubicBezTo>
                  <a:pt x="7385" y="219"/>
                  <a:pt x="7385" y="195"/>
                  <a:pt x="7385" y="0"/>
                </a:cubicBezTo>
                <a:lnTo>
                  <a:pt x="5264" y="0"/>
                </a:lnTo>
                <a:lnTo>
                  <a:pt x="5264" y="397"/>
                </a:lnTo>
                <a:cubicBezTo>
                  <a:pt x="5264" y="543"/>
                  <a:pt x="5272" y="713"/>
                  <a:pt x="5272" y="875"/>
                </a:cubicBezTo>
                <a:cubicBezTo>
                  <a:pt x="5312" y="891"/>
                  <a:pt x="5353" y="907"/>
                  <a:pt x="5385" y="923"/>
                </a:cubicBezTo>
                <a:cubicBezTo>
                  <a:pt x="5474" y="972"/>
                  <a:pt x="5547" y="1045"/>
                  <a:pt x="5588" y="1134"/>
                </a:cubicBezTo>
                <a:cubicBezTo>
                  <a:pt x="5733" y="1296"/>
                  <a:pt x="5790" y="1523"/>
                  <a:pt x="5733" y="1733"/>
                </a:cubicBezTo>
                <a:cubicBezTo>
                  <a:pt x="5638" y="2019"/>
                  <a:pt x="5372" y="2219"/>
                  <a:pt x="5063" y="2219"/>
                </a:cubicBezTo>
                <a:cubicBezTo>
                  <a:pt x="5057" y="2219"/>
                  <a:pt x="5051" y="2219"/>
                  <a:pt x="5045" y="2219"/>
                </a:cubicBezTo>
                <a:cubicBezTo>
                  <a:pt x="4754" y="2219"/>
                  <a:pt x="4381" y="2000"/>
                  <a:pt x="4308" y="1693"/>
                </a:cubicBezTo>
                <a:cubicBezTo>
                  <a:pt x="4227" y="1320"/>
                  <a:pt x="4495" y="1045"/>
                  <a:pt x="4810" y="915"/>
                </a:cubicBezTo>
                <a:cubicBezTo>
                  <a:pt x="4810" y="745"/>
                  <a:pt x="4819" y="567"/>
                  <a:pt x="4827" y="397"/>
                </a:cubicBezTo>
                <a:lnTo>
                  <a:pt x="4827" y="0"/>
                </a:lnTo>
                <a:lnTo>
                  <a:pt x="2713" y="0"/>
                </a:lnTo>
                <a:lnTo>
                  <a:pt x="2713" y="397"/>
                </a:lnTo>
                <a:cubicBezTo>
                  <a:pt x="2713" y="551"/>
                  <a:pt x="2721" y="713"/>
                  <a:pt x="2721" y="875"/>
                </a:cubicBezTo>
                <a:cubicBezTo>
                  <a:pt x="2762" y="891"/>
                  <a:pt x="2802" y="907"/>
                  <a:pt x="2835" y="923"/>
                </a:cubicBezTo>
                <a:cubicBezTo>
                  <a:pt x="2924" y="972"/>
                  <a:pt x="2997" y="1045"/>
                  <a:pt x="3037" y="1134"/>
                </a:cubicBezTo>
                <a:cubicBezTo>
                  <a:pt x="3191" y="1296"/>
                  <a:pt x="3240" y="1523"/>
                  <a:pt x="3183" y="1733"/>
                </a:cubicBezTo>
                <a:cubicBezTo>
                  <a:pt x="3088" y="2019"/>
                  <a:pt x="2821" y="2219"/>
                  <a:pt x="2521" y="2219"/>
                </a:cubicBezTo>
                <a:cubicBezTo>
                  <a:pt x="2515" y="2219"/>
                  <a:pt x="2509" y="2219"/>
                  <a:pt x="2503" y="2219"/>
                </a:cubicBezTo>
                <a:cubicBezTo>
                  <a:pt x="2203" y="2219"/>
                  <a:pt x="1831" y="2000"/>
                  <a:pt x="1758" y="1693"/>
                </a:cubicBezTo>
                <a:cubicBezTo>
                  <a:pt x="1677" y="1320"/>
                  <a:pt x="1944" y="1045"/>
                  <a:pt x="2268" y="915"/>
                </a:cubicBezTo>
                <a:cubicBezTo>
                  <a:pt x="2268" y="745"/>
                  <a:pt x="2276" y="567"/>
                  <a:pt x="2276" y="397"/>
                </a:cubicBezTo>
                <a:lnTo>
                  <a:pt x="22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 txBox="1">
            <a:spLocks noGrp="1"/>
          </p:cNvSpPr>
          <p:nvPr>
            <p:ph type="ctrTitle"/>
          </p:nvPr>
        </p:nvSpPr>
        <p:spPr>
          <a:xfrm>
            <a:off x="747700" y="1353000"/>
            <a:ext cx="44175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 b="1">
                <a:solidFill>
                  <a:srgbClr val="191919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subTitle" idx="1"/>
          </p:nvPr>
        </p:nvSpPr>
        <p:spPr>
          <a:xfrm>
            <a:off x="747700" y="353340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8032959" y="4096946"/>
            <a:ext cx="544006" cy="934791"/>
          </a:xfrm>
          <a:custGeom>
            <a:avLst/>
            <a:gdLst/>
            <a:ahLst/>
            <a:cxnLst/>
            <a:rect l="l" t="t" r="r" b="b"/>
            <a:pathLst>
              <a:path w="18775" h="32262" extrusionOk="0">
                <a:moveTo>
                  <a:pt x="11539" y="9839"/>
                </a:moveTo>
                <a:cubicBezTo>
                  <a:pt x="11540" y="9839"/>
                  <a:pt x="11541" y="9839"/>
                  <a:pt x="11542" y="9839"/>
                </a:cubicBezTo>
                <a:lnTo>
                  <a:pt x="11542" y="9839"/>
                </a:lnTo>
                <a:cubicBezTo>
                  <a:pt x="11542" y="9839"/>
                  <a:pt x="11543" y="9840"/>
                  <a:pt x="11543" y="9840"/>
                </a:cubicBezTo>
                <a:lnTo>
                  <a:pt x="11543" y="9840"/>
                </a:lnTo>
                <a:cubicBezTo>
                  <a:pt x="11542" y="9839"/>
                  <a:pt x="11540" y="9839"/>
                  <a:pt x="11539" y="9839"/>
                </a:cubicBezTo>
                <a:close/>
                <a:moveTo>
                  <a:pt x="10445" y="9705"/>
                </a:moveTo>
                <a:cubicBezTo>
                  <a:pt x="10662" y="9705"/>
                  <a:pt x="10879" y="9721"/>
                  <a:pt x="11095" y="9752"/>
                </a:cubicBezTo>
                <a:lnTo>
                  <a:pt x="11095" y="9752"/>
                </a:lnTo>
                <a:cubicBezTo>
                  <a:pt x="11229" y="10795"/>
                  <a:pt x="10928" y="11809"/>
                  <a:pt x="10083" y="12588"/>
                </a:cubicBezTo>
                <a:cubicBezTo>
                  <a:pt x="9204" y="13399"/>
                  <a:pt x="7980" y="13766"/>
                  <a:pt x="6789" y="13766"/>
                </a:cubicBezTo>
                <a:cubicBezTo>
                  <a:pt x="6551" y="13766"/>
                  <a:pt x="6314" y="13751"/>
                  <a:pt x="6081" y="13723"/>
                </a:cubicBezTo>
                <a:cubicBezTo>
                  <a:pt x="5889" y="13699"/>
                  <a:pt x="5740" y="13676"/>
                  <a:pt x="5598" y="13647"/>
                </a:cubicBezTo>
                <a:lnTo>
                  <a:pt x="5598" y="13647"/>
                </a:lnTo>
                <a:cubicBezTo>
                  <a:pt x="6034" y="12537"/>
                  <a:pt x="6747" y="11427"/>
                  <a:pt x="7709" y="10660"/>
                </a:cubicBezTo>
                <a:cubicBezTo>
                  <a:pt x="8507" y="10024"/>
                  <a:pt x="9470" y="9705"/>
                  <a:pt x="10445" y="9705"/>
                </a:cubicBezTo>
                <a:close/>
                <a:moveTo>
                  <a:pt x="14564" y="19435"/>
                </a:moveTo>
                <a:lnTo>
                  <a:pt x="14564" y="19435"/>
                </a:lnTo>
                <a:cubicBezTo>
                  <a:pt x="14564" y="19444"/>
                  <a:pt x="14564" y="19453"/>
                  <a:pt x="14564" y="19461"/>
                </a:cubicBezTo>
                <a:lnTo>
                  <a:pt x="14564" y="19461"/>
                </a:lnTo>
                <a:cubicBezTo>
                  <a:pt x="14564" y="19461"/>
                  <a:pt x="14563" y="19461"/>
                  <a:pt x="14563" y="19461"/>
                </a:cubicBezTo>
                <a:lnTo>
                  <a:pt x="14563" y="19461"/>
                </a:lnTo>
                <a:cubicBezTo>
                  <a:pt x="14563" y="19453"/>
                  <a:pt x="14564" y="19445"/>
                  <a:pt x="14564" y="19435"/>
                </a:cubicBezTo>
                <a:close/>
                <a:moveTo>
                  <a:pt x="14428" y="19664"/>
                </a:moveTo>
                <a:lnTo>
                  <a:pt x="14428" y="19664"/>
                </a:lnTo>
                <a:cubicBezTo>
                  <a:pt x="14436" y="19665"/>
                  <a:pt x="14444" y="19667"/>
                  <a:pt x="14452" y="19669"/>
                </a:cubicBezTo>
                <a:cubicBezTo>
                  <a:pt x="14443" y="19667"/>
                  <a:pt x="14435" y="19665"/>
                  <a:pt x="14428" y="19664"/>
                </a:cubicBezTo>
                <a:close/>
                <a:moveTo>
                  <a:pt x="14531" y="19694"/>
                </a:moveTo>
                <a:lnTo>
                  <a:pt x="14531" y="19694"/>
                </a:lnTo>
                <a:cubicBezTo>
                  <a:pt x="14531" y="19694"/>
                  <a:pt x="14531" y="19694"/>
                  <a:pt x="14531" y="19695"/>
                </a:cubicBezTo>
                <a:lnTo>
                  <a:pt x="14531" y="19695"/>
                </a:lnTo>
                <a:cubicBezTo>
                  <a:pt x="14531" y="19696"/>
                  <a:pt x="14530" y="19697"/>
                  <a:pt x="14530" y="19698"/>
                </a:cubicBezTo>
                <a:lnTo>
                  <a:pt x="14530" y="19698"/>
                </a:lnTo>
                <a:cubicBezTo>
                  <a:pt x="14530" y="19697"/>
                  <a:pt x="14530" y="19696"/>
                  <a:pt x="14531" y="19694"/>
                </a:cubicBezTo>
                <a:close/>
                <a:moveTo>
                  <a:pt x="14779" y="19781"/>
                </a:moveTo>
                <a:cubicBezTo>
                  <a:pt x="14780" y="19781"/>
                  <a:pt x="14781" y="19782"/>
                  <a:pt x="14782" y="19782"/>
                </a:cubicBezTo>
                <a:lnTo>
                  <a:pt x="14782" y="19782"/>
                </a:lnTo>
                <a:cubicBezTo>
                  <a:pt x="14814" y="19800"/>
                  <a:pt x="14847" y="19818"/>
                  <a:pt x="14880" y="19835"/>
                </a:cubicBezTo>
                <a:lnTo>
                  <a:pt x="14880" y="19835"/>
                </a:lnTo>
                <a:cubicBezTo>
                  <a:pt x="14885" y="19839"/>
                  <a:pt x="14888" y="19841"/>
                  <a:pt x="14887" y="19841"/>
                </a:cubicBezTo>
                <a:cubicBezTo>
                  <a:pt x="14883" y="19841"/>
                  <a:pt x="14854" y="19826"/>
                  <a:pt x="14779" y="19781"/>
                </a:cubicBezTo>
                <a:close/>
                <a:moveTo>
                  <a:pt x="5402" y="20224"/>
                </a:moveTo>
                <a:lnTo>
                  <a:pt x="5402" y="20224"/>
                </a:lnTo>
                <a:cubicBezTo>
                  <a:pt x="5403" y="20227"/>
                  <a:pt x="5404" y="20230"/>
                  <a:pt x="5405" y="20233"/>
                </a:cubicBezTo>
                <a:cubicBezTo>
                  <a:pt x="5404" y="20229"/>
                  <a:pt x="5403" y="20227"/>
                  <a:pt x="5402" y="20224"/>
                </a:cubicBezTo>
                <a:close/>
                <a:moveTo>
                  <a:pt x="6201" y="21492"/>
                </a:moveTo>
                <a:cubicBezTo>
                  <a:pt x="6209" y="21500"/>
                  <a:pt x="6216" y="21507"/>
                  <a:pt x="6220" y="21512"/>
                </a:cubicBezTo>
                <a:lnTo>
                  <a:pt x="6220" y="21512"/>
                </a:lnTo>
                <a:cubicBezTo>
                  <a:pt x="6211" y="21507"/>
                  <a:pt x="6204" y="21503"/>
                  <a:pt x="6203" y="21503"/>
                </a:cubicBezTo>
                <a:lnTo>
                  <a:pt x="6203" y="21503"/>
                </a:lnTo>
                <a:cubicBezTo>
                  <a:pt x="6201" y="21503"/>
                  <a:pt x="6207" y="21509"/>
                  <a:pt x="6227" y="21522"/>
                </a:cubicBezTo>
                <a:lnTo>
                  <a:pt x="6227" y="21522"/>
                </a:lnTo>
                <a:cubicBezTo>
                  <a:pt x="6227" y="21521"/>
                  <a:pt x="6224" y="21517"/>
                  <a:pt x="6220" y="21512"/>
                </a:cubicBezTo>
                <a:lnTo>
                  <a:pt x="6220" y="21512"/>
                </a:lnTo>
                <a:cubicBezTo>
                  <a:pt x="6225" y="21514"/>
                  <a:pt x="6229" y="21517"/>
                  <a:pt x="6235" y="21520"/>
                </a:cubicBezTo>
                <a:lnTo>
                  <a:pt x="6235" y="21520"/>
                </a:lnTo>
                <a:cubicBezTo>
                  <a:pt x="6221" y="21509"/>
                  <a:pt x="6209" y="21499"/>
                  <a:pt x="6201" y="21492"/>
                </a:cubicBezTo>
                <a:close/>
                <a:moveTo>
                  <a:pt x="6375" y="21627"/>
                </a:moveTo>
                <a:lnTo>
                  <a:pt x="6375" y="21627"/>
                </a:lnTo>
                <a:cubicBezTo>
                  <a:pt x="6416" y="21647"/>
                  <a:pt x="6467" y="21686"/>
                  <a:pt x="6462" y="21686"/>
                </a:cubicBezTo>
                <a:cubicBezTo>
                  <a:pt x="6459" y="21686"/>
                  <a:pt x="6435" y="21671"/>
                  <a:pt x="6375" y="21627"/>
                </a:cubicBezTo>
                <a:close/>
                <a:moveTo>
                  <a:pt x="13539" y="19563"/>
                </a:moveTo>
                <a:cubicBezTo>
                  <a:pt x="13800" y="19563"/>
                  <a:pt x="14065" y="19593"/>
                  <a:pt x="14362" y="19651"/>
                </a:cubicBezTo>
                <a:lnTo>
                  <a:pt x="14362" y="19651"/>
                </a:lnTo>
                <a:cubicBezTo>
                  <a:pt x="14361" y="19651"/>
                  <a:pt x="14361" y="19650"/>
                  <a:pt x="14360" y="19650"/>
                </a:cubicBezTo>
                <a:lnTo>
                  <a:pt x="14360" y="19650"/>
                </a:lnTo>
                <a:cubicBezTo>
                  <a:pt x="14356" y="19650"/>
                  <a:pt x="14474" y="19677"/>
                  <a:pt x="14524" y="19692"/>
                </a:cubicBezTo>
                <a:lnTo>
                  <a:pt x="14524" y="19692"/>
                </a:lnTo>
                <a:cubicBezTo>
                  <a:pt x="14500" y="19721"/>
                  <a:pt x="14430" y="19855"/>
                  <a:pt x="14394" y="19897"/>
                </a:cubicBezTo>
                <a:cubicBezTo>
                  <a:pt x="14302" y="20001"/>
                  <a:pt x="14196" y="20094"/>
                  <a:pt x="14081" y="20172"/>
                </a:cubicBezTo>
                <a:cubicBezTo>
                  <a:pt x="13177" y="20806"/>
                  <a:pt x="12056" y="21269"/>
                  <a:pt x="11014" y="21622"/>
                </a:cubicBezTo>
                <a:cubicBezTo>
                  <a:pt x="10687" y="21733"/>
                  <a:pt x="10331" y="21835"/>
                  <a:pt x="9972" y="21917"/>
                </a:cubicBezTo>
                <a:lnTo>
                  <a:pt x="9972" y="21917"/>
                </a:lnTo>
                <a:cubicBezTo>
                  <a:pt x="10122" y="21614"/>
                  <a:pt x="10301" y="21325"/>
                  <a:pt x="10516" y="21055"/>
                </a:cubicBezTo>
                <a:cubicBezTo>
                  <a:pt x="11024" y="20420"/>
                  <a:pt x="11687" y="19956"/>
                  <a:pt x="12469" y="19729"/>
                </a:cubicBezTo>
                <a:cubicBezTo>
                  <a:pt x="12861" y="19615"/>
                  <a:pt x="13196" y="19563"/>
                  <a:pt x="13539" y="19563"/>
                </a:cubicBezTo>
                <a:close/>
                <a:moveTo>
                  <a:pt x="11319" y="30029"/>
                </a:moveTo>
                <a:cubicBezTo>
                  <a:pt x="11321" y="30030"/>
                  <a:pt x="11324" y="30031"/>
                  <a:pt x="11326" y="30033"/>
                </a:cubicBezTo>
                <a:lnTo>
                  <a:pt x="11326" y="30033"/>
                </a:lnTo>
                <a:cubicBezTo>
                  <a:pt x="11324" y="30031"/>
                  <a:pt x="11321" y="30030"/>
                  <a:pt x="11319" y="30029"/>
                </a:cubicBezTo>
                <a:close/>
                <a:moveTo>
                  <a:pt x="11354" y="30050"/>
                </a:moveTo>
                <a:cubicBezTo>
                  <a:pt x="11371" y="30061"/>
                  <a:pt x="11384" y="30070"/>
                  <a:pt x="11384" y="30070"/>
                </a:cubicBezTo>
                <a:cubicBezTo>
                  <a:pt x="11384" y="30070"/>
                  <a:pt x="11376" y="30064"/>
                  <a:pt x="11354" y="30050"/>
                </a:cubicBezTo>
                <a:close/>
                <a:moveTo>
                  <a:pt x="7317" y="0"/>
                </a:moveTo>
                <a:cubicBezTo>
                  <a:pt x="7270" y="0"/>
                  <a:pt x="7223" y="6"/>
                  <a:pt x="7178" y="18"/>
                </a:cubicBezTo>
                <a:lnTo>
                  <a:pt x="7180" y="16"/>
                </a:lnTo>
                <a:lnTo>
                  <a:pt x="7180" y="16"/>
                </a:lnTo>
                <a:cubicBezTo>
                  <a:pt x="5272" y="516"/>
                  <a:pt x="3590" y="2046"/>
                  <a:pt x="2379" y="3540"/>
                </a:cubicBezTo>
                <a:cubicBezTo>
                  <a:pt x="1125" y="5085"/>
                  <a:pt x="1" y="7133"/>
                  <a:pt x="354" y="9187"/>
                </a:cubicBezTo>
                <a:cubicBezTo>
                  <a:pt x="528" y="10208"/>
                  <a:pt x="1128" y="11231"/>
                  <a:pt x="1751" y="12044"/>
                </a:cubicBezTo>
                <a:cubicBezTo>
                  <a:pt x="2202" y="12632"/>
                  <a:pt x="2716" y="13169"/>
                  <a:pt x="3288" y="13637"/>
                </a:cubicBezTo>
                <a:lnTo>
                  <a:pt x="3288" y="13637"/>
                </a:lnTo>
                <a:cubicBezTo>
                  <a:pt x="3104" y="14426"/>
                  <a:pt x="3013" y="15234"/>
                  <a:pt x="3009" y="16020"/>
                </a:cubicBezTo>
                <a:cubicBezTo>
                  <a:pt x="2996" y="18411"/>
                  <a:pt x="3836" y="20793"/>
                  <a:pt x="5734" y="22337"/>
                </a:cubicBezTo>
                <a:cubicBezTo>
                  <a:pt x="6244" y="22751"/>
                  <a:pt x="6803" y="23099"/>
                  <a:pt x="7400" y="23354"/>
                </a:cubicBezTo>
                <a:lnTo>
                  <a:pt x="7400" y="23354"/>
                </a:lnTo>
                <a:cubicBezTo>
                  <a:pt x="7276" y="25244"/>
                  <a:pt x="7763" y="27144"/>
                  <a:pt x="8821" y="28743"/>
                </a:cubicBezTo>
                <a:cubicBezTo>
                  <a:pt x="10106" y="30685"/>
                  <a:pt x="12297" y="32262"/>
                  <a:pt x="14686" y="32262"/>
                </a:cubicBezTo>
                <a:cubicBezTo>
                  <a:pt x="14772" y="32262"/>
                  <a:pt x="14859" y="32260"/>
                  <a:pt x="14945" y="32256"/>
                </a:cubicBezTo>
                <a:cubicBezTo>
                  <a:pt x="16208" y="32195"/>
                  <a:pt x="17351" y="31684"/>
                  <a:pt x="18385" y="30981"/>
                </a:cubicBezTo>
                <a:cubicBezTo>
                  <a:pt x="18775" y="30716"/>
                  <a:pt x="17560" y="29348"/>
                  <a:pt x="16835" y="29348"/>
                </a:cubicBezTo>
                <a:cubicBezTo>
                  <a:pt x="16743" y="29348"/>
                  <a:pt x="16660" y="29370"/>
                  <a:pt x="16588" y="29418"/>
                </a:cubicBezTo>
                <a:cubicBezTo>
                  <a:pt x="15622" y="30074"/>
                  <a:pt x="14460" y="30554"/>
                  <a:pt x="13283" y="30554"/>
                </a:cubicBezTo>
                <a:cubicBezTo>
                  <a:pt x="12954" y="30554"/>
                  <a:pt x="12623" y="30517"/>
                  <a:pt x="12295" y="30434"/>
                </a:cubicBezTo>
                <a:cubicBezTo>
                  <a:pt x="12025" y="30369"/>
                  <a:pt x="11765" y="30270"/>
                  <a:pt x="11519" y="30139"/>
                </a:cubicBezTo>
                <a:cubicBezTo>
                  <a:pt x="11459" y="30108"/>
                  <a:pt x="11400" y="30075"/>
                  <a:pt x="11341" y="30042"/>
                </a:cubicBezTo>
                <a:lnTo>
                  <a:pt x="11341" y="30042"/>
                </a:lnTo>
                <a:cubicBezTo>
                  <a:pt x="11325" y="30031"/>
                  <a:pt x="11303" y="30016"/>
                  <a:pt x="11274" y="29997"/>
                </a:cubicBezTo>
                <a:cubicBezTo>
                  <a:pt x="11210" y="29954"/>
                  <a:pt x="11148" y="29909"/>
                  <a:pt x="11086" y="29863"/>
                </a:cubicBezTo>
                <a:lnTo>
                  <a:pt x="11086" y="29863"/>
                </a:lnTo>
                <a:cubicBezTo>
                  <a:pt x="11131" y="29896"/>
                  <a:pt x="11150" y="29909"/>
                  <a:pt x="11151" y="29909"/>
                </a:cubicBezTo>
                <a:cubicBezTo>
                  <a:pt x="11155" y="29909"/>
                  <a:pt x="10984" y="29777"/>
                  <a:pt x="10976" y="29768"/>
                </a:cubicBezTo>
                <a:cubicBezTo>
                  <a:pt x="10678" y="29509"/>
                  <a:pt x="10327" y="29073"/>
                  <a:pt x="10027" y="28493"/>
                </a:cubicBezTo>
                <a:cubicBezTo>
                  <a:pt x="9337" y="27155"/>
                  <a:pt x="9166" y="25627"/>
                  <a:pt x="9349" y="24145"/>
                </a:cubicBezTo>
                <a:cubicBezTo>
                  <a:pt x="9363" y="24036"/>
                  <a:pt x="9378" y="23928"/>
                  <a:pt x="9396" y="23820"/>
                </a:cubicBezTo>
                <a:lnTo>
                  <a:pt x="9396" y="23820"/>
                </a:lnTo>
                <a:cubicBezTo>
                  <a:pt x="9512" y="23826"/>
                  <a:pt x="9629" y="23829"/>
                  <a:pt x="9745" y="23829"/>
                </a:cubicBezTo>
                <a:cubicBezTo>
                  <a:pt x="11066" y="23829"/>
                  <a:pt x="12368" y="23457"/>
                  <a:pt x="13576" y="22940"/>
                </a:cubicBezTo>
                <a:cubicBezTo>
                  <a:pt x="14372" y="22599"/>
                  <a:pt x="15249" y="22217"/>
                  <a:pt x="15944" y="21691"/>
                </a:cubicBezTo>
                <a:cubicBezTo>
                  <a:pt x="16239" y="21468"/>
                  <a:pt x="16470" y="21138"/>
                  <a:pt x="16465" y="20755"/>
                </a:cubicBezTo>
                <a:cubicBezTo>
                  <a:pt x="16457" y="20086"/>
                  <a:pt x="15923" y="19490"/>
                  <a:pt x="15455" y="19074"/>
                </a:cubicBezTo>
                <a:cubicBezTo>
                  <a:pt x="14955" y="18630"/>
                  <a:pt x="14369" y="18295"/>
                  <a:pt x="13731" y="18092"/>
                </a:cubicBezTo>
                <a:cubicBezTo>
                  <a:pt x="13237" y="17937"/>
                  <a:pt x="12713" y="17854"/>
                  <a:pt x="12191" y="17854"/>
                </a:cubicBezTo>
                <a:cubicBezTo>
                  <a:pt x="11512" y="17854"/>
                  <a:pt x="10835" y="17993"/>
                  <a:pt x="10226" y="18295"/>
                </a:cubicBezTo>
                <a:cubicBezTo>
                  <a:pt x="8798" y="19001"/>
                  <a:pt x="7985" y="20364"/>
                  <a:pt x="7622" y="21880"/>
                </a:cubicBezTo>
                <a:cubicBezTo>
                  <a:pt x="7609" y="21936"/>
                  <a:pt x="7596" y="21993"/>
                  <a:pt x="7583" y="22050"/>
                </a:cubicBezTo>
                <a:lnTo>
                  <a:pt x="7583" y="22050"/>
                </a:lnTo>
                <a:cubicBezTo>
                  <a:pt x="7518" y="22040"/>
                  <a:pt x="7454" y="22029"/>
                  <a:pt x="7389" y="22017"/>
                </a:cubicBezTo>
                <a:cubicBezTo>
                  <a:pt x="7357" y="22011"/>
                  <a:pt x="7203" y="21972"/>
                  <a:pt x="7196" y="21972"/>
                </a:cubicBezTo>
                <a:lnTo>
                  <a:pt x="7196" y="21972"/>
                </a:lnTo>
                <a:cubicBezTo>
                  <a:pt x="7194" y="21972"/>
                  <a:pt x="7207" y="21976"/>
                  <a:pt x="7243" y="21987"/>
                </a:cubicBezTo>
                <a:lnTo>
                  <a:pt x="7243" y="21987"/>
                </a:lnTo>
                <a:cubicBezTo>
                  <a:pt x="7181" y="21970"/>
                  <a:pt x="7118" y="21953"/>
                  <a:pt x="7057" y="21932"/>
                </a:cubicBezTo>
                <a:cubicBezTo>
                  <a:pt x="6983" y="21908"/>
                  <a:pt x="6913" y="21886"/>
                  <a:pt x="6843" y="21859"/>
                </a:cubicBezTo>
                <a:cubicBezTo>
                  <a:pt x="6797" y="21842"/>
                  <a:pt x="6737" y="21816"/>
                  <a:pt x="6699" y="21799"/>
                </a:cubicBezTo>
                <a:lnTo>
                  <a:pt x="6699" y="21799"/>
                </a:lnTo>
                <a:cubicBezTo>
                  <a:pt x="6593" y="21738"/>
                  <a:pt x="6481" y="21664"/>
                  <a:pt x="6372" y="21625"/>
                </a:cubicBezTo>
                <a:lnTo>
                  <a:pt x="6372" y="21625"/>
                </a:lnTo>
                <a:cubicBezTo>
                  <a:pt x="6367" y="21622"/>
                  <a:pt x="6362" y="21618"/>
                  <a:pt x="6357" y="21614"/>
                </a:cubicBezTo>
                <a:cubicBezTo>
                  <a:pt x="6355" y="21613"/>
                  <a:pt x="6353" y="21612"/>
                  <a:pt x="6352" y="21610"/>
                </a:cubicBezTo>
                <a:lnTo>
                  <a:pt x="6352" y="21610"/>
                </a:lnTo>
                <a:cubicBezTo>
                  <a:pt x="6354" y="21614"/>
                  <a:pt x="6354" y="21617"/>
                  <a:pt x="6352" y="21619"/>
                </a:cubicBezTo>
                <a:cubicBezTo>
                  <a:pt x="6352" y="21619"/>
                  <a:pt x="6352" y="21619"/>
                  <a:pt x="6352" y="21619"/>
                </a:cubicBezTo>
                <a:cubicBezTo>
                  <a:pt x="6351" y="21619"/>
                  <a:pt x="6313" y="21588"/>
                  <a:pt x="6275" y="21555"/>
                </a:cubicBezTo>
                <a:lnTo>
                  <a:pt x="6275" y="21555"/>
                </a:lnTo>
                <a:cubicBezTo>
                  <a:pt x="6301" y="21572"/>
                  <a:pt x="6327" y="21592"/>
                  <a:pt x="6352" y="21610"/>
                </a:cubicBezTo>
                <a:lnTo>
                  <a:pt x="6352" y="21610"/>
                </a:lnTo>
                <a:cubicBezTo>
                  <a:pt x="6340" y="21589"/>
                  <a:pt x="6275" y="21545"/>
                  <a:pt x="6235" y="21520"/>
                </a:cubicBezTo>
                <a:lnTo>
                  <a:pt x="6235" y="21520"/>
                </a:lnTo>
                <a:cubicBezTo>
                  <a:pt x="6247" y="21531"/>
                  <a:pt x="6261" y="21543"/>
                  <a:pt x="6275" y="21555"/>
                </a:cubicBezTo>
                <a:lnTo>
                  <a:pt x="6275" y="21555"/>
                </a:lnTo>
                <a:cubicBezTo>
                  <a:pt x="6274" y="21554"/>
                  <a:pt x="6272" y="21553"/>
                  <a:pt x="6271" y="21552"/>
                </a:cubicBezTo>
                <a:cubicBezTo>
                  <a:pt x="6252" y="21540"/>
                  <a:pt x="6237" y="21530"/>
                  <a:pt x="6227" y="21522"/>
                </a:cubicBezTo>
                <a:lnTo>
                  <a:pt x="6227" y="21522"/>
                </a:lnTo>
                <a:cubicBezTo>
                  <a:pt x="6227" y="21523"/>
                  <a:pt x="6226" y="21523"/>
                  <a:pt x="6226" y="21523"/>
                </a:cubicBezTo>
                <a:cubicBezTo>
                  <a:pt x="6226" y="21524"/>
                  <a:pt x="6225" y="21524"/>
                  <a:pt x="6224" y="21524"/>
                </a:cubicBezTo>
                <a:cubicBezTo>
                  <a:pt x="6214" y="21524"/>
                  <a:pt x="6180" y="21488"/>
                  <a:pt x="6139" y="21440"/>
                </a:cubicBezTo>
                <a:lnTo>
                  <a:pt x="6139" y="21440"/>
                </a:lnTo>
                <a:cubicBezTo>
                  <a:pt x="6153" y="21451"/>
                  <a:pt x="6170" y="21466"/>
                  <a:pt x="6191" y="21483"/>
                </a:cubicBezTo>
                <a:cubicBezTo>
                  <a:pt x="6193" y="21485"/>
                  <a:pt x="6196" y="21488"/>
                  <a:pt x="6201" y="21492"/>
                </a:cubicBezTo>
                <a:lnTo>
                  <a:pt x="6201" y="21492"/>
                </a:lnTo>
                <a:cubicBezTo>
                  <a:pt x="6181" y="21472"/>
                  <a:pt x="6152" y="21447"/>
                  <a:pt x="6130" y="21428"/>
                </a:cubicBezTo>
                <a:lnTo>
                  <a:pt x="6130" y="21428"/>
                </a:lnTo>
                <a:cubicBezTo>
                  <a:pt x="6133" y="21432"/>
                  <a:pt x="6136" y="21436"/>
                  <a:pt x="6139" y="21440"/>
                </a:cubicBezTo>
                <a:lnTo>
                  <a:pt x="6139" y="21440"/>
                </a:lnTo>
                <a:cubicBezTo>
                  <a:pt x="6107" y="21412"/>
                  <a:pt x="6095" y="21402"/>
                  <a:pt x="6096" y="21402"/>
                </a:cubicBezTo>
                <a:lnTo>
                  <a:pt x="6096" y="21402"/>
                </a:lnTo>
                <a:cubicBezTo>
                  <a:pt x="6097" y="21402"/>
                  <a:pt x="6111" y="21413"/>
                  <a:pt x="6130" y="21428"/>
                </a:cubicBezTo>
                <a:lnTo>
                  <a:pt x="6130" y="21428"/>
                </a:lnTo>
                <a:cubicBezTo>
                  <a:pt x="6052" y="21336"/>
                  <a:pt x="5957" y="21209"/>
                  <a:pt x="5955" y="21209"/>
                </a:cubicBezTo>
                <a:lnTo>
                  <a:pt x="5955" y="21209"/>
                </a:lnTo>
                <a:cubicBezTo>
                  <a:pt x="5954" y="21209"/>
                  <a:pt x="5981" y="21246"/>
                  <a:pt x="6052" y="21346"/>
                </a:cubicBezTo>
                <a:lnTo>
                  <a:pt x="6052" y="21346"/>
                </a:lnTo>
                <a:cubicBezTo>
                  <a:pt x="5961" y="21219"/>
                  <a:pt x="5865" y="21095"/>
                  <a:pt x="5776" y="20966"/>
                </a:cubicBezTo>
                <a:cubicBezTo>
                  <a:pt x="5773" y="20962"/>
                  <a:pt x="5770" y="20958"/>
                  <a:pt x="5767" y="20954"/>
                </a:cubicBezTo>
                <a:lnTo>
                  <a:pt x="5767" y="20954"/>
                </a:lnTo>
                <a:cubicBezTo>
                  <a:pt x="5767" y="20953"/>
                  <a:pt x="5767" y="20952"/>
                  <a:pt x="5766" y="20952"/>
                </a:cubicBezTo>
                <a:cubicBezTo>
                  <a:pt x="5726" y="20872"/>
                  <a:pt x="5677" y="20795"/>
                  <a:pt x="5633" y="20715"/>
                </a:cubicBezTo>
                <a:cubicBezTo>
                  <a:pt x="5566" y="20586"/>
                  <a:pt x="5504" y="20453"/>
                  <a:pt x="5443" y="20320"/>
                </a:cubicBezTo>
                <a:cubicBezTo>
                  <a:pt x="5403" y="20231"/>
                  <a:pt x="5389" y="20194"/>
                  <a:pt x="5389" y="20194"/>
                </a:cubicBezTo>
                <a:lnTo>
                  <a:pt x="5389" y="20194"/>
                </a:lnTo>
                <a:cubicBezTo>
                  <a:pt x="5390" y="20194"/>
                  <a:pt x="5394" y="20204"/>
                  <a:pt x="5402" y="20224"/>
                </a:cubicBezTo>
                <a:lnTo>
                  <a:pt x="5402" y="20224"/>
                </a:lnTo>
                <a:cubicBezTo>
                  <a:pt x="5371" y="20140"/>
                  <a:pt x="5339" y="20055"/>
                  <a:pt x="5311" y="19969"/>
                </a:cubicBezTo>
                <a:cubicBezTo>
                  <a:pt x="5204" y="19653"/>
                  <a:pt x="5119" y="19330"/>
                  <a:pt x="5055" y="19003"/>
                </a:cubicBezTo>
                <a:cubicBezTo>
                  <a:pt x="5023" y="18840"/>
                  <a:pt x="4994" y="18677"/>
                  <a:pt x="4972" y="18512"/>
                </a:cubicBezTo>
                <a:cubicBezTo>
                  <a:pt x="4950" y="18370"/>
                  <a:pt x="4935" y="18228"/>
                  <a:pt x="4927" y="18086"/>
                </a:cubicBezTo>
                <a:cubicBezTo>
                  <a:pt x="4852" y="16991"/>
                  <a:pt x="4951" y="15894"/>
                  <a:pt x="5219" y="14834"/>
                </a:cubicBezTo>
                <a:lnTo>
                  <a:pt x="5219" y="14834"/>
                </a:lnTo>
                <a:cubicBezTo>
                  <a:pt x="6150" y="15248"/>
                  <a:pt x="7154" y="15482"/>
                  <a:pt x="8171" y="15482"/>
                </a:cubicBezTo>
                <a:cubicBezTo>
                  <a:pt x="8537" y="15482"/>
                  <a:pt x="8905" y="15452"/>
                  <a:pt x="9271" y="15389"/>
                </a:cubicBezTo>
                <a:cubicBezTo>
                  <a:pt x="10600" y="15160"/>
                  <a:pt x="11976" y="14429"/>
                  <a:pt x="12623" y="13197"/>
                </a:cubicBezTo>
                <a:cubicBezTo>
                  <a:pt x="12955" y="12569"/>
                  <a:pt x="13097" y="11858"/>
                  <a:pt x="13033" y="11151"/>
                </a:cubicBezTo>
                <a:cubicBezTo>
                  <a:pt x="13000" y="10731"/>
                  <a:pt x="12912" y="10318"/>
                  <a:pt x="12773" y="9921"/>
                </a:cubicBezTo>
                <a:cubicBezTo>
                  <a:pt x="12485" y="9107"/>
                  <a:pt x="11837" y="8590"/>
                  <a:pt x="11032" y="8326"/>
                </a:cubicBezTo>
                <a:cubicBezTo>
                  <a:pt x="10393" y="8117"/>
                  <a:pt x="9751" y="8011"/>
                  <a:pt x="9124" y="8011"/>
                </a:cubicBezTo>
                <a:cubicBezTo>
                  <a:pt x="7607" y="8011"/>
                  <a:pt x="6181" y="8630"/>
                  <a:pt x="5109" y="9884"/>
                </a:cubicBezTo>
                <a:cubicBezTo>
                  <a:pt x="4429" y="10679"/>
                  <a:pt x="3921" y="11627"/>
                  <a:pt x="3574" y="12637"/>
                </a:cubicBezTo>
                <a:lnTo>
                  <a:pt x="3574" y="12637"/>
                </a:lnTo>
                <a:cubicBezTo>
                  <a:pt x="3538" y="12600"/>
                  <a:pt x="3485" y="12547"/>
                  <a:pt x="3474" y="12536"/>
                </a:cubicBezTo>
                <a:cubicBezTo>
                  <a:pt x="3403" y="12462"/>
                  <a:pt x="3336" y="12387"/>
                  <a:pt x="3269" y="12312"/>
                </a:cubicBezTo>
                <a:cubicBezTo>
                  <a:pt x="3213" y="12247"/>
                  <a:pt x="3194" y="12226"/>
                  <a:pt x="3195" y="12226"/>
                </a:cubicBezTo>
                <a:lnTo>
                  <a:pt x="3195" y="12226"/>
                </a:lnTo>
                <a:cubicBezTo>
                  <a:pt x="3196" y="12226"/>
                  <a:pt x="3239" y="12275"/>
                  <a:pt x="3256" y="12296"/>
                </a:cubicBezTo>
                <a:cubicBezTo>
                  <a:pt x="3224" y="12256"/>
                  <a:pt x="3192" y="12215"/>
                  <a:pt x="3161" y="12173"/>
                </a:cubicBezTo>
                <a:cubicBezTo>
                  <a:pt x="2993" y="11945"/>
                  <a:pt x="2900" y="11810"/>
                  <a:pt x="2791" y="11622"/>
                </a:cubicBezTo>
                <a:cubicBezTo>
                  <a:pt x="2309" y="10774"/>
                  <a:pt x="2084" y="9961"/>
                  <a:pt x="2236" y="8984"/>
                </a:cubicBezTo>
                <a:cubicBezTo>
                  <a:pt x="2400" y="7936"/>
                  <a:pt x="2875" y="6967"/>
                  <a:pt x="3451" y="6088"/>
                </a:cubicBezTo>
                <a:cubicBezTo>
                  <a:pt x="4145" y="5039"/>
                  <a:pt x="4988" y="4098"/>
                  <a:pt x="5955" y="3292"/>
                </a:cubicBezTo>
                <a:cubicBezTo>
                  <a:pt x="6776" y="2607"/>
                  <a:pt x="7699" y="1987"/>
                  <a:pt x="8744" y="1716"/>
                </a:cubicBezTo>
                <a:cubicBezTo>
                  <a:pt x="9204" y="1596"/>
                  <a:pt x="8642" y="883"/>
                  <a:pt x="8499" y="728"/>
                </a:cubicBezTo>
                <a:cubicBezTo>
                  <a:pt x="8254" y="463"/>
                  <a:pt x="7751" y="0"/>
                  <a:pt x="7317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194988" y="730363"/>
            <a:ext cx="520101" cy="621050"/>
          </a:xfrm>
          <a:custGeom>
            <a:avLst/>
            <a:gdLst/>
            <a:ahLst/>
            <a:cxnLst/>
            <a:rect l="l" t="t" r="r" b="b"/>
            <a:pathLst>
              <a:path w="17950" h="21434" extrusionOk="0">
                <a:moveTo>
                  <a:pt x="2976" y="8256"/>
                </a:moveTo>
                <a:cubicBezTo>
                  <a:pt x="2979" y="8259"/>
                  <a:pt x="2982" y="8262"/>
                  <a:pt x="2984" y="8264"/>
                </a:cubicBezTo>
                <a:lnTo>
                  <a:pt x="2984" y="8264"/>
                </a:lnTo>
                <a:cubicBezTo>
                  <a:pt x="2984" y="8264"/>
                  <a:pt x="2984" y="8264"/>
                  <a:pt x="2985" y="8264"/>
                </a:cubicBezTo>
                <a:lnTo>
                  <a:pt x="2985" y="8264"/>
                </a:lnTo>
                <a:cubicBezTo>
                  <a:pt x="2982" y="8262"/>
                  <a:pt x="2979" y="8259"/>
                  <a:pt x="2977" y="8256"/>
                </a:cubicBezTo>
                <a:lnTo>
                  <a:pt x="2977" y="8256"/>
                </a:lnTo>
                <a:cubicBezTo>
                  <a:pt x="2977" y="8256"/>
                  <a:pt x="2976" y="8256"/>
                  <a:pt x="2976" y="8256"/>
                </a:cubicBezTo>
                <a:close/>
                <a:moveTo>
                  <a:pt x="3070" y="8354"/>
                </a:moveTo>
                <a:cubicBezTo>
                  <a:pt x="3094" y="8379"/>
                  <a:pt x="3108" y="8396"/>
                  <a:pt x="3108" y="8396"/>
                </a:cubicBezTo>
                <a:cubicBezTo>
                  <a:pt x="3108" y="8396"/>
                  <a:pt x="3097" y="8384"/>
                  <a:pt x="3070" y="8354"/>
                </a:cubicBezTo>
                <a:close/>
                <a:moveTo>
                  <a:pt x="14914" y="16791"/>
                </a:moveTo>
                <a:cubicBezTo>
                  <a:pt x="14927" y="16804"/>
                  <a:pt x="14940" y="16817"/>
                  <a:pt x="14954" y="16830"/>
                </a:cubicBezTo>
                <a:cubicBezTo>
                  <a:pt x="15016" y="16891"/>
                  <a:pt x="15037" y="16914"/>
                  <a:pt x="15035" y="16914"/>
                </a:cubicBezTo>
                <a:cubicBezTo>
                  <a:pt x="15032" y="16914"/>
                  <a:pt x="14964" y="16850"/>
                  <a:pt x="14914" y="16791"/>
                </a:cubicBezTo>
                <a:close/>
                <a:moveTo>
                  <a:pt x="1603" y="0"/>
                </a:moveTo>
                <a:cubicBezTo>
                  <a:pt x="1509" y="0"/>
                  <a:pt x="1429" y="45"/>
                  <a:pt x="1378" y="156"/>
                </a:cubicBezTo>
                <a:cubicBezTo>
                  <a:pt x="554" y="1957"/>
                  <a:pt x="1" y="4008"/>
                  <a:pt x="618" y="5958"/>
                </a:cubicBezTo>
                <a:cubicBezTo>
                  <a:pt x="1279" y="8059"/>
                  <a:pt x="2876" y="9752"/>
                  <a:pt x="4635" y="11011"/>
                </a:cubicBezTo>
                <a:cubicBezTo>
                  <a:pt x="6145" y="12091"/>
                  <a:pt x="7866" y="12858"/>
                  <a:pt x="9541" y="13636"/>
                </a:cubicBezTo>
                <a:cubicBezTo>
                  <a:pt x="10380" y="14026"/>
                  <a:pt x="11220" y="14417"/>
                  <a:pt x="12042" y="14844"/>
                </a:cubicBezTo>
                <a:lnTo>
                  <a:pt x="12181" y="14917"/>
                </a:lnTo>
                <a:lnTo>
                  <a:pt x="12181" y="14917"/>
                </a:lnTo>
                <a:cubicBezTo>
                  <a:pt x="12186" y="14919"/>
                  <a:pt x="12191" y="14922"/>
                  <a:pt x="12196" y="14925"/>
                </a:cubicBezTo>
                <a:cubicBezTo>
                  <a:pt x="12299" y="14980"/>
                  <a:pt x="12401" y="15035"/>
                  <a:pt x="12503" y="15093"/>
                </a:cubicBezTo>
                <a:cubicBezTo>
                  <a:pt x="12704" y="15205"/>
                  <a:pt x="12903" y="15321"/>
                  <a:pt x="13101" y="15440"/>
                </a:cubicBezTo>
                <a:cubicBezTo>
                  <a:pt x="13273" y="15543"/>
                  <a:pt x="13444" y="15652"/>
                  <a:pt x="13613" y="15762"/>
                </a:cubicBezTo>
                <a:cubicBezTo>
                  <a:pt x="13708" y="15823"/>
                  <a:pt x="13800" y="15887"/>
                  <a:pt x="13893" y="15949"/>
                </a:cubicBezTo>
                <a:cubicBezTo>
                  <a:pt x="13919" y="15968"/>
                  <a:pt x="14022" y="16041"/>
                  <a:pt x="14088" y="16087"/>
                </a:cubicBezTo>
                <a:lnTo>
                  <a:pt x="14088" y="16087"/>
                </a:lnTo>
                <a:cubicBezTo>
                  <a:pt x="14148" y="16133"/>
                  <a:pt x="14265" y="16220"/>
                  <a:pt x="14291" y="16242"/>
                </a:cubicBezTo>
                <a:cubicBezTo>
                  <a:pt x="14377" y="16309"/>
                  <a:pt x="14460" y="16377"/>
                  <a:pt x="14545" y="16448"/>
                </a:cubicBezTo>
                <a:cubicBezTo>
                  <a:pt x="14570" y="16469"/>
                  <a:pt x="14607" y="16509"/>
                  <a:pt x="14647" y="16550"/>
                </a:cubicBezTo>
                <a:lnTo>
                  <a:pt x="14647" y="16550"/>
                </a:lnTo>
                <a:cubicBezTo>
                  <a:pt x="14648" y="16549"/>
                  <a:pt x="14649" y="16549"/>
                  <a:pt x="14651" y="16549"/>
                </a:cubicBezTo>
                <a:cubicBezTo>
                  <a:pt x="14662" y="16549"/>
                  <a:pt x="14686" y="16564"/>
                  <a:pt x="14727" y="16606"/>
                </a:cubicBezTo>
                <a:cubicBezTo>
                  <a:pt x="14751" y="16631"/>
                  <a:pt x="14776" y="16655"/>
                  <a:pt x="14801" y="16679"/>
                </a:cubicBezTo>
                <a:lnTo>
                  <a:pt x="14801" y="16679"/>
                </a:lnTo>
                <a:cubicBezTo>
                  <a:pt x="14757" y="16659"/>
                  <a:pt x="14699" y="16604"/>
                  <a:pt x="14647" y="16550"/>
                </a:cubicBezTo>
                <a:lnTo>
                  <a:pt x="14647" y="16550"/>
                </a:lnTo>
                <a:cubicBezTo>
                  <a:pt x="14634" y="16562"/>
                  <a:pt x="14695" y="16648"/>
                  <a:pt x="14802" y="16681"/>
                </a:cubicBezTo>
                <a:lnTo>
                  <a:pt x="14802" y="16681"/>
                </a:lnTo>
                <a:cubicBezTo>
                  <a:pt x="14802" y="16680"/>
                  <a:pt x="14801" y="16679"/>
                  <a:pt x="14801" y="16679"/>
                </a:cubicBezTo>
                <a:lnTo>
                  <a:pt x="14801" y="16679"/>
                </a:lnTo>
                <a:cubicBezTo>
                  <a:pt x="14805" y="16681"/>
                  <a:pt x="14810" y="16683"/>
                  <a:pt x="14815" y="16684"/>
                </a:cubicBezTo>
                <a:cubicBezTo>
                  <a:pt x="14811" y="16683"/>
                  <a:pt x="14806" y="16682"/>
                  <a:pt x="14802" y="16681"/>
                </a:cubicBezTo>
                <a:lnTo>
                  <a:pt x="14802" y="16681"/>
                </a:lnTo>
                <a:cubicBezTo>
                  <a:pt x="14819" y="16697"/>
                  <a:pt x="14836" y="16714"/>
                  <a:pt x="14853" y="16730"/>
                </a:cubicBezTo>
                <a:cubicBezTo>
                  <a:pt x="14870" y="16747"/>
                  <a:pt x="14886" y="16763"/>
                  <a:pt x="14902" y="16779"/>
                </a:cubicBezTo>
                <a:lnTo>
                  <a:pt x="14902" y="16779"/>
                </a:lnTo>
                <a:cubicBezTo>
                  <a:pt x="14961" y="16857"/>
                  <a:pt x="15039" y="16929"/>
                  <a:pt x="15101" y="17002"/>
                </a:cubicBezTo>
                <a:cubicBezTo>
                  <a:pt x="15103" y="17005"/>
                  <a:pt x="15105" y="17007"/>
                  <a:pt x="15108" y="17010"/>
                </a:cubicBezTo>
                <a:lnTo>
                  <a:pt x="15108" y="17010"/>
                </a:lnTo>
                <a:cubicBezTo>
                  <a:pt x="15108" y="17010"/>
                  <a:pt x="15108" y="17011"/>
                  <a:pt x="15109" y="17012"/>
                </a:cubicBezTo>
                <a:cubicBezTo>
                  <a:pt x="15122" y="17031"/>
                  <a:pt x="15136" y="17050"/>
                  <a:pt x="15150" y="17070"/>
                </a:cubicBezTo>
                <a:lnTo>
                  <a:pt x="15150" y="17070"/>
                </a:lnTo>
                <a:cubicBezTo>
                  <a:pt x="15148" y="17064"/>
                  <a:pt x="15147" y="17059"/>
                  <a:pt x="15145" y="17053"/>
                </a:cubicBezTo>
                <a:lnTo>
                  <a:pt x="15145" y="17053"/>
                </a:lnTo>
                <a:cubicBezTo>
                  <a:pt x="15145" y="17053"/>
                  <a:pt x="15145" y="17053"/>
                  <a:pt x="15145" y="17053"/>
                </a:cubicBezTo>
                <a:lnTo>
                  <a:pt x="15145" y="17053"/>
                </a:lnTo>
                <a:cubicBezTo>
                  <a:pt x="15147" y="17060"/>
                  <a:pt x="15150" y="17067"/>
                  <a:pt x="15152" y="17074"/>
                </a:cubicBezTo>
                <a:lnTo>
                  <a:pt x="15152" y="17074"/>
                </a:lnTo>
                <a:cubicBezTo>
                  <a:pt x="15164" y="17091"/>
                  <a:pt x="15176" y="17108"/>
                  <a:pt x="15189" y="17125"/>
                </a:cubicBezTo>
                <a:cubicBezTo>
                  <a:pt x="15228" y="17178"/>
                  <a:pt x="15243" y="17212"/>
                  <a:pt x="15243" y="17227"/>
                </a:cubicBezTo>
                <a:lnTo>
                  <a:pt x="15243" y="17227"/>
                </a:lnTo>
                <a:cubicBezTo>
                  <a:pt x="15207" y="17176"/>
                  <a:pt x="15171" y="17122"/>
                  <a:pt x="15152" y="17074"/>
                </a:cubicBezTo>
                <a:lnTo>
                  <a:pt x="15152" y="17074"/>
                </a:lnTo>
                <a:cubicBezTo>
                  <a:pt x="15151" y="17072"/>
                  <a:pt x="15150" y="17071"/>
                  <a:pt x="15150" y="17070"/>
                </a:cubicBezTo>
                <a:lnTo>
                  <a:pt x="15150" y="17070"/>
                </a:lnTo>
                <a:cubicBezTo>
                  <a:pt x="15179" y="17181"/>
                  <a:pt x="15223" y="17235"/>
                  <a:pt x="15238" y="17235"/>
                </a:cubicBezTo>
                <a:cubicBezTo>
                  <a:pt x="15241" y="17235"/>
                  <a:pt x="15243" y="17232"/>
                  <a:pt x="15243" y="17227"/>
                </a:cubicBezTo>
                <a:lnTo>
                  <a:pt x="15243" y="17227"/>
                </a:lnTo>
                <a:cubicBezTo>
                  <a:pt x="15273" y="17269"/>
                  <a:pt x="15303" y="17310"/>
                  <a:pt x="15323" y="17346"/>
                </a:cubicBezTo>
                <a:cubicBezTo>
                  <a:pt x="15341" y="17378"/>
                  <a:pt x="15358" y="17413"/>
                  <a:pt x="15377" y="17446"/>
                </a:cubicBezTo>
                <a:lnTo>
                  <a:pt x="15377" y="17446"/>
                </a:lnTo>
                <a:cubicBezTo>
                  <a:pt x="15421" y="17551"/>
                  <a:pt x="15471" y="17653"/>
                  <a:pt x="15515" y="17758"/>
                </a:cubicBezTo>
                <a:cubicBezTo>
                  <a:pt x="15533" y="17804"/>
                  <a:pt x="15604" y="18008"/>
                  <a:pt x="15607" y="18008"/>
                </a:cubicBezTo>
                <a:cubicBezTo>
                  <a:pt x="15608" y="18008"/>
                  <a:pt x="15601" y="17983"/>
                  <a:pt x="15580" y="17917"/>
                </a:cubicBezTo>
                <a:lnTo>
                  <a:pt x="15580" y="17917"/>
                </a:lnTo>
                <a:cubicBezTo>
                  <a:pt x="15732" y="18397"/>
                  <a:pt x="15828" y="18892"/>
                  <a:pt x="15869" y="19394"/>
                </a:cubicBezTo>
                <a:cubicBezTo>
                  <a:pt x="15923" y="20020"/>
                  <a:pt x="16631" y="20719"/>
                  <a:pt x="17088" y="21093"/>
                </a:cubicBezTo>
                <a:cubicBezTo>
                  <a:pt x="17252" y="21227"/>
                  <a:pt x="17547" y="21434"/>
                  <a:pt x="17741" y="21434"/>
                </a:cubicBezTo>
                <a:cubicBezTo>
                  <a:pt x="17866" y="21434"/>
                  <a:pt x="17950" y="21347"/>
                  <a:pt x="17928" y="21098"/>
                </a:cubicBezTo>
                <a:cubicBezTo>
                  <a:pt x="17561" y="16782"/>
                  <a:pt x="13593" y="13949"/>
                  <a:pt x="10037" y="12192"/>
                </a:cubicBezTo>
                <a:cubicBezTo>
                  <a:pt x="9204" y="11781"/>
                  <a:pt x="8359" y="11398"/>
                  <a:pt x="7520" y="11005"/>
                </a:cubicBezTo>
                <a:cubicBezTo>
                  <a:pt x="7105" y="10810"/>
                  <a:pt x="6691" y="10615"/>
                  <a:pt x="6282" y="10412"/>
                </a:cubicBezTo>
                <a:cubicBezTo>
                  <a:pt x="6086" y="10315"/>
                  <a:pt x="5891" y="10217"/>
                  <a:pt x="5698" y="10117"/>
                </a:cubicBezTo>
                <a:cubicBezTo>
                  <a:pt x="5595" y="10064"/>
                  <a:pt x="5495" y="10011"/>
                  <a:pt x="5394" y="9957"/>
                </a:cubicBezTo>
                <a:lnTo>
                  <a:pt x="5394" y="9957"/>
                </a:lnTo>
                <a:cubicBezTo>
                  <a:pt x="5445" y="9984"/>
                  <a:pt x="5466" y="9995"/>
                  <a:pt x="5466" y="9995"/>
                </a:cubicBezTo>
                <a:cubicBezTo>
                  <a:pt x="5467" y="9995"/>
                  <a:pt x="5267" y="9887"/>
                  <a:pt x="5223" y="9863"/>
                </a:cubicBezTo>
                <a:cubicBezTo>
                  <a:pt x="4862" y="9660"/>
                  <a:pt x="4504" y="9447"/>
                  <a:pt x="4158" y="9219"/>
                </a:cubicBezTo>
                <a:cubicBezTo>
                  <a:pt x="4070" y="9160"/>
                  <a:pt x="3980" y="9101"/>
                  <a:pt x="3894" y="9040"/>
                </a:cubicBezTo>
                <a:cubicBezTo>
                  <a:pt x="3847" y="9007"/>
                  <a:pt x="3694" y="8892"/>
                  <a:pt x="3692" y="8892"/>
                </a:cubicBezTo>
                <a:lnTo>
                  <a:pt x="3692" y="8892"/>
                </a:lnTo>
                <a:cubicBezTo>
                  <a:pt x="3692" y="8892"/>
                  <a:pt x="3692" y="8893"/>
                  <a:pt x="3692" y="8893"/>
                </a:cubicBezTo>
                <a:lnTo>
                  <a:pt x="3692" y="8893"/>
                </a:lnTo>
                <a:cubicBezTo>
                  <a:pt x="3577" y="8804"/>
                  <a:pt x="3463" y="8714"/>
                  <a:pt x="3351" y="8620"/>
                </a:cubicBezTo>
                <a:cubicBezTo>
                  <a:pt x="3314" y="8588"/>
                  <a:pt x="3278" y="8550"/>
                  <a:pt x="3240" y="8515"/>
                </a:cubicBezTo>
                <a:lnTo>
                  <a:pt x="3240" y="8515"/>
                </a:lnTo>
                <a:cubicBezTo>
                  <a:pt x="3286" y="8550"/>
                  <a:pt x="3328" y="8573"/>
                  <a:pt x="3336" y="8573"/>
                </a:cubicBezTo>
                <a:cubicBezTo>
                  <a:pt x="3345" y="8573"/>
                  <a:pt x="3307" y="8541"/>
                  <a:pt x="3173" y="8458"/>
                </a:cubicBezTo>
                <a:lnTo>
                  <a:pt x="3173" y="8458"/>
                </a:lnTo>
                <a:cubicBezTo>
                  <a:pt x="3174" y="8459"/>
                  <a:pt x="3175" y="8460"/>
                  <a:pt x="3177" y="8462"/>
                </a:cubicBezTo>
                <a:cubicBezTo>
                  <a:pt x="3177" y="8462"/>
                  <a:pt x="3177" y="8462"/>
                  <a:pt x="3178" y="8462"/>
                </a:cubicBezTo>
                <a:lnTo>
                  <a:pt x="3178" y="8462"/>
                </a:lnTo>
                <a:cubicBezTo>
                  <a:pt x="3199" y="8478"/>
                  <a:pt x="3220" y="8496"/>
                  <a:pt x="3240" y="8515"/>
                </a:cubicBezTo>
                <a:lnTo>
                  <a:pt x="3240" y="8515"/>
                </a:lnTo>
                <a:cubicBezTo>
                  <a:pt x="3219" y="8500"/>
                  <a:pt x="3197" y="8482"/>
                  <a:pt x="3178" y="8462"/>
                </a:cubicBezTo>
                <a:lnTo>
                  <a:pt x="3178" y="8462"/>
                </a:lnTo>
                <a:cubicBezTo>
                  <a:pt x="3168" y="8456"/>
                  <a:pt x="3159" y="8449"/>
                  <a:pt x="3150" y="8444"/>
                </a:cubicBezTo>
                <a:lnTo>
                  <a:pt x="3150" y="8444"/>
                </a:lnTo>
                <a:cubicBezTo>
                  <a:pt x="3158" y="8448"/>
                  <a:pt x="3165" y="8453"/>
                  <a:pt x="3173" y="8458"/>
                </a:cubicBezTo>
                <a:lnTo>
                  <a:pt x="3173" y="8458"/>
                </a:lnTo>
                <a:cubicBezTo>
                  <a:pt x="3134" y="8419"/>
                  <a:pt x="3096" y="8380"/>
                  <a:pt x="3058" y="8340"/>
                </a:cubicBezTo>
                <a:lnTo>
                  <a:pt x="3058" y="8340"/>
                </a:lnTo>
                <a:cubicBezTo>
                  <a:pt x="3046" y="8326"/>
                  <a:pt x="3031" y="8309"/>
                  <a:pt x="3013" y="8288"/>
                </a:cubicBezTo>
                <a:lnTo>
                  <a:pt x="3013" y="8288"/>
                </a:lnTo>
                <a:cubicBezTo>
                  <a:pt x="2977" y="8229"/>
                  <a:pt x="2931" y="8152"/>
                  <a:pt x="2886" y="8105"/>
                </a:cubicBezTo>
                <a:lnTo>
                  <a:pt x="2886" y="8105"/>
                </a:lnTo>
                <a:cubicBezTo>
                  <a:pt x="2847" y="8032"/>
                  <a:pt x="2793" y="7903"/>
                  <a:pt x="2792" y="7903"/>
                </a:cubicBezTo>
                <a:lnTo>
                  <a:pt x="2792" y="7903"/>
                </a:lnTo>
                <a:cubicBezTo>
                  <a:pt x="2792" y="7903"/>
                  <a:pt x="2809" y="7946"/>
                  <a:pt x="2859" y="8067"/>
                </a:cubicBezTo>
                <a:lnTo>
                  <a:pt x="2859" y="8067"/>
                </a:lnTo>
                <a:cubicBezTo>
                  <a:pt x="2819" y="7971"/>
                  <a:pt x="2770" y="7879"/>
                  <a:pt x="2730" y="7784"/>
                </a:cubicBezTo>
                <a:cubicBezTo>
                  <a:pt x="2710" y="7737"/>
                  <a:pt x="2649" y="7554"/>
                  <a:pt x="2645" y="7554"/>
                </a:cubicBezTo>
                <a:lnTo>
                  <a:pt x="2645" y="7554"/>
                </a:lnTo>
                <a:cubicBezTo>
                  <a:pt x="2644" y="7554"/>
                  <a:pt x="2652" y="7584"/>
                  <a:pt x="2677" y="7665"/>
                </a:cubicBezTo>
                <a:cubicBezTo>
                  <a:pt x="2614" y="7463"/>
                  <a:pt x="2563" y="7260"/>
                  <a:pt x="2522" y="7056"/>
                </a:cubicBezTo>
                <a:cubicBezTo>
                  <a:pt x="2431" y="6580"/>
                  <a:pt x="2420" y="6315"/>
                  <a:pt x="2456" y="5783"/>
                </a:cubicBezTo>
                <a:cubicBezTo>
                  <a:pt x="2539" y="4548"/>
                  <a:pt x="2955" y="3358"/>
                  <a:pt x="3466" y="2241"/>
                </a:cubicBezTo>
                <a:cubicBezTo>
                  <a:pt x="3543" y="2073"/>
                  <a:pt x="3290" y="1635"/>
                  <a:pt x="3226" y="1525"/>
                </a:cubicBezTo>
                <a:cubicBezTo>
                  <a:pt x="3036" y="1191"/>
                  <a:pt x="2776" y="869"/>
                  <a:pt x="2504" y="599"/>
                </a:cubicBezTo>
                <a:cubicBezTo>
                  <a:pt x="2352" y="448"/>
                  <a:pt x="1904" y="0"/>
                  <a:pt x="1603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715108" y="4449438"/>
            <a:ext cx="246230" cy="229772"/>
          </a:xfrm>
          <a:custGeom>
            <a:avLst/>
            <a:gdLst/>
            <a:ahLst/>
            <a:cxnLst/>
            <a:rect l="l" t="t" r="r" b="b"/>
            <a:pathLst>
              <a:path w="8498" h="7930" extrusionOk="0">
                <a:moveTo>
                  <a:pt x="5850" y="1"/>
                </a:moveTo>
                <a:cubicBezTo>
                  <a:pt x="4962" y="1555"/>
                  <a:pt x="3595" y="2685"/>
                  <a:pt x="2149" y="3881"/>
                </a:cubicBezTo>
                <a:cubicBezTo>
                  <a:pt x="1424" y="4482"/>
                  <a:pt x="673" y="5102"/>
                  <a:pt x="0" y="5774"/>
                </a:cubicBezTo>
                <a:lnTo>
                  <a:pt x="2155" y="7929"/>
                </a:lnTo>
                <a:cubicBezTo>
                  <a:pt x="2726" y="7358"/>
                  <a:pt x="3389" y="6811"/>
                  <a:pt x="4092" y="6231"/>
                </a:cubicBezTo>
                <a:cubicBezTo>
                  <a:pt x="5611" y="4974"/>
                  <a:pt x="7333" y="3551"/>
                  <a:pt x="8498" y="1512"/>
                </a:cubicBezTo>
                <a:lnTo>
                  <a:pt x="5850" y="1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" name="Google Shape;1228;p31"/>
          <p:cNvGrpSpPr/>
          <p:nvPr/>
        </p:nvGrpSpPr>
        <p:grpSpPr>
          <a:xfrm>
            <a:off x="10900" y="0"/>
            <a:ext cx="9142800" cy="5143500"/>
            <a:chOff x="10900" y="0"/>
            <a:chExt cx="9142800" cy="5143500"/>
          </a:xfrm>
        </p:grpSpPr>
        <p:cxnSp>
          <p:nvCxnSpPr>
            <p:cNvPr id="1229" name="Google Shape;1229;p31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0" name="Google Shape;1230;p31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31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2" name="Google Shape;1232;p31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3" name="Google Shape;1233;p31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4" name="Google Shape;1234;p31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5" name="Google Shape;1235;p31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6" name="Google Shape;1236;p31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7" name="Google Shape;1237;p31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8" name="Google Shape;1238;p31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9" name="Google Shape;1239;p31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0" name="Google Shape;1240;p31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1" name="Google Shape;1241;p31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2" name="Google Shape;1242;p31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3" name="Google Shape;1243;p31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4" name="Google Shape;1244;p31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5" name="Google Shape;1245;p31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6" name="Google Shape;1246;p31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7" name="Google Shape;1247;p31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8" name="Google Shape;1248;p31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9" name="Google Shape;1249;p31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0" name="Google Shape;1250;p31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1" name="Google Shape;1251;p31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2" name="Google Shape;1252;p31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3" name="Google Shape;1253;p31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4" name="Google Shape;1254;p31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5" name="Google Shape;1255;p31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6" name="Google Shape;1256;p31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57" name="Google Shape;1257;p31"/>
          <p:cNvSpPr/>
          <p:nvPr/>
        </p:nvSpPr>
        <p:spPr>
          <a:xfrm>
            <a:off x="165315" y="2970308"/>
            <a:ext cx="340398" cy="375255"/>
          </a:xfrm>
          <a:custGeom>
            <a:avLst/>
            <a:gdLst/>
            <a:ahLst/>
            <a:cxnLst/>
            <a:rect l="l" t="t" r="r" b="b"/>
            <a:pathLst>
              <a:path w="11748" h="12951" extrusionOk="0">
                <a:moveTo>
                  <a:pt x="2065" y="1"/>
                </a:moveTo>
                <a:cubicBezTo>
                  <a:pt x="1319" y="1"/>
                  <a:pt x="488" y="136"/>
                  <a:pt x="417" y="513"/>
                </a:cubicBezTo>
                <a:cubicBezTo>
                  <a:pt x="160" y="1879"/>
                  <a:pt x="0" y="3428"/>
                  <a:pt x="608" y="4730"/>
                </a:cubicBezTo>
                <a:cubicBezTo>
                  <a:pt x="1026" y="5631"/>
                  <a:pt x="1766" y="6254"/>
                  <a:pt x="2646" y="6678"/>
                </a:cubicBezTo>
                <a:cubicBezTo>
                  <a:pt x="3565" y="7119"/>
                  <a:pt x="4547" y="7373"/>
                  <a:pt x="5510" y="7692"/>
                </a:cubicBezTo>
                <a:cubicBezTo>
                  <a:pt x="6416" y="7993"/>
                  <a:pt x="7175" y="8275"/>
                  <a:pt x="7867" y="8994"/>
                </a:cubicBezTo>
                <a:cubicBezTo>
                  <a:pt x="8808" y="9972"/>
                  <a:pt x="8907" y="11419"/>
                  <a:pt x="8798" y="12704"/>
                </a:cubicBezTo>
                <a:cubicBezTo>
                  <a:pt x="8780" y="12905"/>
                  <a:pt x="9222" y="12951"/>
                  <a:pt x="9626" y="12951"/>
                </a:cubicBezTo>
                <a:cubicBezTo>
                  <a:pt x="9914" y="12951"/>
                  <a:pt x="10184" y="12928"/>
                  <a:pt x="10255" y="12921"/>
                </a:cubicBezTo>
                <a:cubicBezTo>
                  <a:pt x="10520" y="12894"/>
                  <a:pt x="11608" y="12825"/>
                  <a:pt x="11642" y="12424"/>
                </a:cubicBezTo>
                <a:cubicBezTo>
                  <a:pt x="11747" y="11189"/>
                  <a:pt x="11640" y="9918"/>
                  <a:pt x="10888" y="8889"/>
                </a:cubicBezTo>
                <a:cubicBezTo>
                  <a:pt x="10305" y="8095"/>
                  <a:pt x="9408" y="7638"/>
                  <a:pt x="8507" y="7294"/>
                </a:cubicBezTo>
                <a:cubicBezTo>
                  <a:pt x="6779" y="6638"/>
                  <a:pt x="4651" y="6461"/>
                  <a:pt x="3622" y="4774"/>
                </a:cubicBezTo>
                <a:cubicBezTo>
                  <a:pt x="2807" y="3438"/>
                  <a:pt x="2986" y="1695"/>
                  <a:pt x="3261" y="233"/>
                </a:cubicBezTo>
                <a:cubicBezTo>
                  <a:pt x="3286" y="101"/>
                  <a:pt x="2707" y="1"/>
                  <a:pt x="2065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31"/>
          <p:cNvSpPr/>
          <p:nvPr/>
        </p:nvSpPr>
        <p:spPr>
          <a:xfrm>
            <a:off x="-44062" y="3571652"/>
            <a:ext cx="759174" cy="1698051"/>
          </a:xfrm>
          <a:custGeom>
            <a:avLst/>
            <a:gdLst/>
            <a:ahLst/>
            <a:cxnLst/>
            <a:rect l="l" t="t" r="r" b="b"/>
            <a:pathLst>
              <a:path w="26201" h="58604" extrusionOk="0">
                <a:moveTo>
                  <a:pt x="5742" y="22424"/>
                </a:moveTo>
                <a:cubicBezTo>
                  <a:pt x="5704" y="22426"/>
                  <a:pt x="5689" y="22426"/>
                  <a:pt x="5687" y="22426"/>
                </a:cubicBezTo>
                <a:cubicBezTo>
                  <a:pt x="5683" y="22426"/>
                  <a:pt x="5717" y="22425"/>
                  <a:pt x="5742" y="22424"/>
                </a:cubicBezTo>
                <a:close/>
                <a:moveTo>
                  <a:pt x="15230" y="22608"/>
                </a:moveTo>
                <a:lnTo>
                  <a:pt x="15230" y="22608"/>
                </a:lnTo>
                <a:cubicBezTo>
                  <a:pt x="15231" y="22608"/>
                  <a:pt x="15232" y="22608"/>
                  <a:pt x="15233" y="22608"/>
                </a:cubicBezTo>
                <a:lnTo>
                  <a:pt x="15233" y="22608"/>
                </a:lnTo>
                <a:cubicBezTo>
                  <a:pt x="15231" y="22608"/>
                  <a:pt x="15230" y="22608"/>
                  <a:pt x="15230" y="22608"/>
                </a:cubicBezTo>
                <a:close/>
                <a:moveTo>
                  <a:pt x="15790" y="22813"/>
                </a:moveTo>
                <a:lnTo>
                  <a:pt x="15790" y="22813"/>
                </a:lnTo>
                <a:cubicBezTo>
                  <a:pt x="15802" y="22823"/>
                  <a:pt x="15812" y="22831"/>
                  <a:pt x="15820" y="22837"/>
                </a:cubicBezTo>
                <a:lnTo>
                  <a:pt x="15820" y="22837"/>
                </a:lnTo>
                <a:cubicBezTo>
                  <a:pt x="15810" y="22829"/>
                  <a:pt x="15800" y="22822"/>
                  <a:pt x="15791" y="22813"/>
                </a:cubicBezTo>
                <a:lnTo>
                  <a:pt x="15791" y="22813"/>
                </a:lnTo>
                <a:cubicBezTo>
                  <a:pt x="15791" y="22813"/>
                  <a:pt x="15791" y="22813"/>
                  <a:pt x="15790" y="22813"/>
                </a:cubicBezTo>
                <a:close/>
                <a:moveTo>
                  <a:pt x="15987" y="22959"/>
                </a:moveTo>
                <a:cubicBezTo>
                  <a:pt x="16003" y="22971"/>
                  <a:pt x="16020" y="22982"/>
                  <a:pt x="16035" y="22994"/>
                </a:cubicBezTo>
                <a:cubicBezTo>
                  <a:pt x="16016" y="22980"/>
                  <a:pt x="16000" y="22968"/>
                  <a:pt x="15987" y="22959"/>
                </a:cubicBezTo>
                <a:close/>
                <a:moveTo>
                  <a:pt x="16201" y="23148"/>
                </a:moveTo>
                <a:cubicBezTo>
                  <a:pt x="16275" y="23214"/>
                  <a:pt x="16300" y="23237"/>
                  <a:pt x="16300" y="23237"/>
                </a:cubicBezTo>
                <a:cubicBezTo>
                  <a:pt x="16300" y="23237"/>
                  <a:pt x="16243" y="23186"/>
                  <a:pt x="16201" y="23148"/>
                </a:cubicBezTo>
                <a:close/>
                <a:moveTo>
                  <a:pt x="16412" y="25138"/>
                </a:moveTo>
                <a:lnTo>
                  <a:pt x="16412" y="25138"/>
                </a:lnTo>
                <a:cubicBezTo>
                  <a:pt x="16412" y="25139"/>
                  <a:pt x="16411" y="25140"/>
                  <a:pt x="16411" y="25141"/>
                </a:cubicBezTo>
                <a:lnTo>
                  <a:pt x="16411" y="25141"/>
                </a:lnTo>
                <a:cubicBezTo>
                  <a:pt x="16411" y="25140"/>
                  <a:pt x="16412" y="25139"/>
                  <a:pt x="16412" y="25138"/>
                </a:cubicBezTo>
                <a:close/>
                <a:moveTo>
                  <a:pt x="19352" y="36701"/>
                </a:moveTo>
                <a:cubicBezTo>
                  <a:pt x="19353" y="36701"/>
                  <a:pt x="19353" y="36701"/>
                  <a:pt x="19354" y="36701"/>
                </a:cubicBezTo>
                <a:lnTo>
                  <a:pt x="19354" y="36701"/>
                </a:lnTo>
                <a:cubicBezTo>
                  <a:pt x="19354" y="36705"/>
                  <a:pt x="19353" y="36710"/>
                  <a:pt x="19353" y="36714"/>
                </a:cubicBezTo>
                <a:lnTo>
                  <a:pt x="19353" y="36714"/>
                </a:lnTo>
                <a:cubicBezTo>
                  <a:pt x="19353" y="36709"/>
                  <a:pt x="19353" y="36705"/>
                  <a:pt x="19352" y="36701"/>
                </a:cubicBezTo>
                <a:close/>
                <a:moveTo>
                  <a:pt x="17957" y="36354"/>
                </a:moveTo>
                <a:cubicBezTo>
                  <a:pt x="18149" y="36354"/>
                  <a:pt x="18350" y="36377"/>
                  <a:pt x="18618" y="36421"/>
                </a:cubicBezTo>
                <a:cubicBezTo>
                  <a:pt x="18581" y="36415"/>
                  <a:pt x="18561" y="36413"/>
                  <a:pt x="18556" y="36413"/>
                </a:cubicBezTo>
                <a:cubicBezTo>
                  <a:pt x="18528" y="36413"/>
                  <a:pt x="18808" y="36472"/>
                  <a:pt x="18866" y="36490"/>
                </a:cubicBezTo>
                <a:cubicBezTo>
                  <a:pt x="18922" y="36508"/>
                  <a:pt x="18978" y="36530"/>
                  <a:pt x="19034" y="36546"/>
                </a:cubicBezTo>
                <a:cubicBezTo>
                  <a:pt x="19046" y="36549"/>
                  <a:pt x="19057" y="36552"/>
                  <a:pt x="19067" y="36555"/>
                </a:cubicBezTo>
                <a:lnTo>
                  <a:pt x="19067" y="36555"/>
                </a:lnTo>
                <a:cubicBezTo>
                  <a:pt x="19075" y="36559"/>
                  <a:pt x="19085" y="36564"/>
                  <a:pt x="19096" y="36570"/>
                </a:cubicBezTo>
                <a:cubicBezTo>
                  <a:pt x="19181" y="36613"/>
                  <a:pt x="19265" y="36655"/>
                  <a:pt x="19348" y="36698"/>
                </a:cubicBezTo>
                <a:lnTo>
                  <a:pt x="19348" y="36698"/>
                </a:lnTo>
                <a:cubicBezTo>
                  <a:pt x="19350" y="36708"/>
                  <a:pt x="19351" y="36718"/>
                  <a:pt x="19353" y="36728"/>
                </a:cubicBezTo>
                <a:lnTo>
                  <a:pt x="19353" y="36728"/>
                </a:lnTo>
                <a:cubicBezTo>
                  <a:pt x="19352" y="36754"/>
                  <a:pt x="19348" y="36785"/>
                  <a:pt x="19340" y="36816"/>
                </a:cubicBezTo>
                <a:cubicBezTo>
                  <a:pt x="19323" y="36888"/>
                  <a:pt x="19299" y="36960"/>
                  <a:pt x="19280" y="37032"/>
                </a:cubicBezTo>
                <a:cubicBezTo>
                  <a:pt x="19276" y="37048"/>
                  <a:pt x="19273" y="37061"/>
                  <a:pt x="19271" y="37070"/>
                </a:cubicBezTo>
                <a:lnTo>
                  <a:pt x="19271" y="37070"/>
                </a:lnTo>
                <a:cubicBezTo>
                  <a:pt x="19264" y="37079"/>
                  <a:pt x="19254" y="37092"/>
                  <a:pt x="19241" y="37111"/>
                </a:cubicBezTo>
                <a:cubicBezTo>
                  <a:pt x="19142" y="37257"/>
                  <a:pt x="19054" y="37402"/>
                  <a:pt x="18938" y="37535"/>
                </a:cubicBezTo>
                <a:cubicBezTo>
                  <a:pt x="18876" y="37607"/>
                  <a:pt x="18808" y="37674"/>
                  <a:pt x="18743" y="37742"/>
                </a:cubicBezTo>
                <a:cubicBezTo>
                  <a:pt x="18708" y="37778"/>
                  <a:pt x="18671" y="37810"/>
                  <a:pt x="18634" y="37843"/>
                </a:cubicBezTo>
                <a:cubicBezTo>
                  <a:pt x="18631" y="37846"/>
                  <a:pt x="18628" y="37849"/>
                  <a:pt x="18625" y="37852"/>
                </a:cubicBezTo>
                <a:lnTo>
                  <a:pt x="18625" y="37852"/>
                </a:lnTo>
                <a:cubicBezTo>
                  <a:pt x="18623" y="37853"/>
                  <a:pt x="18622" y="37854"/>
                  <a:pt x="18620" y="37856"/>
                </a:cubicBezTo>
                <a:cubicBezTo>
                  <a:pt x="18451" y="37993"/>
                  <a:pt x="18273" y="38123"/>
                  <a:pt x="18091" y="38243"/>
                </a:cubicBezTo>
                <a:cubicBezTo>
                  <a:pt x="17679" y="38506"/>
                  <a:pt x="17243" y="38733"/>
                  <a:pt x="16791" y="38921"/>
                </a:cubicBezTo>
                <a:cubicBezTo>
                  <a:pt x="16233" y="39158"/>
                  <a:pt x="15938" y="39255"/>
                  <a:pt x="15351" y="39401"/>
                </a:cubicBezTo>
                <a:cubicBezTo>
                  <a:pt x="14819" y="39535"/>
                  <a:pt x="14276" y="39629"/>
                  <a:pt x="13730" y="39680"/>
                </a:cubicBezTo>
                <a:cubicBezTo>
                  <a:pt x="13608" y="39691"/>
                  <a:pt x="13487" y="39701"/>
                  <a:pt x="13364" y="39707"/>
                </a:cubicBezTo>
                <a:cubicBezTo>
                  <a:pt x="13348" y="39708"/>
                  <a:pt x="13332" y="39709"/>
                  <a:pt x="13315" y="39710"/>
                </a:cubicBezTo>
                <a:lnTo>
                  <a:pt x="13315" y="39710"/>
                </a:lnTo>
                <a:cubicBezTo>
                  <a:pt x="13600" y="39178"/>
                  <a:pt x="13950" y="38677"/>
                  <a:pt x="14359" y="38222"/>
                </a:cubicBezTo>
                <a:cubicBezTo>
                  <a:pt x="15102" y="37394"/>
                  <a:pt x="16144" y="36693"/>
                  <a:pt x="17152" y="36466"/>
                </a:cubicBezTo>
                <a:cubicBezTo>
                  <a:pt x="17487" y="36390"/>
                  <a:pt x="17715" y="36354"/>
                  <a:pt x="17957" y="36354"/>
                </a:cubicBezTo>
                <a:close/>
                <a:moveTo>
                  <a:pt x="9409" y="1"/>
                </a:moveTo>
                <a:cubicBezTo>
                  <a:pt x="9281" y="1"/>
                  <a:pt x="9160" y="30"/>
                  <a:pt x="9057" y="97"/>
                </a:cubicBezTo>
                <a:lnTo>
                  <a:pt x="9057" y="94"/>
                </a:lnTo>
                <a:cubicBezTo>
                  <a:pt x="7445" y="1132"/>
                  <a:pt x="6145" y="2683"/>
                  <a:pt x="5023" y="4215"/>
                </a:cubicBezTo>
                <a:cubicBezTo>
                  <a:pt x="3600" y="6163"/>
                  <a:pt x="2415" y="8275"/>
                  <a:pt x="1491" y="10505"/>
                </a:cubicBezTo>
                <a:cubicBezTo>
                  <a:pt x="633" y="12581"/>
                  <a:pt x="1" y="14816"/>
                  <a:pt x="69" y="17082"/>
                </a:cubicBezTo>
                <a:cubicBezTo>
                  <a:pt x="98" y="18048"/>
                  <a:pt x="288" y="19039"/>
                  <a:pt x="702" y="19917"/>
                </a:cubicBezTo>
                <a:cubicBezTo>
                  <a:pt x="1183" y="20938"/>
                  <a:pt x="1863" y="22077"/>
                  <a:pt x="2838" y="22906"/>
                </a:cubicBezTo>
                <a:cubicBezTo>
                  <a:pt x="3949" y="23851"/>
                  <a:pt x="5280" y="24228"/>
                  <a:pt x="6653" y="24228"/>
                </a:cubicBezTo>
                <a:cubicBezTo>
                  <a:pt x="7272" y="24228"/>
                  <a:pt x="7899" y="24151"/>
                  <a:pt x="8519" y="24017"/>
                </a:cubicBezTo>
                <a:cubicBezTo>
                  <a:pt x="10343" y="23619"/>
                  <a:pt x="12084" y="22830"/>
                  <a:pt x="13946" y="22600"/>
                </a:cubicBezTo>
                <a:cubicBezTo>
                  <a:pt x="14224" y="22565"/>
                  <a:pt x="14376" y="22546"/>
                  <a:pt x="14541" y="22546"/>
                </a:cubicBezTo>
                <a:cubicBezTo>
                  <a:pt x="14671" y="22546"/>
                  <a:pt x="14809" y="22558"/>
                  <a:pt x="15025" y="22582"/>
                </a:cubicBezTo>
                <a:cubicBezTo>
                  <a:pt x="15105" y="22592"/>
                  <a:pt x="15184" y="22604"/>
                  <a:pt x="15263" y="22616"/>
                </a:cubicBezTo>
                <a:lnTo>
                  <a:pt x="15263" y="22616"/>
                </a:lnTo>
                <a:cubicBezTo>
                  <a:pt x="15303" y="22626"/>
                  <a:pt x="15343" y="22635"/>
                  <a:pt x="15382" y="22647"/>
                </a:cubicBezTo>
                <a:cubicBezTo>
                  <a:pt x="15457" y="22671"/>
                  <a:pt x="15533" y="22698"/>
                  <a:pt x="15609" y="22723"/>
                </a:cubicBezTo>
                <a:lnTo>
                  <a:pt x="15609" y="22723"/>
                </a:lnTo>
                <a:cubicBezTo>
                  <a:pt x="15659" y="22749"/>
                  <a:pt x="15712" y="22774"/>
                  <a:pt x="15764" y="22799"/>
                </a:cubicBezTo>
                <a:cubicBezTo>
                  <a:pt x="15773" y="22804"/>
                  <a:pt x="15782" y="22809"/>
                  <a:pt x="15790" y="22813"/>
                </a:cubicBezTo>
                <a:lnTo>
                  <a:pt x="15790" y="22813"/>
                </a:lnTo>
                <a:cubicBezTo>
                  <a:pt x="15786" y="22810"/>
                  <a:pt x="15782" y="22806"/>
                  <a:pt x="15778" y="22803"/>
                </a:cubicBezTo>
                <a:lnTo>
                  <a:pt x="15778" y="22803"/>
                </a:lnTo>
                <a:cubicBezTo>
                  <a:pt x="15782" y="22806"/>
                  <a:pt x="15786" y="22810"/>
                  <a:pt x="15791" y="22813"/>
                </a:cubicBezTo>
                <a:lnTo>
                  <a:pt x="15791" y="22813"/>
                </a:lnTo>
                <a:cubicBezTo>
                  <a:pt x="15850" y="22846"/>
                  <a:pt x="15877" y="22870"/>
                  <a:pt x="15871" y="22870"/>
                </a:cubicBezTo>
                <a:cubicBezTo>
                  <a:pt x="15867" y="22870"/>
                  <a:pt x="15850" y="22860"/>
                  <a:pt x="15820" y="22837"/>
                </a:cubicBezTo>
                <a:lnTo>
                  <a:pt x="15820" y="22837"/>
                </a:lnTo>
                <a:cubicBezTo>
                  <a:pt x="15863" y="22870"/>
                  <a:pt x="15908" y="22902"/>
                  <a:pt x="15952" y="22933"/>
                </a:cubicBezTo>
                <a:lnTo>
                  <a:pt x="15952" y="22933"/>
                </a:lnTo>
                <a:cubicBezTo>
                  <a:pt x="15943" y="22928"/>
                  <a:pt x="15939" y="22925"/>
                  <a:pt x="15938" y="22925"/>
                </a:cubicBezTo>
                <a:cubicBezTo>
                  <a:pt x="15932" y="22925"/>
                  <a:pt x="16115" y="23070"/>
                  <a:pt x="16171" y="23120"/>
                </a:cubicBezTo>
                <a:cubicBezTo>
                  <a:pt x="16179" y="23127"/>
                  <a:pt x="16186" y="23134"/>
                  <a:pt x="16193" y="23140"/>
                </a:cubicBezTo>
                <a:lnTo>
                  <a:pt x="16193" y="23140"/>
                </a:lnTo>
                <a:cubicBezTo>
                  <a:pt x="16230" y="23176"/>
                  <a:pt x="16269" y="23210"/>
                  <a:pt x="16305" y="23247"/>
                </a:cubicBezTo>
                <a:cubicBezTo>
                  <a:pt x="16361" y="23306"/>
                  <a:pt x="16413" y="23376"/>
                  <a:pt x="16472" y="23428"/>
                </a:cubicBezTo>
                <a:lnTo>
                  <a:pt x="16472" y="23428"/>
                </a:lnTo>
                <a:cubicBezTo>
                  <a:pt x="16392" y="23356"/>
                  <a:pt x="16363" y="23330"/>
                  <a:pt x="16362" y="23330"/>
                </a:cubicBezTo>
                <a:lnTo>
                  <a:pt x="16362" y="23330"/>
                </a:lnTo>
                <a:cubicBezTo>
                  <a:pt x="16361" y="23330"/>
                  <a:pt x="16447" y="23411"/>
                  <a:pt x="16489" y="23467"/>
                </a:cubicBezTo>
                <a:cubicBezTo>
                  <a:pt x="16498" y="23480"/>
                  <a:pt x="16506" y="23493"/>
                  <a:pt x="16514" y="23507"/>
                </a:cubicBezTo>
                <a:lnTo>
                  <a:pt x="16514" y="23507"/>
                </a:lnTo>
                <a:cubicBezTo>
                  <a:pt x="16539" y="23572"/>
                  <a:pt x="16567" y="23639"/>
                  <a:pt x="16597" y="23700"/>
                </a:cubicBezTo>
                <a:cubicBezTo>
                  <a:pt x="16601" y="23708"/>
                  <a:pt x="16605" y="23715"/>
                  <a:pt x="16608" y="23721"/>
                </a:cubicBezTo>
                <a:lnTo>
                  <a:pt x="16608" y="23721"/>
                </a:lnTo>
                <a:cubicBezTo>
                  <a:pt x="16608" y="23723"/>
                  <a:pt x="16608" y="23724"/>
                  <a:pt x="16609" y="23726"/>
                </a:cubicBezTo>
                <a:cubicBezTo>
                  <a:pt x="16621" y="23802"/>
                  <a:pt x="16639" y="23878"/>
                  <a:pt x="16647" y="23956"/>
                </a:cubicBezTo>
                <a:cubicBezTo>
                  <a:pt x="16653" y="24025"/>
                  <a:pt x="16655" y="24092"/>
                  <a:pt x="16658" y="24160"/>
                </a:cubicBezTo>
                <a:cubicBezTo>
                  <a:pt x="16658" y="24162"/>
                  <a:pt x="16658" y="24163"/>
                  <a:pt x="16658" y="24164"/>
                </a:cubicBezTo>
                <a:lnTo>
                  <a:pt x="16658" y="24164"/>
                </a:lnTo>
                <a:cubicBezTo>
                  <a:pt x="16656" y="24191"/>
                  <a:pt x="16654" y="24219"/>
                  <a:pt x="16650" y="24245"/>
                </a:cubicBezTo>
                <a:cubicBezTo>
                  <a:pt x="16609" y="24560"/>
                  <a:pt x="16524" y="24868"/>
                  <a:pt x="16401" y="25160"/>
                </a:cubicBezTo>
                <a:cubicBezTo>
                  <a:pt x="16400" y="25163"/>
                  <a:pt x="16398" y="25166"/>
                  <a:pt x="16397" y="25169"/>
                </a:cubicBezTo>
                <a:lnTo>
                  <a:pt x="16397" y="25169"/>
                </a:lnTo>
                <a:cubicBezTo>
                  <a:pt x="16382" y="25201"/>
                  <a:pt x="16367" y="25233"/>
                  <a:pt x="16351" y="25264"/>
                </a:cubicBezTo>
                <a:cubicBezTo>
                  <a:pt x="16313" y="25339"/>
                  <a:pt x="16275" y="25413"/>
                  <a:pt x="16235" y="25486"/>
                </a:cubicBezTo>
                <a:cubicBezTo>
                  <a:pt x="16137" y="25664"/>
                  <a:pt x="16032" y="25835"/>
                  <a:pt x="15920" y="26001"/>
                </a:cubicBezTo>
                <a:cubicBezTo>
                  <a:pt x="15690" y="26344"/>
                  <a:pt x="15442" y="26673"/>
                  <a:pt x="15177" y="26991"/>
                </a:cubicBezTo>
                <a:cubicBezTo>
                  <a:pt x="13966" y="28456"/>
                  <a:pt x="12552" y="29742"/>
                  <a:pt x="11243" y="31118"/>
                </a:cubicBezTo>
                <a:cubicBezTo>
                  <a:pt x="10048" y="32372"/>
                  <a:pt x="8782" y="33752"/>
                  <a:pt x="8226" y="35431"/>
                </a:cubicBezTo>
                <a:cubicBezTo>
                  <a:pt x="7701" y="37022"/>
                  <a:pt x="8263" y="38848"/>
                  <a:pt x="9484" y="39968"/>
                </a:cubicBezTo>
                <a:cubicBezTo>
                  <a:pt x="9800" y="40258"/>
                  <a:pt x="10141" y="40502"/>
                  <a:pt x="10499" y="40704"/>
                </a:cubicBezTo>
                <a:lnTo>
                  <a:pt x="10499" y="40704"/>
                </a:lnTo>
                <a:cubicBezTo>
                  <a:pt x="10290" y="41706"/>
                  <a:pt x="10257" y="42744"/>
                  <a:pt x="10420" y="43759"/>
                </a:cubicBezTo>
                <a:cubicBezTo>
                  <a:pt x="10829" y="46302"/>
                  <a:pt x="12410" y="48773"/>
                  <a:pt x="14509" y="50262"/>
                </a:cubicBezTo>
                <a:cubicBezTo>
                  <a:pt x="16198" y="51460"/>
                  <a:pt x="18182" y="51989"/>
                  <a:pt x="20141" y="52561"/>
                </a:cubicBezTo>
                <a:cubicBezTo>
                  <a:pt x="20575" y="52687"/>
                  <a:pt x="21010" y="52820"/>
                  <a:pt x="21436" y="52973"/>
                </a:cubicBezTo>
                <a:cubicBezTo>
                  <a:pt x="21532" y="53007"/>
                  <a:pt x="21628" y="53042"/>
                  <a:pt x="21724" y="53079"/>
                </a:cubicBezTo>
                <a:cubicBezTo>
                  <a:pt x="21774" y="53099"/>
                  <a:pt x="21853" y="53132"/>
                  <a:pt x="21887" y="53146"/>
                </a:cubicBezTo>
                <a:lnTo>
                  <a:pt x="21887" y="53146"/>
                </a:lnTo>
                <a:cubicBezTo>
                  <a:pt x="22068" y="53227"/>
                  <a:pt x="22249" y="53310"/>
                  <a:pt x="22424" y="53403"/>
                </a:cubicBezTo>
                <a:cubicBezTo>
                  <a:pt x="22510" y="53448"/>
                  <a:pt x="22593" y="53496"/>
                  <a:pt x="22676" y="53544"/>
                </a:cubicBezTo>
                <a:cubicBezTo>
                  <a:pt x="22684" y="53548"/>
                  <a:pt x="22692" y="53552"/>
                  <a:pt x="22699" y="53556"/>
                </a:cubicBezTo>
                <a:lnTo>
                  <a:pt x="22699" y="53556"/>
                </a:lnTo>
                <a:cubicBezTo>
                  <a:pt x="22704" y="53560"/>
                  <a:pt x="22710" y="53565"/>
                  <a:pt x="22718" y="53571"/>
                </a:cubicBezTo>
                <a:cubicBezTo>
                  <a:pt x="22793" y="53628"/>
                  <a:pt x="22873" y="53678"/>
                  <a:pt x="22948" y="53735"/>
                </a:cubicBezTo>
                <a:cubicBezTo>
                  <a:pt x="23010" y="53783"/>
                  <a:pt x="23129" y="53916"/>
                  <a:pt x="23133" y="53916"/>
                </a:cubicBezTo>
                <a:cubicBezTo>
                  <a:pt x="23135" y="53916"/>
                  <a:pt x="23112" y="53888"/>
                  <a:pt x="23049" y="53811"/>
                </a:cubicBezTo>
                <a:lnTo>
                  <a:pt x="23049" y="53811"/>
                </a:lnTo>
                <a:cubicBezTo>
                  <a:pt x="23108" y="53882"/>
                  <a:pt x="23183" y="53941"/>
                  <a:pt x="23246" y="54007"/>
                </a:cubicBezTo>
                <a:cubicBezTo>
                  <a:pt x="23295" y="54059"/>
                  <a:pt x="23361" y="54139"/>
                  <a:pt x="23363" y="54139"/>
                </a:cubicBezTo>
                <a:cubicBezTo>
                  <a:pt x="23363" y="54139"/>
                  <a:pt x="23363" y="54139"/>
                  <a:pt x="23363" y="54139"/>
                </a:cubicBezTo>
                <a:lnTo>
                  <a:pt x="23363" y="54139"/>
                </a:lnTo>
                <a:cubicBezTo>
                  <a:pt x="23399" y="54187"/>
                  <a:pt x="23434" y="54236"/>
                  <a:pt x="23468" y="54285"/>
                </a:cubicBezTo>
                <a:cubicBezTo>
                  <a:pt x="23492" y="54319"/>
                  <a:pt x="23607" y="54516"/>
                  <a:pt x="23612" y="54516"/>
                </a:cubicBezTo>
                <a:cubicBezTo>
                  <a:pt x="23613" y="54516"/>
                  <a:pt x="23604" y="54497"/>
                  <a:pt x="23579" y="54448"/>
                </a:cubicBezTo>
                <a:lnTo>
                  <a:pt x="23579" y="54448"/>
                </a:lnTo>
                <a:cubicBezTo>
                  <a:pt x="24016" y="55277"/>
                  <a:pt x="24114" y="56167"/>
                  <a:pt x="24067" y="57165"/>
                </a:cubicBezTo>
                <a:cubicBezTo>
                  <a:pt x="24040" y="57731"/>
                  <a:pt x="24456" y="58196"/>
                  <a:pt x="24941" y="58443"/>
                </a:cubicBezTo>
                <a:cubicBezTo>
                  <a:pt x="25080" y="58514"/>
                  <a:pt x="25373" y="58604"/>
                  <a:pt x="25634" y="58604"/>
                </a:cubicBezTo>
                <a:cubicBezTo>
                  <a:pt x="25894" y="58604"/>
                  <a:pt x="26124" y="58515"/>
                  <a:pt x="26136" y="58231"/>
                </a:cubicBezTo>
                <a:cubicBezTo>
                  <a:pt x="26200" y="56865"/>
                  <a:pt x="26050" y="55539"/>
                  <a:pt x="25369" y="54330"/>
                </a:cubicBezTo>
                <a:cubicBezTo>
                  <a:pt x="24801" y="53318"/>
                  <a:pt x="23892" y="52555"/>
                  <a:pt x="22892" y="51992"/>
                </a:cubicBezTo>
                <a:cubicBezTo>
                  <a:pt x="20999" y="50926"/>
                  <a:pt x="18775" y="50634"/>
                  <a:pt x="16767" y="49853"/>
                </a:cubicBezTo>
                <a:lnTo>
                  <a:pt x="16767" y="49853"/>
                </a:lnTo>
                <a:cubicBezTo>
                  <a:pt x="16768" y="49853"/>
                  <a:pt x="16768" y="49853"/>
                  <a:pt x="16768" y="49853"/>
                </a:cubicBezTo>
                <a:cubicBezTo>
                  <a:pt x="16768" y="49853"/>
                  <a:pt x="16767" y="49853"/>
                  <a:pt x="16766" y="49852"/>
                </a:cubicBezTo>
                <a:lnTo>
                  <a:pt x="16766" y="49852"/>
                </a:lnTo>
                <a:cubicBezTo>
                  <a:pt x="16767" y="49853"/>
                  <a:pt x="16767" y="49853"/>
                  <a:pt x="16767" y="49853"/>
                </a:cubicBezTo>
                <a:lnTo>
                  <a:pt x="16767" y="49853"/>
                </a:lnTo>
                <a:cubicBezTo>
                  <a:pt x="16763" y="49851"/>
                  <a:pt x="16759" y="49849"/>
                  <a:pt x="16753" y="49847"/>
                </a:cubicBezTo>
                <a:lnTo>
                  <a:pt x="16753" y="49847"/>
                </a:lnTo>
                <a:cubicBezTo>
                  <a:pt x="16758" y="49849"/>
                  <a:pt x="16762" y="49851"/>
                  <a:pt x="16766" y="49852"/>
                </a:cubicBezTo>
                <a:lnTo>
                  <a:pt x="16766" y="49852"/>
                </a:lnTo>
                <a:cubicBezTo>
                  <a:pt x="16764" y="49852"/>
                  <a:pt x="16762" y="49851"/>
                  <a:pt x="16760" y="49850"/>
                </a:cubicBezTo>
                <a:cubicBezTo>
                  <a:pt x="16688" y="49822"/>
                  <a:pt x="16664" y="49812"/>
                  <a:pt x="16665" y="49812"/>
                </a:cubicBezTo>
                <a:lnTo>
                  <a:pt x="16665" y="49812"/>
                </a:lnTo>
                <a:cubicBezTo>
                  <a:pt x="16666" y="49812"/>
                  <a:pt x="16721" y="49833"/>
                  <a:pt x="16753" y="49847"/>
                </a:cubicBezTo>
                <a:lnTo>
                  <a:pt x="16753" y="49847"/>
                </a:lnTo>
                <a:cubicBezTo>
                  <a:pt x="16699" y="49823"/>
                  <a:pt x="16647" y="49800"/>
                  <a:pt x="16594" y="49777"/>
                </a:cubicBezTo>
                <a:cubicBezTo>
                  <a:pt x="16463" y="49716"/>
                  <a:pt x="16334" y="49658"/>
                  <a:pt x="16206" y="49595"/>
                </a:cubicBezTo>
                <a:cubicBezTo>
                  <a:pt x="16093" y="49539"/>
                  <a:pt x="15981" y="49479"/>
                  <a:pt x="15869" y="49419"/>
                </a:cubicBezTo>
                <a:cubicBezTo>
                  <a:pt x="15800" y="49380"/>
                  <a:pt x="15732" y="49341"/>
                  <a:pt x="15663" y="49302"/>
                </a:cubicBezTo>
                <a:cubicBezTo>
                  <a:pt x="15648" y="49294"/>
                  <a:pt x="15593" y="49260"/>
                  <a:pt x="15552" y="49234"/>
                </a:cubicBezTo>
                <a:lnTo>
                  <a:pt x="15552" y="49234"/>
                </a:lnTo>
                <a:cubicBezTo>
                  <a:pt x="15489" y="49190"/>
                  <a:pt x="15355" y="49099"/>
                  <a:pt x="15332" y="49082"/>
                </a:cubicBezTo>
                <a:cubicBezTo>
                  <a:pt x="15214" y="48997"/>
                  <a:pt x="15104" y="48906"/>
                  <a:pt x="14989" y="48818"/>
                </a:cubicBezTo>
                <a:cubicBezTo>
                  <a:pt x="14978" y="48810"/>
                  <a:pt x="14963" y="48798"/>
                  <a:pt x="14949" y="48786"/>
                </a:cubicBezTo>
                <a:lnTo>
                  <a:pt x="14949" y="48786"/>
                </a:lnTo>
                <a:cubicBezTo>
                  <a:pt x="14920" y="48759"/>
                  <a:pt x="14891" y="48733"/>
                  <a:pt x="14863" y="48706"/>
                </a:cubicBezTo>
                <a:cubicBezTo>
                  <a:pt x="14708" y="48559"/>
                  <a:pt x="14561" y="48404"/>
                  <a:pt x="14417" y="48246"/>
                </a:cubicBezTo>
                <a:cubicBezTo>
                  <a:pt x="13541" y="47289"/>
                  <a:pt x="12856" y="46101"/>
                  <a:pt x="12578" y="44799"/>
                </a:cubicBezTo>
                <a:cubicBezTo>
                  <a:pt x="12337" y="43674"/>
                  <a:pt x="12370" y="42521"/>
                  <a:pt x="12647" y="41430"/>
                </a:cubicBezTo>
                <a:lnTo>
                  <a:pt x="12647" y="41430"/>
                </a:lnTo>
                <a:cubicBezTo>
                  <a:pt x="13099" y="41503"/>
                  <a:pt x="13561" y="41535"/>
                  <a:pt x="14025" y="41535"/>
                </a:cubicBezTo>
                <a:cubicBezTo>
                  <a:pt x="14196" y="41535"/>
                  <a:pt x="14367" y="41531"/>
                  <a:pt x="14538" y="41522"/>
                </a:cubicBezTo>
                <a:cubicBezTo>
                  <a:pt x="16157" y="41439"/>
                  <a:pt x="17828" y="40974"/>
                  <a:pt x="19248" y="40191"/>
                </a:cubicBezTo>
                <a:cubicBezTo>
                  <a:pt x="20278" y="39623"/>
                  <a:pt x="21519" y="38687"/>
                  <a:pt x="21438" y="37370"/>
                </a:cubicBezTo>
                <a:cubicBezTo>
                  <a:pt x="21372" y="36302"/>
                  <a:pt x="20462" y="35607"/>
                  <a:pt x="19582" y="35159"/>
                </a:cubicBezTo>
                <a:cubicBezTo>
                  <a:pt x="18782" y="34755"/>
                  <a:pt x="17912" y="34539"/>
                  <a:pt x="17024" y="34539"/>
                </a:cubicBezTo>
                <a:cubicBezTo>
                  <a:pt x="16859" y="34539"/>
                  <a:pt x="16694" y="34547"/>
                  <a:pt x="16529" y="34562"/>
                </a:cubicBezTo>
                <a:cubicBezTo>
                  <a:pt x="14628" y="34734"/>
                  <a:pt x="12934" y="36006"/>
                  <a:pt x="11867" y="37533"/>
                </a:cubicBezTo>
                <a:cubicBezTo>
                  <a:pt x="11486" y="38078"/>
                  <a:pt x="11171" y="38666"/>
                  <a:pt x="10927" y="39283"/>
                </a:cubicBezTo>
                <a:lnTo>
                  <a:pt x="10927" y="39283"/>
                </a:lnTo>
                <a:cubicBezTo>
                  <a:pt x="10913" y="39274"/>
                  <a:pt x="10898" y="39266"/>
                  <a:pt x="10884" y="39258"/>
                </a:cubicBezTo>
                <a:lnTo>
                  <a:pt x="10884" y="39258"/>
                </a:lnTo>
                <a:cubicBezTo>
                  <a:pt x="10805" y="39194"/>
                  <a:pt x="10716" y="39124"/>
                  <a:pt x="10632" y="39067"/>
                </a:cubicBezTo>
                <a:lnTo>
                  <a:pt x="10632" y="39067"/>
                </a:lnTo>
                <a:cubicBezTo>
                  <a:pt x="10730" y="39132"/>
                  <a:pt x="10768" y="39156"/>
                  <a:pt x="10773" y="39156"/>
                </a:cubicBezTo>
                <a:cubicBezTo>
                  <a:pt x="10783" y="39156"/>
                  <a:pt x="10623" y="39036"/>
                  <a:pt x="10557" y="38971"/>
                </a:cubicBezTo>
                <a:cubicBezTo>
                  <a:pt x="10551" y="38965"/>
                  <a:pt x="10545" y="38959"/>
                  <a:pt x="10540" y="38955"/>
                </a:cubicBezTo>
                <a:lnTo>
                  <a:pt x="10540" y="38955"/>
                </a:lnTo>
                <a:cubicBezTo>
                  <a:pt x="10533" y="38942"/>
                  <a:pt x="10524" y="38925"/>
                  <a:pt x="10511" y="38904"/>
                </a:cubicBezTo>
                <a:cubicBezTo>
                  <a:pt x="10481" y="38856"/>
                  <a:pt x="10390" y="38677"/>
                  <a:pt x="10384" y="38677"/>
                </a:cubicBezTo>
                <a:lnTo>
                  <a:pt x="10384" y="38677"/>
                </a:lnTo>
                <a:cubicBezTo>
                  <a:pt x="10382" y="38677"/>
                  <a:pt x="10392" y="38704"/>
                  <a:pt x="10425" y="38778"/>
                </a:cubicBezTo>
                <a:cubicBezTo>
                  <a:pt x="10375" y="38666"/>
                  <a:pt x="10322" y="38557"/>
                  <a:pt x="10281" y="38444"/>
                </a:cubicBezTo>
                <a:cubicBezTo>
                  <a:pt x="10263" y="38396"/>
                  <a:pt x="10247" y="38350"/>
                  <a:pt x="10231" y="38302"/>
                </a:cubicBezTo>
                <a:cubicBezTo>
                  <a:pt x="10224" y="38279"/>
                  <a:pt x="10219" y="38265"/>
                  <a:pt x="10216" y="38257"/>
                </a:cubicBezTo>
                <a:lnTo>
                  <a:pt x="10216" y="38257"/>
                </a:lnTo>
                <a:cubicBezTo>
                  <a:pt x="10213" y="38243"/>
                  <a:pt x="10210" y="38222"/>
                  <a:pt x="10204" y="38191"/>
                </a:cubicBezTo>
                <a:cubicBezTo>
                  <a:pt x="10161" y="37963"/>
                  <a:pt x="10131" y="37731"/>
                  <a:pt x="10113" y="37498"/>
                </a:cubicBezTo>
                <a:cubicBezTo>
                  <a:pt x="10109" y="37437"/>
                  <a:pt x="10105" y="37412"/>
                  <a:pt x="10102" y="37404"/>
                </a:cubicBezTo>
                <a:lnTo>
                  <a:pt x="10102" y="37404"/>
                </a:lnTo>
                <a:cubicBezTo>
                  <a:pt x="10105" y="37397"/>
                  <a:pt x="10111" y="37373"/>
                  <a:pt x="10119" y="37308"/>
                </a:cubicBezTo>
                <a:cubicBezTo>
                  <a:pt x="10135" y="37183"/>
                  <a:pt x="10151" y="37060"/>
                  <a:pt x="10177" y="36937"/>
                </a:cubicBezTo>
                <a:cubicBezTo>
                  <a:pt x="10287" y="36409"/>
                  <a:pt x="10437" y="36087"/>
                  <a:pt x="10667" y="35674"/>
                </a:cubicBezTo>
                <a:cubicBezTo>
                  <a:pt x="11890" y="33488"/>
                  <a:pt x="13912" y="31792"/>
                  <a:pt x="15633" y="30014"/>
                </a:cubicBezTo>
                <a:cubicBezTo>
                  <a:pt x="16970" y="28632"/>
                  <a:pt x="18959" y="26726"/>
                  <a:pt x="18729" y="24603"/>
                </a:cubicBezTo>
                <a:cubicBezTo>
                  <a:pt x="18673" y="24080"/>
                  <a:pt x="18455" y="23566"/>
                  <a:pt x="18158" y="23136"/>
                </a:cubicBezTo>
                <a:cubicBezTo>
                  <a:pt x="17990" y="22893"/>
                  <a:pt x="17799" y="22668"/>
                  <a:pt x="17588" y="22461"/>
                </a:cubicBezTo>
                <a:cubicBezTo>
                  <a:pt x="17529" y="22403"/>
                  <a:pt x="17338" y="22232"/>
                  <a:pt x="17261" y="22162"/>
                </a:cubicBezTo>
                <a:lnTo>
                  <a:pt x="17261" y="22162"/>
                </a:lnTo>
                <a:cubicBezTo>
                  <a:pt x="17099" y="22016"/>
                  <a:pt x="16938" y="21868"/>
                  <a:pt x="16764" y="21738"/>
                </a:cubicBezTo>
                <a:cubicBezTo>
                  <a:pt x="15822" y="21037"/>
                  <a:pt x="14720" y="20736"/>
                  <a:pt x="13579" y="20736"/>
                </a:cubicBezTo>
                <a:cubicBezTo>
                  <a:pt x="13382" y="20736"/>
                  <a:pt x="13184" y="20745"/>
                  <a:pt x="12985" y="20762"/>
                </a:cubicBezTo>
                <a:cubicBezTo>
                  <a:pt x="10516" y="20980"/>
                  <a:pt x="8273" y="22299"/>
                  <a:pt x="5785" y="22422"/>
                </a:cubicBezTo>
                <a:cubicBezTo>
                  <a:pt x="5771" y="22423"/>
                  <a:pt x="5759" y="22423"/>
                  <a:pt x="5749" y="22424"/>
                </a:cubicBezTo>
                <a:lnTo>
                  <a:pt x="5749" y="22424"/>
                </a:lnTo>
                <a:cubicBezTo>
                  <a:pt x="5666" y="22424"/>
                  <a:pt x="5584" y="22422"/>
                  <a:pt x="5501" y="22419"/>
                </a:cubicBezTo>
                <a:cubicBezTo>
                  <a:pt x="5373" y="22414"/>
                  <a:pt x="5247" y="22405"/>
                  <a:pt x="5119" y="22390"/>
                </a:cubicBezTo>
                <a:cubicBezTo>
                  <a:pt x="5049" y="22382"/>
                  <a:pt x="4980" y="22371"/>
                  <a:pt x="4910" y="22362"/>
                </a:cubicBezTo>
                <a:cubicBezTo>
                  <a:pt x="4892" y="22359"/>
                  <a:pt x="4878" y="22358"/>
                  <a:pt x="4865" y="22356"/>
                </a:cubicBezTo>
                <a:lnTo>
                  <a:pt x="4865" y="22356"/>
                </a:lnTo>
                <a:cubicBezTo>
                  <a:pt x="4721" y="22321"/>
                  <a:pt x="4582" y="22268"/>
                  <a:pt x="4437" y="22231"/>
                </a:cubicBezTo>
                <a:cubicBezTo>
                  <a:pt x="4429" y="22228"/>
                  <a:pt x="4422" y="22227"/>
                  <a:pt x="4415" y="22225"/>
                </a:cubicBezTo>
                <a:lnTo>
                  <a:pt x="4415" y="22225"/>
                </a:lnTo>
                <a:cubicBezTo>
                  <a:pt x="4356" y="22197"/>
                  <a:pt x="4298" y="22170"/>
                  <a:pt x="4241" y="22141"/>
                </a:cubicBezTo>
                <a:cubicBezTo>
                  <a:pt x="4189" y="22115"/>
                  <a:pt x="4140" y="22084"/>
                  <a:pt x="4087" y="22058"/>
                </a:cubicBezTo>
                <a:cubicBezTo>
                  <a:pt x="4082" y="22056"/>
                  <a:pt x="4077" y="22053"/>
                  <a:pt x="4073" y="22051"/>
                </a:cubicBezTo>
                <a:lnTo>
                  <a:pt x="4073" y="22051"/>
                </a:lnTo>
                <a:cubicBezTo>
                  <a:pt x="4068" y="22047"/>
                  <a:pt x="4064" y="22043"/>
                  <a:pt x="4058" y="22039"/>
                </a:cubicBezTo>
                <a:cubicBezTo>
                  <a:pt x="4018" y="22004"/>
                  <a:pt x="3859" y="21880"/>
                  <a:pt x="3808" y="21845"/>
                </a:cubicBezTo>
                <a:lnTo>
                  <a:pt x="3808" y="21845"/>
                </a:lnTo>
                <a:cubicBezTo>
                  <a:pt x="3771" y="21810"/>
                  <a:pt x="3728" y="21770"/>
                  <a:pt x="3726" y="21767"/>
                </a:cubicBezTo>
                <a:cubicBezTo>
                  <a:pt x="3654" y="21697"/>
                  <a:pt x="3589" y="21623"/>
                  <a:pt x="3522" y="21550"/>
                </a:cubicBezTo>
                <a:cubicBezTo>
                  <a:pt x="3508" y="21535"/>
                  <a:pt x="3497" y="21523"/>
                  <a:pt x="3487" y="21512"/>
                </a:cubicBezTo>
                <a:lnTo>
                  <a:pt x="3487" y="21512"/>
                </a:lnTo>
                <a:cubicBezTo>
                  <a:pt x="3484" y="21507"/>
                  <a:pt x="3479" y="21501"/>
                  <a:pt x="3474" y="21494"/>
                </a:cubicBezTo>
                <a:cubicBezTo>
                  <a:pt x="3419" y="21422"/>
                  <a:pt x="3365" y="21349"/>
                  <a:pt x="3314" y="21275"/>
                </a:cubicBezTo>
                <a:cubicBezTo>
                  <a:pt x="3205" y="21117"/>
                  <a:pt x="3102" y="20952"/>
                  <a:pt x="3007" y="20785"/>
                </a:cubicBezTo>
                <a:cubicBezTo>
                  <a:pt x="2931" y="20649"/>
                  <a:pt x="2868" y="20515"/>
                  <a:pt x="2779" y="20344"/>
                </a:cubicBezTo>
                <a:cubicBezTo>
                  <a:pt x="2748" y="20284"/>
                  <a:pt x="2728" y="20247"/>
                  <a:pt x="2717" y="20227"/>
                </a:cubicBezTo>
                <a:lnTo>
                  <a:pt x="2717" y="20227"/>
                </a:lnTo>
                <a:cubicBezTo>
                  <a:pt x="2679" y="20148"/>
                  <a:pt x="2641" y="20070"/>
                  <a:pt x="2605" y="19989"/>
                </a:cubicBezTo>
                <a:cubicBezTo>
                  <a:pt x="2351" y="19411"/>
                  <a:pt x="2266" y="19037"/>
                  <a:pt x="2194" y="18361"/>
                </a:cubicBezTo>
                <a:cubicBezTo>
                  <a:pt x="1887" y="15500"/>
                  <a:pt x="3049" y="12454"/>
                  <a:pt x="4320" y="9923"/>
                </a:cubicBezTo>
                <a:cubicBezTo>
                  <a:pt x="5638" y="7298"/>
                  <a:pt x="7329" y="4706"/>
                  <a:pt x="9493" y="2696"/>
                </a:cubicBezTo>
                <a:cubicBezTo>
                  <a:pt x="9857" y="2356"/>
                  <a:pt x="10252" y="2047"/>
                  <a:pt x="10671" y="1776"/>
                </a:cubicBezTo>
                <a:cubicBezTo>
                  <a:pt x="11456" y="1270"/>
                  <a:pt x="10251" y="1"/>
                  <a:pt x="9409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31"/>
          <p:cNvSpPr/>
          <p:nvPr/>
        </p:nvSpPr>
        <p:spPr>
          <a:xfrm rot="4240344">
            <a:off x="715076" y="-583501"/>
            <a:ext cx="748466" cy="1751975"/>
          </a:xfrm>
          <a:custGeom>
            <a:avLst/>
            <a:gdLst/>
            <a:ahLst/>
            <a:cxnLst/>
            <a:rect l="l" t="t" r="r" b="b"/>
            <a:pathLst>
              <a:path w="25831" h="60464" extrusionOk="0">
                <a:moveTo>
                  <a:pt x="14353" y="21284"/>
                </a:moveTo>
                <a:cubicBezTo>
                  <a:pt x="14354" y="21284"/>
                  <a:pt x="14354" y="21284"/>
                  <a:pt x="14354" y="21284"/>
                </a:cubicBezTo>
                <a:cubicBezTo>
                  <a:pt x="14354" y="21284"/>
                  <a:pt x="14354" y="21284"/>
                  <a:pt x="14353" y="21284"/>
                </a:cubicBezTo>
                <a:close/>
                <a:moveTo>
                  <a:pt x="14972" y="22124"/>
                </a:moveTo>
                <a:cubicBezTo>
                  <a:pt x="14973" y="22126"/>
                  <a:pt x="14974" y="22128"/>
                  <a:pt x="14974" y="22130"/>
                </a:cubicBezTo>
                <a:lnTo>
                  <a:pt x="14974" y="22130"/>
                </a:lnTo>
                <a:cubicBezTo>
                  <a:pt x="14974" y="22128"/>
                  <a:pt x="14973" y="22126"/>
                  <a:pt x="14972" y="22124"/>
                </a:cubicBezTo>
                <a:close/>
                <a:moveTo>
                  <a:pt x="14144" y="21194"/>
                </a:moveTo>
                <a:cubicBezTo>
                  <a:pt x="14170" y="21203"/>
                  <a:pt x="14227" y="21221"/>
                  <a:pt x="14276" y="21236"/>
                </a:cubicBezTo>
                <a:lnTo>
                  <a:pt x="14276" y="21236"/>
                </a:lnTo>
                <a:cubicBezTo>
                  <a:pt x="14312" y="21272"/>
                  <a:pt x="14362" y="21305"/>
                  <a:pt x="14404" y="21335"/>
                </a:cubicBezTo>
                <a:cubicBezTo>
                  <a:pt x="14411" y="21341"/>
                  <a:pt x="14417" y="21345"/>
                  <a:pt x="14421" y="21347"/>
                </a:cubicBezTo>
                <a:lnTo>
                  <a:pt x="14421" y="21347"/>
                </a:lnTo>
                <a:cubicBezTo>
                  <a:pt x="14423" y="21349"/>
                  <a:pt x="14425" y="21352"/>
                  <a:pt x="14428" y="21354"/>
                </a:cubicBezTo>
                <a:cubicBezTo>
                  <a:pt x="14614" y="21565"/>
                  <a:pt x="14726" y="21709"/>
                  <a:pt x="14822" y="21872"/>
                </a:cubicBezTo>
                <a:cubicBezTo>
                  <a:pt x="14873" y="21958"/>
                  <a:pt x="14921" y="22046"/>
                  <a:pt x="14971" y="22134"/>
                </a:cubicBezTo>
                <a:cubicBezTo>
                  <a:pt x="14977" y="22145"/>
                  <a:pt x="14986" y="22167"/>
                  <a:pt x="14994" y="22184"/>
                </a:cubicBezTo>
                <a:lnTo>
                  <a:pt x="14994" y="22184"/>
                </a:lnTo>
                <a:cubicBezTo>
                  <a:pt x="15007" y="22225"/>
                  <a:pt x="15019" y="22267"/>
                  <a:pt x="15030" y="22308"/>
                </a:cubicBezTo>
                <a:cubicBezTo>
                  <a:pt x="15054" y="22396"/>
                  <a:pt x="15071" y="22485"/>
                  <a:pt x="15086" y="22573"/>
                </a:cubicBezTo>
                <a:cubicBezTo>
                  <a:pt x="15088" y="22587"/>
                  <a:pt x="15091" y="22624"/>
                  <a:pt x="15093" y="22643"/>
                </a:cubicBezTo>
                <a:lnTo>
                  <a:pt x="15093" y="22643"/>
                </a:lnTo>
                <a:cubicBezTo>
                  <a:pt x="15094" y="22677"/>
                  <a:pt x="15095" y="22713"/>
                  <a:pt x="15094" y="22746"/>
                </a:cubicBezTo>
                <a:cubicBezTo>
                  <a:pt x="15087" y="22963"/>
                  <a:pt x="15062" y="23180"/>
                  <a:pt x="15017" y="23393"/>
                </a:cubicBezTo>
                <a:cubicBezTo>
                  <a:pt x="14942" y="23741"/>
                  <a:pt x="14761" y="24150"/>
                  <a:pt x="14549" y="24538"/>
                </a:cubicBezTo>
                <a:cubicBezTo>
                  <a:pt x="13546" y="26367"/>
                  <a:pt x="11836" y="27877"/>
                  <a:pt x="10089" y="28978"/>
                </a:cubicBezTo>
                <a:cubicBezTo>
                  <a:pt x="9781" y="29172"/>
                  <a:pt x="9606" y="29280"/>
                  <a:pt x="9368" y="29395"/>
                </a:cubicBezTo>
                <a:lnTo>
                  <a:pt x="9368" y="29395"/>
                </a:lnTo>
                <a:cubicBezTo>
                  <a:pt x="9239" y="28649"/>
                  <a:pt x="9206" y="27758"/>
                  <a:pt x="9386" y="26920"/>
                </a:cubicBezTo>
                <a:cubicBezTo>
                  <a:pt x="9414" y="26780"/>
                  <a:pt x="9453" y="26641"/>
                  <a:pt x="9499" y="26505"/>
                </a:cubicBezTo>
                <a:cubicBezTo>
                  <a:pt x="9574" y="26289"/>
                  <a:pt x="9657" y="26075"/>
                  <a:pt x="9748" y="25864"/>
                </a:cubicBezTo>
                <a:cubicBezTo>
                  <a:pt x="9946" y="25406"/>
                  <a:pt x="10175" y="24960"/>
                  <a:pt x="10431" y="24529"/>
                </a:cubicBezTo>
                <a:cubicBezTo>
                  <a:pt x="10950" y="23648"/>
                  <a:pt x="11550" y="22826"/>
                  <a:pt x="12309" y="22147"/>
                </a:cubicBezTo>
                <a:cubicBezTo>
                  <a:pt x="12471" y="22001"/>
                  <a:pt x="12640" y="21864"/>
                  <a:pt x="12817" y="21735"/>
                </a:cubicBezTo>
                <a:cubicBezTo>
                  <a:pt x="12913" y="21666"/>
                  <a:pt x="13012" y="21600"/>
                  <a:pt x="13113" y="21537"/>
                </a:cubicBezTo>
                <a:cubicBezTo>
                  <a:pt x="13258" y="21444"/>
                  <a:pt x="13201" y="21477"/>
                  <a:pt x="13292" y="21434"/>
                </a:cubicBezTo>
                <a:cubicBezTo>
                  <a:pt x="13474" y="21350"/>
                  <a:pt x="13662" y="21279"/>
                  <a:pt x="13857" y="21227"/>
                </a:cubicBezTo>
                <a:cubicBezTo>
                  <a:pt x="13862" y="21225"/>
                  <a:pt x="13866" y="21224"/>
                  <a:pt x="13869" y="21223"/>
                </a:cubicBezTo>
                <a:lnTo>
                  <a:pt x="13869" y="21223"/>
                </a:lnTo>
                <a:cubicBezTo>
                  <a:pt x="13898" y="21219"/>
                  <a:pt x="13928" y="21214"/>
                  <a:pt x="13956" y="21212"/>
                </a:cubicBezTo>
                <a:cubicBezTo>
                  <a:pt x="14002" y="21209"/>
                  <a:pt x="14060" y="21209"/>
                  <a:pt x="14106" y="21201"/>
                </a:cubicBezTo>
                <a:lnTo>
                  <a:pt x="14106" y="21201"/>
                </a:lnTo>
                <a:cubicBezTo>
                  <a:pt x="14186" y="21216"/>
                  <a:pt x="14246" y="21232"/>
                  <a:pt x="14250" y="21232"/>
                </a:cubicBezTo>
                <a:cubicBezTo>
                  <a:pt x="14254" y="21232"/>
                  <a:pt x="14224" y="21222"/>
                  <a:pt x="14144" y="21194"/>
                </a:cubicBezTo>
                <a:lnTo>
                  <a:pt x="14144" y="21194"/>
                </a:lnTo>
                <a:cubicBezTo>
                  <a:pt x="14144" y="21194"/>
                  <a:pt x="14144" y="21194"/>
                  <a:pt x="14144" y="21194"/>
                </a:cubicBezTo>
                <a:close/>
                <a:moveTo>
                  <a:pt x="4782" y="29721"/>
                </a:moveTo>
                <a:cubicBezTo>
                  <a:pt x="4783" y="29721"/>
                  <a:pt x="4784" y="29721"/>
                  <a:pt x="4786" y="29722"/>
                </a:cubicBezTo>
                <a:lnTo>
                  <a:pt x="4786" y="29722"/>
                </a:lnTo>
                <a:cubicBezTo>
                  <a:pt x="4784" y="29721"/>
                  <a:pt x="4783" y="29721"/>
                  <a:pt x="4782" y="29721"/>
                </a:cubicBezTo>
                <a:close/>
                <a:moveTo>
                  <a:pt x="4807" y="29729"/>
                </a:moveTo>
                <a:cubicBezTo>
                  <a:pt x="4858" y="29748"/>
                  <a:pt x="4915" y="29780"/>
                  <a:pt x="4910" y="29780"/>
                </a:cubicBezTo>
                <a:cubicBezTo>
                  <a:pt x="4907" y="29780"/>
                  <a:pt x="4879" y="29767"/>
                  <a:pt x="4807" y="29729"/>
                </a:cubicBezTo>
                <a:close/>
                <a:moveTo>
                  <a:pt x="17346" y="35867"/>
                </a:moveTo>
                <a:cubicBezTo>
                  <a:pt x="17350" y="35867"/>
                  <a:pt x="17373" y="35889"/>
                  <a:pt x="17429" y="35954"/>
                </a:cubicBezTo>
                <a:lnTo>
                  <a:pt x="17429" y="35954"/>
                </a:lnTo>
                <a:cubicBezTo>
                  <a:pt x="17385" y="35925"/>
                  <a:pt x="17339" y="35867"/>
                  <a:pt x="17346" y="35867"/>
                </a:cubicBezTo>
                <a:close/>
                <a:moveTo>
                  <a:pt x="17569" y="36120"/>
                </a:moveTo>
                <a:cubicBezTo>
                  <a:pt x="17608" y="36168"/>
                  <a:pt x="17629" y="36219"/>
                  <a:pt x="17630" y="36232"/>
                </a:cubicBezTo>
                <a:lnTo>
                  <a:pt x="17630" y="36232"/>
                </a:lnTo>
                <a:cubicBezTo>
                  <a:pt x="17607" y="36195"/>
                  <a:pt x="17586" y="36158"/>
                  <a:pt x="17569" y="36120"/>
                </a:cubicBezTo>
                <a:close/>
                <a:moveTo>
                  <a:pt x="17781" y="36484"/>
                </a:moveTo>
                <a:lnTo>
                  <a:pt x="17781" y="36484"/>
                </a:lnTo>
                <a:cubicBezTo>
                  <a:pt x="17785" y="36496"/>
                  <a:pt x="17789" y="36508"/>
                  <a:pt x="17793" y="36519"/>
                </a:cubicBezTo>
                <a:lnTo>
                  <a:pt x="17793" y="36519"/>
                </a:lnTo>
                <a:cubicBezTo>
                  <a:pt x="17789" y="36509"/>
                  <a:pt x="17785" y="36497"/>
                  <a:pt x="17781" y="36484"/>
                </a:cubicBezTo>
                <a:close/>
                <a:moveTo>
                  <a:pt x="17796" y="36527"/>
                </a:moveTo>
                <a:cubicBezTo>
                  <a:pt x="17809" y="36560"/>
                  <a:pt x="17817" y="36584"/>
                  <a:pt x="17817" y="36584"/>
                </a:cubicBezTo>
                <a:cubicBezTo>
                  <a:pt x="17816" y="36584"/>
                  <a:pt x="17810" y="36567"/>
                  <a:pt x="17796" y="36527"/>
                </a:cubicBezTo>
                <a:close/>
                <a:moveTo>
                  <a:pt x="17985" y="37409"/>
                </a:moveTo>
                <a:cubicBezTo>
                  <a:pt x="17985" y="37411"/>
                  <a:pt x="17985" y="37413"/>
                  <a:pt x="17985" y="37414"/>
                </a:cubicBezTo>
                <a:cubicBezTo>
                  <a:pt x="17985" y="37413"/>
                  <a:pt x="17985" y="37411"/>
                  <a:pt x="17985" y="37409"/>
                </a:cubicBezTo>
                <a:close/>
                <a:moveTo>
                  <a:pt x="9734" y="1"/>
                </a:moveTo>
                <a:cubicBezTo>
                  <a:pt x="9543" y="1"/>
                  <a:pt x="9367" y="52"/>
                  <a:pt x="9231" y="170"/>
                </a:cubicBezTo>
                <a:lnTo>
                  <a:pt x="9231" y="173"/>
                </a:lnTo>
                <a:cubicBezTo>
                  <a:pt x="8296" y="981"/>
                  <a:pt x="7563" y="2042"/>
                  <a:pt x="6908" y="3084"/>
                </a:cubicBezTo>
                <a:cubicBezTo>
                  <a:pt x="6018" y="4499"/>
                  <a:pt x="5258" y="5999"/>
                  <a:pt x="4569" y="7521"/>
                </a:cubicBezTo>
                <a:cubicBezTo>
                  <a:pt x="2968" y="11066"/>
                  <a:pt x="1706" y="14822"/>
                  <a:pt x="986" y="18648"/>
                </a:cubicBezTo>
                <a:cubicBezTo>
                  <a:pt x="401" y="21749"/>
                  <a:pt x="0" y="25390"/>
                  <a:pt x="1411" y="28336"/>
                </a:cubicBezTo>
                <a:cubicBezTo>
                  <a:pt x="2074" y="29719"/>
                  <a:pt x="3230" y="30775"/>
                  <a:pt x="4652" y="31339"/>
                </a:cubicBezTo>
                <a:cubicBezTo>
                  <a:pt x="5448" y="31655"/>
                  <a:pt x="6286" y="31781"/>
                  <a:pt x="7129" y="31781"/>
                </a:cubicBezTo>
                <a:cubicBezTo>
                  <a:pt x="7534" y="31781"/>
                  <a:pt x="7940" y="31752"/>
                  <a:pt x="8343" y="31701"/>
                </a:cubicBezTo>
                <a:lnTo>
                  <a:pt x="8343" y="31701"/>
                </a:lnTo>
                <a:cubicBezTo>
                  <a:pt x="8977" y="32515"/>
                  <a:pt x="9817" y="33157"/>
                  <a:pt x="10776" y="33606"/>
                </a:cubicBezTo>
                <a:cubicBezTo>
                  <a:pt x="12086" y="34221"/>
                  <a:pt x="13477" y="34524"/>
                  <a:pt x="14870" y="34884"/>
                </a:cubicBezTo>
                <a:cubicBezTo>
                  <a:pt x="15477" y="35042"/>
                  <a:pt x="16061" y="35238"/>
                  <a:pt x="16650" y="35451"/>
                </a:cubicBezTo>
                <a:lnTo>
                  <a:pt x="16650" y="35451"/>
                </a:lnTo>
                <a:cubicBezTo>
                  <a:pt x="16700" y="35476"/>
                  <a:pt x="16752" y="35500"/>
                  <a:pt x="16803" y="35526"/>
                </a:cubicBezTo>
                <a:cubicBezTo>
                  <a:pt x="16925" y="35588"/>
                  <a:pt x="17039" y="35663"/>
                  <a:pt x="17158" y="35729"/>
                </a:cubicBezTo>
                <a:lnTo>
                  <a:pt x="17158" y="35729"/>
                </a:lnTo>
                <a:cubicBezTo>
                  <a:pt x="17208" y="35769"/>
                  <a:pt x="17259" y="35806"/>
                  <a:pt x="17308" y="35846"/>
                </a:cubicBezTo>
                <a:cubicBezTo>
                  <a:pt x="17345" y="35876"/>
                  <a:pt x="17387" y="35928"/>
                  <a:pt x="17430" y="35955"/>
                </a:cubicBezTo>
                <a:lnTo>
                  <a:pt x="17430" y="35955"/>
                </a:lnTo>
                <a:cubicBezTo>
                  <a:pt x="17473" y="36007"/>
                  <a:pt x="17517" y="36058"/>
                  <a:pt x="17560" y="36109"/>
                </a:cubicBezTo>
                <a:cubicBezTo>
                  <a:pt x="17563" y="36112"/>
                  <a:pt x="17566" y="36116"/>
                  <a:pt x="17569" y="36119"/>
                </a:cubicBezTo>
                <a:lnTo>
                  <a:pt x="17569" y="36119"/>
                </a:lnTo>
                <a:cubicBezTo>
                  <a:pt x="17565" y="36111"/>
                  <a:pt x="17562" y="36103"/>
                  <a:pt x="17559" y="36095"/>
                </a:cubicBezTo>
                <a:lnTo>
                  <a:pt x="17559" y="36095"/>
                </a:lnTo>
                <a:cubicBezTo>
                  <a:pt x="17562" y="36103"/>
                  <a:pt x="17566" y="36112"/>
                  <a:pt x="17569" y="36120"/>
                </a:cubicBezTo>
                <a:lnTo>
                  <a:pt x="17569" y="36120"/>
                </a:lnTo>
                <a:cubicBezTo>
                  <a:pt x="17569" y="36120"/>
                  <a:pt x="17569" y="36119"/>
                  <a:pt x="17569" y="36119"/>
                </a:cubicBezTo>
                <a:lnTo>
                  <a:pt x="17569" y="36119"/>
                </a:lnTo>
                <a:cubicBezTo>
                  <a:pt x="17604" y="36204"/>
                  <a:pt x="17623" y="36235"/>
                  <a:pt x="17628" y="36235"/>
                </a:cubicBezTo>
                <a:cubicBezTo>
                  <a:pt x="17629" y="36235"/>
                  <a:pt x="17630" y="36234"/>
                  <a:pt x="17630" y="36232"/>
                </a:cubicBezTo>
                <a:lnTo>
                  <a:pt x="17630" y="36232"/>
                </a:lnTo>
                <a:cubicBezTo>
                  <a:pt x="17675" y="36308"/>
                  <a:pt x="17727" y="36383"/>
                  <a:pt x="17765" y="36459"/>
                </a:cubicBezTo>
                <a:cubicBezTo>
                  <a:pt x="17777" y="36483"/>
                  <a:pt x="17787" y="36507"/>
                  <a:pt x="17796" y="36527"/>
                </a:cubicBezTo>
                <a:lnTo>
                  <a:pt x="17796" y="36527"/>
                </a:lnTo>
                <a:cubicBezTo>
                  <a:pt x="17815" y="36584"/>
                  <a:pt x="17835" y="36640"/>
                  <a:pt x="17851" y="36697"/>
                </a:cubicBezTo>
                <a:cubicBezTo>
                  <a:pt x="17896" y="36849"/>
                  <a:pt x="17931" y="37004"/>
                  <a:pt x="17955" y="37162"/>
                </a:cubicBezTo>
                <a:cubicBezTo>
                  <a:pt x="17965" y="37227"/>
                  <a:pt x="17973" y="37294"/>
                  <a:pt x="17980" y="37360"/>
                </a:cubicBezTo>
                <a:lnTo>
                  <a:pt x="17980" y="37360"/>
                </a:lnTo>
                <a:cubicBezTo>
                  <a:pt x="17978" y="37345"/>
                  <a:pt x="17977" y="37339"/>
                  <a:pt x="17977" y="37339"/>
                </a:cubicBezTo>
                <a:lnTo>
                  <a:pt x="17977" y="37339"/>
                </a:lnTo>
                <a:cubicBezTo>
                  <a:pt x="17975" y="37339"/>
                  <a:pt x="17986" y="37489"/>
                  <a:pt x="17988" y="37531"/>
                </a:cubicBezTo>
                <a:cubicBezTo>
                  <a:pt x="17992" y="37739"/>
                  <a:pt x="17985" y="37945"/>
                  <a:pt x="17968" y="38152"/>
                </a:cubicBezTo>
                <a:cubicBezTo>
                  <a:pt x="17926" y="38613"/>
                  <a:pt x="17849" y="39068"/>
                  <a:pt x="17738" y="39517"/>
                </a:cubicBezTo>
                <a:cubicBezTo>
                  <a:pt x="17100" y="42140"/>
                  <a:pt x="15452" y="44289"/>
                  <a:pt x="14164" y="46616"/>
                </a:cubicBezTo>
                <a:cubicBezTo>
                  <a:pt x="12796" y="49087"/>
                  <a:pt x="11733" y="51966"/>
                  <a:pt x="13044" y="54692"/>
                </a:cubicBezTo>
                <a:cubicBezTo>
                  <a:pt x="13768" y="56195"/>
                  <a:pt x="15054" y="57465"/>
                  <a:pt x="16581" y="58131"/>
                </a:cubicBezTo>
                <a:cubicBezTo>
                  <a:pt x="17907" y="58709"/>
                  <a:pt x="19330" y="58799"/>
                  <a:pt x="20752" y="58927"/>
                </a:cubicBezTo>
                <a:cubicBezTo>
                  <a:pt x="21083" y="58957"/>
                  <a:pt x="21414" y="58992"/>
                  <a:pt x="21743" y="59042"/>
                </a:cubicBezTo>
                <a:cubicBezTo>
                  <a:pt x="22019" y="59083"/>
                  <a:pt x="22345" y="59149"/>
                  <a:pt x="22477" y="59189"/>
                </a:cubicBezTo>
                <a:cubicBezTo>
                  <a:pt x="22634" y="59235"/>
                  <a:pt x="22787" y="59288"/>
                  <a:pt x="22941" y="59344"/>
                </a:cubicBezTo>
                <a:cubicBezTo>
                  <a:pt x="22960" y="59350"/>
                  <a:pt x="23053" y="59392"/>
                  <a:pt x="23056" y="59392"/>
                </a:cubicBezTo>
                <a:cubicBezTo>
                  <a:pt x="23056" y="59392"/>
                  <a:pt x="23056" y="59392"/>
                  <a:pt x="23056" y="59392"/>
                </a:cubicBezTo>
                <a:lnTo>
                  <a:pt x="23056" y="59392"/>
                </a:lnTo>
                <a:cubicBezTo>
                  <a:pt x="23108" y="59417"/>
                  <a:pt x="23159" y="59443"/>
                  <a:pt x="23209" y="59471"/>
                </a:cubicBezTo>
                <a:cubicBezTo>
                  <a:pt x="23396" y="59570"/>
                  <a:pt x="23589" y="59687"/>
                  <a:pt x="23771" y="59864"/>
                </a:cubicBezTo>
                <a:cubicBezTo>
                  <a:pt x="24085" y="60168"/>
                  <a:pt x="24534" y="60464"/>
                  <a:pt x="24991" y="60464"/>
                </a:cubicBezTo>
                <a:cubicBezTo>
                  <a:pt x="25105" y="60464"/>
                  <a:pt x="25219" y="60445"/>
                  <a:pt x="25332" y="60404"/>
                </a:cubicBezTo>
                <a:cubicBezTo>
                  <a:pt x="25831" y="60222"/>
                  <a:pt x="25805" y="59609"/>
                  <a:pt x="25462" y="59276"/>
                </a:cubicBezTo>
                <a:cubicBezTo>
                  <a:pt x="24319" y="58168"/>
                  <a:pt x="22955" y="57554"/>
                  <a:pt x="21386" y="57310"/>
                </a:cubicBezTo>
                <a:cubicBezTo>
                  <a:pt x="20177" y="57120"/>
                  <a:pt x="18802" y="57152"/>
                  <a:pt x="17685" y="56867"/>
                </a:cubicBezTo>
                <a:cubicBezTo>
                  <a:pt x="17163" y="56735"/>
                  <a:pt x="16720" y="56542"/>
                  <a:pt x="16335" y="56232"/>
                </a:cubicBezTo>
                <a:cubicBezTo>
                  <a:pt x="15864" y="55850"/>
                  <a:pt x="15431" y="55292"/>
                  <a:pt x="15132" y="54724"/>
                </a:cubicBezTo>
                <a:cubicBezTo>
                  <a:pt x="14560" y="53634"/>
                  <a:pt x="14539" y="52407"/>
                  <a:pt x="14801" y="51227"/>
                </a:cubicBezTo>
                <a:cubicBezTo>
                  <a:pt x="15392" y="48554"/>
                  <a:pt x="17202" y="46265"/>
                  <a:pt x="18517" y="43918"/>
                </a:cubicBezTo>
                <a:cubicBezTo>
                  <a:pt x="19477" y="42204"/>
                  <a:pt x="20305" y="40076"/>
                  <a:pt x="20188" y="38069"/>
                </a:cubicBezTo>
                <a:cubicBezTo>
                  <a:pt x="20097" y="36493"/>
                  <a:pt x="19294" y="35274"/>
                  <a:pt x="17977" y="34429"/>
                </a:cubicBezTo>
                <a:cubicBezTo>
                  <a:pt x="16899" y="33737"/>
                  <a:pt x="15619" y="33424"/>
                  <a:pt x="14391" y="33120"/>
                </a:cubicBezTo>
                <a:cubicBezTo>
                  <a:pt x="13766" y="32965"/>
                  <a:pt x="13142" y="32815"/>
                  <a:pt x="12528" y="32623"/>
                </a:cubicBezTo>
                <a:cubicBezTo>
                  <a:pt x="12220" y="32528"/>
                  <a:pt x="11915" y="32422"/>
                  <a:pt x="11616" y="32301"/>
                </a:cubicBezTo>
                <a:cubicBezTo>
                  <a:pt x="11582" y="32287"/>
                  <a:pt x="11538" y="32274"/>
                  <a:pt x="11497" y="32258"/>
                </a:cubicBezTo>
                <a:lnTo>
                  <a:pt x="11497" y="32258"/>
                </a:lnTo>
                <a:cubicBezTo>
                  <a:pt x="11475" y="32243"/>
                  <a:pt x="11451" y="32229"/>
                  <a:pt x="11429" y="32218"/>
                </a:cubicBezTo>
                <a:cubicBezTo>
                  <a:pt x="11285" y="32144"/>
                  <a:pt x="11140" y="32072"/>
                  <a:pt x="11001" y="31991"/>
                </a:cubicBezTo>
                <a:cubicBezTo>
                  <a:pt x="10944" y="31958"/>
                  <a:pt x="10888" y="31922"/>
                  <a:pt x="10831" y="31890"/>
                </a:cubicBezTo>
                <a:lnTo>
                  <a:pt x="10831" y="31890"/>
                </a:lnTo>
                <a:cubicBezTo>
                  <a:pt x="10713" y="31800"/>
                  <a:pt x="10593" y="31716"/>
                  <a:pt x="10480" y="31620"/>
                </a:cubicBezTo>
                <a:cubicBezTo>
                  <a:pt x="10448" y="31593"/>
                  <a:pt x="10416" y="31564"/>
                  <a:pt x="10384" y="31535"/>
                </a:cubicBezTo>
                <a:lnTo>
                  <a:pt x="10384" y="31535"/>
                </a:lnTo>
                <a:cubicBezTo>
                  <a:pt x="10399" y="31550"/>
                  <a:pt x="10405" y="31557"/>
                  <a:pt x="10404" y="31557"/>
                </a:cubicBezTo>
                <a:cubicBezTo>
                  <a:pt x="10401" y="31557"/>
                  <a:pt x="10378" y="31537"/>
                  <a:pt x="10337" y="31493"/>
                </a:cubicBezTo>
                <a:lnTo>
                  <a:pt x="10337" y="31493"/>
                </a:lnTo>
                <a:cubicBezTo>
                  <a:pt x="10353" y="31507"/>
                  <a:pt x="10368" y="31521"/>
                  <a:pt x="10384" y="31535"/>
                </a:cubicBezTo>
                <a:lnTo>
                  <a:pt x="10384" y="31535"/>
                </a:lnTo>
                <a:cubicBezTo>
                  <a:pt x="10372" y="31524"/>
                  <a:pt x="10356" y="31508"/>
                  <a:pt x="10333" y="31489"/>
                </a:cubicBezTo>
                <a:lnTo>
                  <a:pt x="10333" y="31489"/>
                </a:lnTo>
                <a:cubicBezTo>
                  <a:pt x="10335" y="31490"/>
                  <a:pt x="10336" y="31491"/>
                  <a:pt x="10337" y="31493"/>
                </a:cubicBezTo>
                <a:lnTo>
                  <a:pt x="10337" y="31493"/>
                </a:lnTo>
                <a:cubicBezTo>
                  <a:pt x="10324" y="31482"/>
                  <a:pt x="10312" y="31471"/>
                  <a:pt x="10300" y="31460"/>
                </a:cubicBezTo>
                <a:lnTo>
                  <a:pt x="10300" y="31460"/>
                </a:lnTo>
                <a:cubicBezTo>
                  <a:pt x="10312" y="31471"/>
                  <a:pt x="10323" y="31480"/>
                  <a:pt x="10333" y="31489"/>
                </a:cubicBezTo>
                <a:lnTo>
                  <a:pt x="10333" y="31489"/>
                </a:lnTo>
                <a:cubicBezTo>
                  <a:pt x="10329" y="31485"/>
                  <a:pt x="10325" y="31480"/>
                  <a:pt x="10320" y="31475"/>
                </a:cubicBezTo>
                <a:cubicBezTo>
                  <a:pt x="10275" y="31425"/>
                  <a:pt x="10232" y="31374"/>
                  <a:pt x="10190" y="31324"/>
                </a:cubicBezTo>
                <a:lnTo>
                  <a:pt x="10190" y="31324"/>
                </a:lnTo>
                <a:cubicBezTo>
                  <a:pt x="10339" y="31271"/>
                  <a:pt x="10485" y="31210"/>
                  <a:pt x="10629" y="31144"/>
                </a:cubicBezTo>
                <a:cubicBezTo>
                  <a:pt x="11084" y="30932"/>
                  <a:pt x="11526" y="30690"/>
                  <a:pt x="11948" y="30417"/>
                </a:cubicBezTo>
                <a:cubicBezTo>
                  <a:pt x="12907" y="29809"/>
                  <a:pt x="13797" y="29083"/>
                  <a:pt x="14600" y="28281"/>
                </a:cubicBezTo>
                <a:cubicBezTo>
                  <a:pt x="15988" y="26898"/>
                  <a:pt x="17752" y="24786"/>
                  <a:pt x="17218" y="22656"/>
                </a:cubicBezTo>
                <a:cubicBezTo>
                  <a:pt x="16773" y="20878"/>
                  <a:pt x="15040" y="19461"/>
                  <a:pt x="13254" y="19461"/>
                </a:cubicBezTo>
                <a:cubicBezTo>
                  <a:pt x="12761" y="19461"/>
                  <a:pt x="12264" y="19568"/>
                  <a:pt x="11788" y="19806"/>
                </a:cubicBezTo>
                <a:cubicBezTo>
                  <a:pt x="9881" y="20762"/>
                  <a:pt x="8485" y="22808"/>
                  <a:pt x="7660" y="24724"/>
                </a:cubicBezTo>
                <a:cubicBezTo>
                  <a:pt x="6966" y="26337"/>
                  <a:pt x="6845" y="28259"/>
                  <a:pt x="7404" y="29942"/>
                </a:cubicBezTo>
                <a:lnTo>
                  <a:pt x="7404" y="29942"/>
                </a:lnTo>
                <a:cubicBezTo>
                  <a:pt x="7265" y="29960"/>
                  <a:pt x="7126" y="29976"/>
                  <a:pt x="6988" y="29987"/>
                </a:cubicBezTo>
                <a:cubicBezTo>
                  <a:pt x="6817" y="30002"/>
                  <a:pt x="6646" y="30011"/>
                  <a:pt x="6475" y="30016"/>
                </a:cubicBezTo>
                <a:cubicBezTo>
                  <a:pt x="6454" y="30017"/>
                  <a:pt x="6432" y="30017"/>
                  <a:pt x="6411" y="30017"/>
                </a:cubicBezTo>
                <a:cubicBezTo>
                  <a:pt x="6373" y="30017"/>
                  <a:pt x="6336" y="30016"/>
                  <a:pt x="6298" y="30016"/>
                </a:cubicBezTo>
                <a:cubicBezTo>
                  <a:pt x="6263" y="30016"/>
                  <a:pt x="6229" y="30017"/>
                  <a:pt x="6194" y="30018"/>
                </a:cubicBezTo>
                <a:cubicBezTo>
                  <a:pt x="6185" y="30018"/>
                  <a:pt x="6178" y="30018"/>
                  <a:pt x="6172" y="30019"/>
                </a:cubicBezTo>
                <a:lnTo>
                  <a:pt x="6172" y="30019"/>
                </a:lnTo>
                <a:cubicBezTo>
                  <a:pt x="6159" y="30018"/>
                  <a:pt x="6143" y="30016"/>
                  <a:pt x="6124" y="30015"/>
                </a:cubicBezTo>
                <a:cubicBezTo>
                  <a:pt x="5962" y="30000"/>
                  <a:pt x="5801" y="29986"/>
                  <a:pt x="5641" y="29962"/>
                </a:cubicBezTo>
                <a:cubicBezTo>
                  <a:pt x="5569" y="29952"/>
                  <a:pt x="5497" y="29938"/>
                  <a:pt x="5425" y="29927"/>
                </a:cubicBezTo>
                <a:cubicBezTo>
                  <a:pt x="5404" y="29922"/>
                  <a:pt x="5383" y="29917"/>
                  <a:pt x="5361" y="29912"/>
                </a:cubicBezTo>
                <a:lnTo>
                  <a:pt x="5361" y="29912"/>
                </a:lnTo>
                <a:cubicBezTo>
                  <a:pt x="5235" y="29864"/>
                  <a:pt x="5095" y="29839"/>
                  <a:pt x="4967" y="29793"/>
                </a:cubicBezTo>
                <a:cubicBezTo>
                  <a:pt x="4912" y="29773"/>
                  <a:pt x="4859" y="29746"/>
                  <a:pt x="4805" y="29728"/>
                </a:cubicBezTo>
                <a:lnTo>
                  <a:pt x="4805" y="29728"/>
                </a:lnTo>
                <a:cubicBezTo>
                  <a:pt x="4801" y="29726"/>
                  <a:pt x="4796" y="29723"/>
                  <a:pt x="4791" y="29721"/>
                </a:cubicBezTo>
                <a:cubicBezTo>
                  <a:pt x="4681" y="29662"/>
                  <a:pt x="4573" y="29589"/>
                  <a:pt x="4462" y="29533"/>
                </a:cubicBezTo>
                <a:lnTo>
                  <a:pt x="4462" y="29533"/>
                </a:lnTo>
                <a:cubicBezTo>
                  <a:pt x="4409" y="29493"/>
                  <a:pt x="4355" y="29453"/>
                  <a:pt x="4304" y="29411"/>
                </a:cubicBezTo>
                <a:cubicBezTo>
                  <a:pt x="4255" y="29371"/>
                  <a:pt x="4209" y="29330"/>
                  <a:pt x="4161" y="29290"/>
                </a:cubicBezTo>
                <a:lnTo>
                  <a:pt x="4161" y="29290"/>
                </a:lnTo>
                <a:cubicBezTo>
                  <a:pt x="4074" y="29187"/>
                  <a:pt x="3976" y="29092"/>
                  <a:pt x="3890" y="28986"/>
                </a:cubicBezTo>
                <a:cubicBezTo>
                  <a:pt x="3852" y="28938"/>
                  <a:pt x="3816" y="28888"/>
                  <a:pt x="3776" y="28840"/>
                </a:cubicBezTo>
                <a:lnTo>
                  <a:pt x="3776" y="28840"/>
                </a:lnTo>
                <a:cubicBezTo>
                  <a:pt x="3704" y="28714"/>
                  <a:pt x="3621" y="28596"/>
                  <a:pt x="3552" y="28468"/>
                </a:cubicBezTo>
                <a:cubicBezTo>
                  <a:pt x="3483" y="28342"/>
                  <a:pt x="3417" y="28214"/>
                  <a:pt x="3358" y="28082"/>
                </a:cubicBezTo>
                <a:cubicBezTo>
                  <a:pt x="3330" y="28019"/>
                  <a:pt x="3304" y="27955"/>
                  <a:pt x="3277" y="27893"/>
                </a:cubicBezTo>
                <a:cubicBezTo>
                  <a:pt x="3275" y="27890"/>
                  <a:pt x="3274" y="27887"/>
                  <a:pt x="3272" y="27884"/>
                </a:cubicBezTo>
                <a:lnTo>
                  <a:pt x="3272" y="27884"/>
                </a:lnTo>
                <a:cubicBezTo>
                  <a:pt x="3263" y="27860"/>
                  <a:pt x="3255" y="27837"/>
                  <a:pt x="3246" y="27813"/>
                </a:cubicBezTo>
                <a:cubicBezTo>
                  <a:pt x="3031" y="27192"/>
                  <a:pt x="2881" y="26553"/>
                  <a:pt x="2798" y="25901"/>
                </a:cubicBezTo>
                <a:cubicBezTo>
                  <a:pt x="2774" y="25728"/>
                  <a:pt x="2756" y="25556"/>
                  <a:pt x="2738" y="25382"/>
                </a:cubicBezTo>
                <a:cubicBezTo>
                  <a:pt x="2736" y="25356"/>
                  <a:pt x="2734" y="25339"/>
                  <a:pt x="2733" y="25326"/>
                </a:cubicBezTo>
                <a:lnTo>
                  <a:pt x="2733" y="25326"/>
                </a:lnTo>
                <a:cubicBezTo>
                  <a:pt x="2733" y="25320"/>
                  <a:pt x="2732" y="25299"/>
                  <a:pt x="2729" y="25246"/>
                </a:cubicBezTo>
                <a:cubicBezTo>
                  <a:pt x="2722" y="25149"/>
                  <a:pt x="2716" y="25053"/>
                  <a:pt x="2713" y="24955"/>
                </a:cubicBezTo>
                <a:cubicBezTo>
                  <a:pt x="2694" y="24567"/>
                  <a:pt x="2690" y="24179"/>
                  <a:pt x="2698" y="23791"/>
                </a:cubicBezTo>
                <a:cubicBezTo>
                  <a:pt x="2719" y="22957"/>
                  <a:pt x="2783" y="22126"/>
                  <a:pt x="2890" y="21299"/>
                </a:cubicBezTo>
                <a:cubicBezTo>
                  <a:pt x="3357" y="17632"/>
                  <a:pt x="4406" y="14162"/>
                  <a:pt x="5766" y="10761"/>
                </a:cubicBezTo>
                <a:cubicBezTo>
                  <a:pt x="6900" y="7918"/>
                  <a:pt x="8229" y="4980"/>
                  <a:pt x="10153" y="2571"/>
                </a:cubicBezTo>
                <a:cubicBezTo>
                  <a:pt x="10192" y="2521"/>
                  <a:pt x="10232" y="2472"/>
                  <a:pt x="10272" y="2422"/>
                </a:cubicBezTo>
                <a:cubicBezTo>
                  <a:pt x="10293" y="2397"/>
                  <a:pt x="10316" y="2371"/>
                  <a:pt x="10337" y="2345"/>
                </a:cubicBezTo>
                <a:lnTo>
                  <a:pt x="10337" y="2345"/>
                </a:lnTo>
                <a:cubicBezTo>
                  <a:pt x="10410" y="2262"/>
                  <a:pt x="10484" y="2180"/>
                  <a:pt x="10560" y="2099"/>
                </a:cubicBezTo>
                <a:cubicBezTo>
                  <a:pt x="10715" y="1935"/>
                  <a:pt x="10876" y="1778"/>
                  <a:pt x="11047" y="1630"/>
                </a:cubicBezTo>
                <a:cubicBezTo>
                  <a:pt x="11750" y="1024"/>
                  <a:pt x="10588" y="1"/>
                  <a:pt x="9734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31"/>
          <p:cNvSpPr/>
          <p:nvPr/>
        </p:nvSpPr>
        <p:spPr>
          <a:xfrm rot="-2225305">
            <a:off x="8513182" y="3745809"/>
            <a:ext cx="435765" cy="1423073"/>
          </a:xfrm>
          <a:custGeom>
            <a:avLst/>
            <a:gdLst/>
            <a:ahLst/>
            <a:cxnLst/>
            <a:rect l="l" t="t" r="r" b="b"/>
            <a:pathLst>
              <a:path w="15040" h="49116" extrusionOk="0">
                <a:moveTo>
                  <a:pt x="2622" y="0"/>
                </a:moveTo>
                <a:cubicBezTo>
                  <a:pt x="2279" y="0"/>
                  <a:pt x="1966" y="93"/>
                  <a:pt x="1911" y="396"/>
                </a:cubicBezTo>
                <a:lnTo>
                  <a:pt x="1909" y="396"/>
                </a:lnTo>
                <a:cubicBezTo>
                  <a:pt x="1170" y="4445"/>
                  <a:pt x="0" y="8600"/>
                  <a:pt x="387" y="12750"/>
                </a:cubicBezTo>
                <a:cubicBezTo>
                  <a:pt x="561" y="14618"/>
                  <a:pt x="1107" y="16551"/>
                  <a:pt x="2154" y="18121"/>
                </a:cubicBezTo>
                <a:cubicBezTo>
                  <a:pt x="2937" y="19295"/>
                  <a:pt x="4098" y="20091"/>
                  <a:pt x="5333" y="20727"/>
                </a:cubicBezTo>
                <a:cubicBezTo>
                  <a:pt x="5897" y="21017"/>
                  <a:pt x="6464" y="21298"/>
                  <a:pt x="7006" y="21629"/>
                </a:cubicBezTo>
                <a:cubicBezTo>
                  <a:pt x="7157" y="21722"/>
                  <a:pt x="7306" y="21818"/>
                  <a:pt x="7453" y="21917"/>
                </a:cubicBezTo>
                <a:cubicBezTo>
                  <a:pt x="7485" y="21938"/>
                  <a:pt x="7517" y="21961"/>
                  <a:pt x="7548" y="21983"/>
                </a:cubicBezTo>
                <a:lnTo>
                  <a:pt x="7548" y="21983"/>
                </a:lnTo>
                <a:cubicBezTo>
                  <a:pt x="7581" y="22006"/>
                  <a:pt x="7646" y="22053"/>
                  <a:pt x="7673" y="22075"/>
                </a:cubicBezTo>
                <a:cubicBezTo>
                  <a:pt x="8022" y="22350"/>
                  <a:pt x="8354" y="22636"/>
                  <a:pt x="8675" y="22942"/>
                </a:cubicBezTo>
                <a:cubicBezTo>
                  <a:pt x="9261" y="23505"/>
                  <a:pt x="9958" y="24216"/>
                  <a:pt x="10290" y="24815"/>
                </a:cubicBezTo>
                <a:cubicBezTo>
                  <a:pt x="10641" y="25447"/>
                  <a:pt x="10772" y="25871"/>
                  <a:pt x="10764" y="26580"/>
                </a:cubicBezTo>
                <a:cubicBezTo>
                  <a:pt x="10758" y="27147"/>
                  <a:pt x="10613" y="27661"/>
                  <a:pt x="10386" y="28272"/>
                </a:cubicBezTo>
                <a:cubicBezTo>
                  <a:pt x="10124" y="28975"/>
                  <a:pt x="9796" y="29652"/>
                  <a:pt x="9488" y="30336"/>
                </a:cubicBezTo>
                <a:cubicBezTo>
                  <a:pt x="8680" y="32128"/>
                  <a:pt x="8081" y="33925"/>
                  <a:pt x="7886" y="35895"/>
                </a:cubicBezTo>
                <a:cubicBezTo>
                  <a:pt x="7421" y="40569"/>
                  <a:pt x="9649" y="44705"/>
                  <a:pt x="12362" y="48335"/>
                </a:cubicBezTo>
                <a:cubicBezTo>
                  <a:pt x="12712" y="48804"/>
                  <a:pt x="13393" y="49116"/>
                  <a:pt x="13996" y="49116"/>
                </a:cubicBezTo>
                <a:cubicBezTo>
                  <a:pt x="14077" y="49116"/>
                  <a:pt x="14156" y="49110"/>
                  <a:pt x="14233" y="49099"/>
                </a:cubicBezTo>
                <a:cubicBezTo>
                  <a:pt x="14838" y="49007"/>
                  <a:pt x="15039" y="48506"/>
                  <a:pt x="14674" y="48017"/>
                </a:cubicBezTo>
                <a:cubicBezTo>
                  <a:pt x="12375" y="44940"/>
                  <a:pt x="10450" y="41528"/>
                  <a:pt x="10539" y="37574"/>
                </a:cubicBezTo>
                <a:cubicBezTo>
                  <a:pt x="10582" y="35627"/>
                  <a:pt x="11092" y="33807"/>
                  <a:pt x="11860" y="32032"/>
                </a:cubicBezTo>
                <a:cubicBezTo>
                  <a:pt x="12415" y="30756"/>
                  <a:pt x="13130" y="29495"/>
                  <a:pt x="13381" y="28113"/>
                </a:cubicBezTo>
                <a:cubicBezTo>
                  <a:pt x="13662" y="26562"/>
                  <a:pt x="13156" y="25164"/>
                  <a:pt x="12210" y="23930"/>
                </a:cubicBezTo>
                <a:cubicBezTo>
                  <a:pt x="11103" y="22484"/>
                  <a:pt x="9622" y="21198"/>
                  <a:pt x="8047" y="20286"/>
                </a:cubicBezTo>
                <a:cubicBezTo>
                  <a:pt x="7510" y="19976"/>
                  <a:pt x="6951" y="19707"/>
                  <a:pt x="6403" y="19418"/>
                </a:cubicBezTo>
                <a:cubicBezTo>
                  <a:pt x="6175" y="19298"/>
                  <a:pt x="5948" y="19174"/>
                  <a:pt x="5729" y="19040"/>
                </a:cubicBezTo>
                <a:cubicBezTo>
                  <a:pt x="5620" y="18972"/>
                  <a:pt x="5515" y="18900"/>
                  <a:pt x="5408" y="18830"/>
                </a:cubicBezTo>
                <a:lnTo>
                  <a:pt x="5408" y="18830"/>
                </a:lnTo>
                <a:cubicBezTo>
                  <a:pt x="5469" y="18869"/>
                  <a:pt x="5496" y="18885"/>
                  <a:pt x="5499" y="18885"/>
                </a:cubicBezTo>
                <a:cubicBezTo>
                  <a:pt x="5510" y="18885"/>
                  <a:pt x="5241" y="18695"/>
                  <a:pt x="5178" y="18640"/>
                </a:cubicBezTo>
                <a:cubicBezTo>
                  <a:pt x="5143" y="18610"/>
                  <a:pt x="5024" y="18496"/>
                  <a:pt x="4968" y="18445"/>
                </a:cubicBezTo>
                <a:lnTo>
                  <a:pt x="4968" y="18445"/>
                </a:lnTo>
                <a:cubicBezTo>
                  <a:pt x="4920" y="18388"/>
                  <a:pt x="4796" y="18249"/>
                  <a:pt x="4763" y="18207"/>
                </a:cubicBezTo>
                <a:cubicBezTo>
                  <a:pt x="4657" y="18078"/>
                  <a:pt x="4558" y="17942"/>
                  <a:pt x="4465" y="17803"/>
                </a:cubicBezTo>
                <a:cubicBezTo>
                  <a:pt x="4323" y="17589"/>
                  <a:pt x="4379" y="17678"/>
                  <a:pt x="4247" y="17421"/>
                </a:cubicBezTo>
                <a:cubicBezTo>
                  <a:pt x="3831" y="16626"/>
                  <a:pt x="3531" y="15749"/>
                  <a:pt x="3333" y="14875"/>
                </a:cubicBezTo>
                <a:cubicBezTo>
                  <a:pt x="2838" y="12678"/>
                  <a:pt x="3021" y="10352"/>
                  <a:pt x="3328" y="8143"/>
                </a:cubicBezTo>
                <a:cubicBezTo>
                  <a:pt x="3640" y="5903"/>
                  <a:pt x="4151" y="3699"/>
                  <a:pt x="4556" y="1476"/>
                </a:cubicBezTo>
                <a:cubicBezTo>
                  <a:pt x="4673" y="841"/>
                  <a:pt x="4080" y="390"/>
                  <a:pt x="3545" y="171"/>
                </a:cubicBezTo>
                <a:cubicBezTo>
                  <a:pt x="3375" y="102"/>
                  <a:pt x="2981" y="0"/>
                  <a:pt x="2622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31"/>
          <p:cNvSpPr/>
          <p:nvPr/>
        </p:nvSpPr>
        <p:spPr>
          <a:xfrm>
            <a:off x="8054827" y="-79728"/>
            <a:ext cx="1054835" cy="1431162"/>
          </a:xfrm>
          <a:custGeom>
            <a:avLst/>
            <a:gdLst/>
            <a:ahLst/>
            <a:cxnLst/>
            <a:rect l="l" t="t" r="r" b="b"/>
            <a:pathLst>
              <a:path w="36405" h="49393" extrusionOk="0">
                <a:moveTo>
                  <a:pt x="14570" y="18820"/>
                </a:moveTo>
                <a:cubicBezTo>
                  <a:pt x="14571" y="18820"/>
                  <a:pt x="14584" y="18822"/>
                  <a:pt x="14618" y="18826"/>
                </a:cubicBezTo>
                <a:lnTo>
                  <a:pt x="14618" y="18826"/>
                </a:lnTo>
                <a:cubicBezTo>
                  <a:pt x="14592" y="18823"/>
                  <a:pt x="14569" y="18820"/>
                  <a:pt x="14570" y="18820"/>
                </a:cubicBezTo>
                <a:close/>
                <a:moveTo>
                  <a:pt x="14649" y="18829"/>
                </a:moveTo>
                <a:cubicBezTo>
                  <a:pt x="14656" y="18830"/>
                  <a:pt x="14663" y="18831"/>
                  <a:pt x="14671" y="18831"/>
                </a:cubicBezTo>
                <a:cubicBezTo>
                  <a:pt x="14664" y="18831"/>
                  <a:pt x="14656" y="18830"/>
                  <a:pt x="14649" y="18829"/>
                </a:cubicBezTo>
                <a:close/>
                <a:moveTo>
                  <a:pt x="4756" y="1"/>
                </a:moveTo>
                <a:cubicBezTo>
                  <a:pt x="4233" y="1"/>
                  <a:pt x="3605" y="121"/>
                  <a:pt x="3325" y="476"/>
                </a:cubicBezTo>
                <a:lnTo>
                  <a:pt x="3326" y="476"/>
                </a:lnTo>
                <a:cubicBezTo>
                  <a:pt x="2008" y="2142"/>
                  <a:pt x="1178" y="4142"/>
                  <a:pt x="699" y="6201"/>
                </a:cubicBezTo>
                <a:cubicBezTo>
                  <a:pt x="189" y="8379"/>
                  <a:pt x="0" y="10711"/>
                  <a:pt x="513" y="12908"/>
                </a:cubicBezTo>
                <a:cubicBezTo>
                  <a:pt x="1037" y="15152"/>
                  <a:pt x="2290" y="16981"/>
                  <a:pt x="4410" y="17964"/>
                </a:cubicBezTo>
                <a:cubicBezTo>
                  <a:pt x="5998" y="18700"/>
                  <a:pt x="7727" y="18857"/>
                  <a:pt x="9460" y="18857"/>
                </a:cubicBezTo>
                <a:cubicBezTo>
                  <a:pt x="10349" y="18857"/>
                  <a:pt x="11239" y="18815"/>
                  <a:pt x="12111" y="18790"/>
                </a:cubicBezTo>
                <a:cubicBezTo>
                  <a:pt x="12453" y="18779"/>
                  <a:pt x="12794" y="18772"/>
                  <a:pt x="13136" y="18772"/>
                </a:cubicBezTo>
                <a:cubicBezTo>
                  <a:pt x="13425" y="18772"/>
                  <a:pt x="13714" y="18777"/>
                  <a:pt x="14003" y="18790"/>
                </a:cubicBezTo>
                <a:cubicBezTo>
                  <a:pt x="14159" y="18796"/>
                  <a:pt x="14314" y="18804"/>
                  <a:pt x="14471" y="18815"/>
                </a:cubicBezTo>
                <a:cubicBezTo>
                  <a:pt x="14524" y="18819"/>
                  <a:pt x="14579" y="18823"/>
                  <a:pt x="14634" y="18828"/>
                </a:cubicBezTo>
                <a:lnTo>
                  <a:pt x="14634" y="18828"/>
                </a:lnTo>
                <a:cubicBezTo>
                  <a:pt x="14656" y="18831"/>
                  <a:pt x="14684" y="18835"/>
                  <a:pt x="14720" y="18839"/>
                </a:cubicBezTo>
                <a:cubicBezTo>
                  <a:pt x="15027" y="18879"/>
                  <a:pt x="15332" y="18924"/>
                  <a:pt x="15635" y="18988"/>
                </a:cubicBezTo>
                <a:cubicBezTo>
                  <a:pt x="16640" y="19200"/>
                  <a:pt x="17890" y="19807"/>
                  <a:pt x="18695" y="20664"/>
                </a:cubicBezTo>
                <a:cubicBezTo>
                  <a:pt x="19527" y="21549"/>
                  <a:pt x="20224" y="22576"/>
                  <a:pt x="20570" y="23749"/>
                </a:cubicBezTo>
                <a:cubicBezTo>
                  <a:pt x="20886" y="24819"/>
                  <a:pt x="20955" y="25940"/>
                  <a:pt x="20971" y="27052"/>
                </a:cubicBezTo>
                <a:cubicBezTo>
                  <a:pt x="20990" y="28322"/>
                  <a:pt x="20957" y="29591"/>
                  <a:pt x="21038" y="30859"/>
                </a:cubicBezTo>
                <a:cubicBezTo>
                  <a:pt x="21109" y="31947"/>
                  <a:pt x="21323" y="33040"/>
                  <a:pt x="21492" y="34117"/>
                </a:cubicBezTo>
                <a:cubicBezTo>
                  <a:pt x="21808" y="36134"/>
                  <a:pt x="22180" y="38161"/>
                  <a:pt x="22863" y="40093"/>
                </a:cubicBezTo>
                <a:cubicBezTo>
                  <a:pt x="23527" y="41973"/>
                  <a:pt x="24467" y="43754"/>
                  <a:pt x="25866" y="45194"/>
                </a:cubicBezTo>
                <a:cubicBezTo>
                  <a:pt x="27515" y="46892"/>
                  <a:pt x="29609" y="48042"/>
                  <a:pt x="31850" y="48764"/>
                </a:cubicBezTo>
                <a:cubicBezTo>
                  <a:pt x="32564" y="48994"/>
                  <a:pt x="33293" y="49180"/>
                  <a:pt x="34025" y="49343"/>
                </a:cubicBezTo>
                <a:cubicBezTo>
                  <a:pt x="34171" y="49376"/>
                  <a:pt x="34339" y="49393"/>
                  <a:pt x="34515" y="49393"/>
                </a:cubicBezTo>
                <a:cubicBezTo>
                  <a:pt x="35034" y="49393"/>
                  <a:pt x="35624" y="49242"/>
                  <a:pt x="35945" y="48906"/>
                </a:cubicBezTo>
                <a:cubicBezTo>
                  <a:pt x="36405" y="48427"/>
                  <a:pt x="35742" y="48132"/>
                  <a:pt x="35343" y="48042"/>
                </a:cubicBezTo>
                <a:cubicBezTo>
                  <a:pt x="33117" y="47542"/>
                  <a:pt x="30972" y="46657"/>
                  <a:pt x="29210" y="45162"/>
                </a:cubicBezTo>
                <a:cubicBezTo>
                  <a:pt x="27772" y="43941"/>
                  <a:pt x="26721" y="42297"/>
                  <a:pt x="25997" y="40569"/>
                </a:cubicBezTo>
                <a:cubicBezTo>
                  <a:pt x="25240" y="38761"/>
                  <a:pt x="24837" y="36808"/>
                  <a:pt x="24506" y="34883"/>
                </a:cubicBezTo>
                <a:cubicBezTo>
                  <a:pt x="24332" y="33863"/>
                  <a:pt x="24182" y="32837"/>
                  <a:pt x="24032" y="31813"/>
                </a:cubicBezTo>
                <a:cubicBezTo>
                  <a:pt x="23850" y="30583"/>
                  <a:pt x="23821" y="29356"/>
                  <a:pt x="23820" y="28115"/>
                </a:cubicBezTo>
                <a:cubicBezTo>
                  <a:pt x="23818" y="25859"/>
                  <a:pt x="23799" y="23608"/>
                  <a:pt x="22609" y="21606"/>
                </a:cubicBezTo>
                <a:cubicBezTo>
                  <a:pt x="21187" y="19216"/>
                  <a:pt x="18762" y="17862"/>
                  <a:pt x="16038" y="17537"/>
                </a:cubicBezTo>
                <a:cubicBezTo>
                  <a:pt x="15248" y="17443"/>
                  <a:pt x="14457" y="17412"/>
                  <a:pt x="13665" y="17412"/>
                </a:cubicBezTo>
                <a:cubicBezTo>
                  <a:pt x="13152" y="17412"/>
                  <a:pt x="12639" y="17425"/>
                  <a:pt x="12124" y="17443"/>
                </a:cubicBezTo>
                <a:cubicBezTo>
                  <a:pt x="11515" y="17466"/>
                  <a:pt x="10907" y="17489"/>
                  <a:pt x="10298" y="17494"/>
                </a:cubicBezTo>
                <a:cubicBezTo>
                  <a:pt x="10236" y="17495"/>
                  <a:pt x="10174" y="17495"/>
                  <a:pt x="10111" y="17495"/>
                </a:cubicBezTo>
                <a:cubicBezTo>
                  <a:pt x="9884" y="17495"/>
                  <a:pt x="9657" y="17492"/>
                  <a:pt x="9429" y="17485"/>
                </a:cubicBezTo>
                <a:cubicBezTo>
                  <a:pt x="9274" y="17480"/>
                  <a:pt x="9119" y="17472"/>
                  <a:pt x="8966" y="17464"/>
                </a:cubicBezTo>
                <a:cubicBezTo>
                  <a:pt x="8913" y="17460"/>
                  <a:pt x="8629" y="17434"/>
                  <a:pt x="8602" y="17434"/>
                </a:cubicBezTo>
                <a:cubicBezTo>
                  <a:pt x="8594" y="17434"/>
                  <a:pt x="8608" y="17436"/>
                  <a:pt x="8656" y="17442"/>
                </a:cubicBezTo>
                <a:cubicBezTo>
                  <a:pt x="8063" y="17371"/>
                  <a:pt x="7584" y="17285"/>
                  <a:pt x="7114" y="17128"/>
                </a:cubicBezTo>
                <a:cubicBezTo>
                  <a:pt x="6585" y="16956"/>
                  <a:pt x="6084" y="16707"/>
                  <a:pt x="5625" y="16392"/>
                </a:cubicBezTo>
                <a:cubicBezTo>
                  <a:pt x="4850" y="15860"/>
                  <a:pt x="4275" y="15020"/>
                  <a:pt x="3874" y="14167"/>
                </a:cubicBezTo>
                <a:cubicBezTo>
                  <a:pt x="2983" y="12275"/>
                  <a:pt x="2927" y="10002"/>
                  <a:pt x="3176" y="7962"/>
                </a:cubicBezTo>
                <a:cubicBezTo>
                  <a:pt x="3430" y="5869"/>
                  <a:pt x="4087" y="3764"/>
                  <a:pt x="5152" y="1939"/>
                </a:cubicBezTo>
                <a:cubicBezTo>
                  <a:pt x="5360" y="1578"/>
                  <a:pt x="5592" y="1233"/>
                  <a:pt x="5847" y="906"/>
                </a:cubicBezTo>
                <a:cubicBezTo>
                  <a:pt x="6232" y="418"/>
                  <a:pt x="5708" y="123"/>
                  <a:pt x="5245" y="40"/>
                </a:cubicBezTo>
                <a:cubicBezTo>
                  <a:pt x="5108" y="15"/>
                  <a:pt x="4938" y="1"/>
                  <a:pt x="475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31"/>
          <p:cNvSpPr/>
          <p:nvPr/>
        </p:nvSpPr>
        <p:spPr>
          <a:xfrm>
            <a:off x="8877766" y="3133802"/>
            <a:ext cx="463049" cy="786208"/>
          </a:xfrm>
          <a:custGeom>
            <a:avLst/>
            <a:gdLst/>
            <a:ahLst/>
            <a:cxnLst/>
            <a:rect l="l" t="t" r="r" b="b"/>
            <a:pathLst>
              <a:path w="15981" h="27134" extrusionOk="0">
                <a:moveTo>
                  <a:pt x="7190" y="14865"/>
                </a:moveTo>
                <a:lnTo>
                  <a:pt x="7180" y="14871"/>
                </a:lnTo>
                <a:lnTo>
                  <a:pt x="7180" y="14871"/>
                </a:lnTo>
                <a:cubicBezTo>
                  <a:pt x="7185" y="14868"/>
                  <a:pt x="7188" y="14866"/>
                  <a:pt x="7190" y="14865"/>
                </a:cubicBezTo>
                <a:close/>
                <a:moveTo>
                  <a:pt x="2881" y="21722"/>
                </a:moveTo>
                <a:cubicBezTo>
                  <a:pt x="2871" y="21757"/>
                  <a:pt x="2867" y="21770"/>
                  <a:pt x="2867" y="21770"/>
                </a:cubicBezTo>
                <a:cubicBezTo>
                  <a:pt x="2867" y="21770"/>
                  <a:pt x="2874" y="21744"/>
                  <a:pt x="2881" y="21722"/>
                </a:cubicBezTo>
                <a:close/>
                <a:moveTo>
                  <a:pt x="14455" y="0"/>
                </a:moveTo>
                <a:cubicBezTo>
                  <a:pt x="14202" y="0"/>
                  <a:pt x="13948" y="49"/>
                  <a:pt x="13799" y="99"/>
                </a:cubicBezTo>
                <a:cubicBezTo>
                  <a:pt x="13337" y="254"/>
                  <a:pt x="12754" y="641"/>
                  <a:pt x="12862" y="1200"/>
                </a:cubicBezTo>
                <a:lnTo>
                  <a:pt x="12862" y="1198"/>
                </a:lnTo>
                <a:cubicBezTo>
                  <a:pt x="13145" y="2655"/>
                  <a:pt x="13322" y="4133"/>
                  <a:pt x="13276" y="5620"/>
                </a:cubicBezTo>
                <a:cubicBezTo>
                  <a:pt x="13259" y="6238"/>
                  <a:pt x="13198" y="6853"/>
                  <a:pt x="13094" y="7464"/>
                </a:cubicBezTo>
                <a:cubicBezTo>
                  <a:pt x="13001" y="8000"/>
                  <a:pt x="12872" y="8502"/>
                  <a:pt x="12738" y="8889"/>
                </a:cubicBezTo>
                <a:cubicBezTo>
                  <a:pt x="12580" y="9350"/>
                  <a:pt x="12383" y="9798"/>
                  <a:pt x="12155" y="10229"/>
                </a:cubicBezTo>
                <a:cubicBezTo>
                  <a:pt x="12051" y="10424"/>
                  <a:pt x="11939" y="10612"/>
                  <a:pt x="11822" y="10801"/>
                </a:cubicBezTo>
                <a:cubicBezTo>
                  <a:pt x="11798" y="10840"/>
                  <a:pt x="11783" y="10864"/>
                  <a:pt x="11775" y="10878"/>
                </a:cubicBezTo>
                <a:lnTo>
                  <a:pt x="11775" y="10878"/>
                </a:lnTo>
                <a:cubicBezTo>
                  <a:pt x="11766" y="10890"/>
                  <a:pt x="11749" y="10913"/>
                  <a:pt x="11719" y="10956"/>
                </a:cubicBezTo>
                <a:cubicBezTo>
                  <a:pt x="11650" y="11053"/>
                  <a:pt x="11581" y="11151"/>
                  <a:pt x="11509" y="11245"/>
                </a:cubicBezTo>
                <a:cubicBezTo>
                  <a:pt x="11239" y="11600"/>
                  <a:pt x="10949" y="11937"/>
                  <a:pt x="10637" y="12255"/>
                </a:cubicBezTo>
                <a:cubicBezTo>
                  <a:pt x="10556" y="12338"/>
                  <a:pt x="10472" y="12418"/>
                  <a:pt x="10391" y="12499"/>
                </a:cubicBezTo>
                <a:cubicBezTo>
                  <a:pt x="10459" y="12431"/>
                  <a:pt x="10484" y="12406"/>
                  <a:pt x="10483" y="12406"/>
                </a:cubicBezTo>
                <a:lnTo>
                  <a:pt x="10483" y="12406"/>
                </a:lnTo>
                <a:cubicBezTo>
                  <a:pt x="10482" y="12406"/>
                  <a:pt x="10350" y="12535"/>
                  <a:pt x="10313" y="12569"/>
                </a:cubicBezTo>
                <a:cubicBezTo>
                  <a:pt x="10142" y="12724"/>
                  <a:pt x="9966" y="12876"/>
                  <a:pt x="9789" y="13021"/>
                </a:cubicBezTo>
                <a:cubicBezTo>
                  <a:pt x="9102" y="13587"/>
                  <a:pt x="8370" y="14092"/>
                  <a:pt x="7629" y="14579"/>
                </a:cubicBezTo>
                <a:cubicBezTo>
                  <a:pt x="7455" y="14692"/>
                  <a:pt x="7281" y="14806"/>
                  <a:pt x="7108" y="14919"/>
                </a:cubicBezTo>
                <a:cubicBezTo>
                  <a:pt x="7080" y="14937"/>
                  <a:pt x="7064" y="14947"/>
                  <a:pt x="7056" y="14953"/>
                </a:cubicBezTo>
                <a:lnTo>
                  <a:pt x="7056" y="14953"/>
                </a:lnTo>
                <a:lnTo>
                  <a:pt x="7180" y="14871"/>
                </a:lnTo>
                <a:lnTo>
                  <a:pt x="7180" y="14871"/>
                </a:lnTo>
                <a:cubicBezTo>
                  <a:pt x="7147" y="14893"/>
                  <a:pt x="7049" y="14957"/>
                  <a:pt x="7049" y="14957"/>
                </a:cubicBezTo>
                <a:cubicBezTo>
                  <a:pt x="7049" y="14957"/>
                  <a:pt x="7051" y="14955"/>
                  <a:pt x="7056" y="14953"/>
                </a:cubicBezTo>
                <a:lnTo>
                  <a:pt x="7056" y="14953"/>
                </a:lnTo>
                <a:lnTo>
                  <a:pt x="7046" y="14959"/>
                </a:lnTo>
                <a:lnTo>
                  <a:pt x="6530" y="15291"/>
                </a:lnTo>
                <a:cubicBezTo>
                  <a:pt x="6166" y="15526"/>
                  <a:pt x="5803" y="15761"/>
                  <a:pt x="5445" y="16004"/>
                </a:cubicBezTo>
                <a:cubicBezTo>
                  <a:pt x="3923" y="17034"/>
                  <a:pt x="2501" y="18220"/>
                  <a:pt x="1502" y="19781"/>
                </a:cubicBezTo>
                <a:cubicBezTo>
                  <a:pt x="172" y="21859"/>
                  <a:pt x="1" y="24332"/>
                  <a:pt x="291" y="26723"/>
                </a:cubicBezTo>
                <a:cubicBezTo>
                  <a:pt x="330" y="27041"/>
                  <a:pt x="683" y="27133"/>
                  <a:pt x="1039" y="27133"/>
                </a:cubicBezTo>
                <a:cubicBezTo>
                  <a:pt x="1300" y="27133"/>
                  <a:pt x="1563" y="27083"/>
                  <a:pt x="1702" y="27036"/>
                </a:cubicBezTo>
                <a:cubicBezTo>
                  <a:pt x="2196" y="26870"/>
                  <a:pt x="2707" y="26503"/>
                  <a:pt x="2638" y="25936"/>
                </a:cubicBezTo>
                <a:cubicBezTo>
                  <a:pt x="2502" y="24818"/>
                  <a:pt x="2499" y="23669"/>
                  <a:pt x="2692" y="22557"/>
                </a:cubicBezTo>
                <a:cubicBezTo>
                  <a:pt x="2734" y="22316"/>
                  <a:pt x="2790" y="22079"/>
                  <a:pt x="2847" y="21841"/>
                </a:cubicBezTo>
                <a:cubicBezTo>
                  <a:pt x="2859" y="21799"/>
                  <a:pt x="2871" y="21757"/>
                  <a:pt x="2883" y="21714"/>
                </a:cubicBezTo>
                <a:lnTo>
                  <a:pt x="2883" y="21714"/>
                </a:lnTo>
                <a:cubicBezTo>
                  <a:pt x="2885" y="21706"/>
                  <a:pt x="2887" y="21699"/>
                  <a:pt x="2889" y="21694"/>
                </a:cubicBezTo>
                <a:cubicBezTo>
                  <a:pt x="2934" y="21555"/>
                  <a:pt x="2980" y="21420"/>
                  <a:pt x="3030" y="21284"/>
                </a:cubicBezTo>
                <a:cubicBezTo>
                  <a:pt x="3183" y="20873"/>
                  <a:pt x="3371" y="20477"/>
                  <a:pt x="3593" y="20098"/>
                </a:cubicBezTo>
                <a:cubicBezTo>
                  <a:pt x="3643" y="20012"/>
                  <a:pt x="3697" y="19928"/>
                  <a:pt x="3750" y="19841"/>
                </a:cubicBezTo>
                <a:cubicBezTo>
                  <a:pt x="3751" y="19840"/>
                  <a:pt x="3751" y="19840"/>
                  <a:pt x="3752" y="19839"/>
                </a:cubicBezTo>
                <a:lnTo>
                  <a:pt x="3752" y="19839"/>
                </a:lnTo>
                <a:cubicBezTo>
                  <a:pt x="3773" y="19806"/>
                  <a:pt x="3796" y="19774"/>
                  <a:pt x="3819" y="19742"/>
                </a:cubicBezTo>
                <a:cubicBezTo>
                  <a:pt x="3945" y="19562"/>
                  <a:pt x="4079" y="19388"/>
                  <a:pt x="4220" y="19218"/>
                </a:cubicBezTo>
                <a:cubicBezTo>
                  <a:pt x="4346" y="19066"/>
                  <a:pt x="4477" y="18919"/>
                  <a:pt x="4613" y="18776"/>
                </a:cubicBezTo>
                <a:cubicBezTo>
                  <a:pt x="4688" y="18696"/>
                  <a:pt x="4763" y="18618"/>
                  <a:pt x="4841" y="18541"/>
                </a:cubicBezTo>
                <a:cubicBezTo>
                  <a:pt x="4872" y="18511"/>
                  <a:pt x="4903" y="18480"/>
                  <a:pt x="4935" y="18450"/>
                </a:cubicBezTo>
                <a:cubicBezTo>
                  <a:pt x="4936" y="18449"/>
                  <a:pt x="4938" y="18448"/>
                  <a:pt x="4939" y="18447"/>
                </a:cubicBezTo>
                <a:lnTo>
                  <a:pt x="4939" y="18447"/>
                </a:lnTo>
                <a:cubicBezTo>
                  <a:pt x="5577" y="17885"/>
                  <a:pt x="6250" y="17362"/>
                  <a:pt x="6955" y="16883"/>
                </a:cubicBezTo>
                <a:cubicBezTo>
                  <a:pt x="7321" y="16633"/>
                  <a:pt x="7693" y="16392"/>
                  <a:pt x="8065" y="16151"/>
                </a:cubicBezTo>
                <a:cubicBezTo>
                  <a:pt x="8070" y="16148"/>
                  <a:pt x="8075" y="16145"/>
                  <a:pt x="8078" y="16142"/>
                </a:cubicBezTo>
                <a:lnTo>
                  <a:pt x="8078" y="16142"/>
                </a:lnTo>
                <a:cubicBezTo>
                  <a:pt x="8084" y="16138"/>
                  <a:pt x="8090" y="16134"/>
                  <a:pt x="8097" y="16130"/>
                </a:cubicBezTo>
                <a:lnTo>
                  <a:pt x="8586" y="15817"/>
                </a:lnTo>
                <a:cubicBezTo>
                  <a:pt x="8779" y="15692"/>
                  <a:pt x="8972" y="15566"/>
                  <a:pt x="9164" y="15440"/>
                </a:cubicBezTo>
                <a:cubicBezTo>
                  <a:pt x="9897" y="14961"/>
                  <a:pt x="10623" y="14464"/>
                  <a:pt x="11302" y="13911"/>
                </a:cubicBezTo>
                <a:cubicBezTo>
                  <a:pt x="12829" y="12670"/>
                  <a:pt x="14140" y="11143"/>
                  <a:pt x="14867" y="9294"/>
                </a:cubicBezTo>
                <a:cubicBezTo>
                  <a:pt x="15981" y="6464"/>
                  <a:pt x="15776" y="3342"/>
                  <a:pt x="15211" y="412"/>
                </a:cubicBezTo>
                <a:cubicBezTo>
                  <a:pt x="15149" y="94"/>
                  <a:pt x="14803" y="0"/>
                  <a:pt x="14455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31"/>
          <p:cNvSpPr/>
          <p:nvPr/>
        </p:nvSpPr>
        <p:spPr>
          <a:xfrm>
            <a:off x="-112759" y="1281602"/>
            <a:ext cx="463049" cy="786208"/>
          </a:xfrm>
          <a:custGeom>
            <a:avLst/>
            <a:gdLst/>
            <a:ahLst/>
            <a:cxnLst/>
            <a:rect l="l" t="t" r="r" b="b"/>
            <a:pathLst>
              <a:path w="15981" h="27134" extrusionOk="0">
                <a:moveTo>
                  <a:pt x="7190" y="14865"/>
                </a:moveTo>
                <a:lnTo>
                  <a:pt x="7180" y="14871"/>
                </a:lnTo>
                <a:lnTo>
                  <a:pt x="7180" y="14871"/>
                </a:lnTo>
                <a:cubicBezTo>
                  <a:pt x="7185" y="14868"/>
                  <a:pt x="7188" y="14866"/>
                  <a:pt x="7190" y="14865"/>
                </a:cubicBezTo>
                <a:close/>
                <a:moveTo>
                  <a:pt x="2881" y="21722"/>
                </a:moveTo>
                <a:cubicBezTo>
                  <a:pt x="2871" y="21757"/>
                  <a:pt x="2867" y="21770"/>
                  <a:pt x="2867" y="21770"/>
                </a:cubicBezTo>
                <a:cubicBezTo>
                  <a:pt x="2867" y="21770"/>
                  <a:pt x="2874" y="21744"/>
                  <a:pt x="2881" y="21722"/>
                </a:cubicBezTo>
                <a:close/>
                <a:moveTo>
                  <a:pt x="14455" y="0"/>
                </a:moveTo>
                <a:cubicBezTo>
                  <a:pt x="14202" y="0"/>
                  <a:pt x="13948" y="49"/>
                  <a:pt x="13799" y="99"/>
                </a:cubicBezTo>
                <a:cubicBezTo>
                  <a:pt x="13337" y="254"/>
                  <a:pt x="12754" y="641"/>
                  <a:pt x="12862" y="1200"/>
                </a:cubicBezTo>
                <a:lnTo>
                  <a:pt x="12862" y="1198"/>
                </a:lnTo>
                <a:cubicBezTo>
                  <a:pt x="13145" y="2655"/>
                  <a:pt x="13322" y="4133"/>
                  <a:pt x="13276" y="5620"/>
                </a:cubicBezTo>
                <a:cubicBezTo>
                  <a:pt x="13259" y="6238"/>
                  <a:pt x="13198" y="6853"/>
                  <a:pt x="13094" y="7464"/>
                </a:cubicBezTo>
                <a:cubicBezTo>
                  <a:pt x="13001" y="8000"/>
                  <a:pt x="12872" y="8502"/>
                  <a:pt x="12738" y="8889"/>
                </a:cubicBezTo>
                <a:cubicBezTo>
                  <a:pt x="12580" y="9350"/>
                  <a:pt x="12383" y="9798"/>
                  <a:pt x="12155" y="10229"/>
                </a:cubicBezTo>
                <a:cubicBezTo>
                  <a:pt x="12051" y="10424"/>
                  <a:pt x="11939" y="10612"/>
                  <a:pt x="11822" y="10801"/>
                </a:cubicBezTo>
                <a:cubicBezTo>
                  <a:pt x="11798" y="10840"/>
                  <a:pt x="11783" y="10864"/>
                  <a:pt x="11775" y="10878"/>
                </a:cubicBezTo>
                <a:lnTo>
                  <a:pt x="11775" y="10878"/>
                </a:lnTo>
                <a:cubicBezTo>
                  <a:pt x="11766" y="10890"/>
                  <a:pt x="11749" y="10913"/>
                  <a:pt x="11719" y="10956"/>
                </a:cubicBezTo>
                <a:cubicBezTo>
                  <a:pt x="11650" y="11053"/>
                  <a:pt x="11581" y="11151"/>
                  <a:pt x="11509" y="11245"/>
                </a:cubicBezTo>
                <a:cubicBezTo>
                  <a:pt x="11239" y="11600"/>
                  <a:pt x="10949" y="11937"/>
                  <a:pt x="10637" y="12255"/>
                </a:cubicBezTo>
                <a:cubicBezTo>
                  <a:pt x="10556" y="12338"/>
                  <a:pt x="10472" y="12418"/>
                  <a:pt x="10391" y="12499"/>
                </a:cubicBezTo>
                <a:cubicBezTo>
                  <a:pt x="10459" y="12431"/>
                  <a:pt x="10484" y="12406"/>
                  <a:pt x="10483" y="12406"/>
                </a:cubicBezTo>
                <a:lnTo>
                  <a:pt x="10483" y="12406"/>
                </a:lnTo>
                <a:cubicBezTo>
                  <a:pt x="10482" y="12406"/>
                  <a:pt x="10350" y="12535"/>
                  <a:pt x="10313" y="12569"/>
                </a:cubicBezTo>
                <a:cubicBezTo>
                  <a:pt x="10142" y="12724"/>
                  <a:pt x="9966" y="12876"/>
                  <a:pt x="9789" y="13021"/>
                </a:cubicBezTo>
                <a:cubicBezTo>
                  <a:pt x="9102" y="13587"/>
                  <a:pt x="8370" y="14092"/>
                  <a:pt x="7629" y="14579"/>
                </a:cubicBezTo>
                <a:cubicBezTo>
                  <a:pt x="7455" y="14692"/>
                  <a:pt x="7281" y="14806"/>
                  <a:pt x="7108" y="14919"/>
                </a:cubicBezTo>
                <a:cubicBezTo>
                  <a:pt x="7080" y="14937"/>
                  <a:pt x="7064" y="14947"/>
                  <a:pt x="7056" y="14953"/>
                </a:cubicBezTo>
                <a:lnTo>
                  <a:pt x="7056" y="14953"/>
                </a:lnTo>
                <a:lnTo>
                  <a:pt x="7180" y="14871"/>
                </a:lnTo>
                <a:lnTo>
                  <a:pt x="7180" y="14871"/>
                </a:lnTo>
                <a:cubicBezTo>
                  <a:pt x="7147" y="14893"/>
                  <a:pt x="7049" y="14957"/>
                  <a:pt x="7049" y="14957"/>
                </a:cubicBezTo>
                <a:cubicBezTo>
                  <a:pt x="7049" y="14957"/>
                  <a:pt x="7051" y="14955"/>
                  <a:pt x="7056" y="14953"/>
                </a:cubicBezTo>
                <a:lnTo>
                  <a:pt x="7056" y="14953"/>
                </a:lnTo>
                <a:lnTo>
                  <a:pt x="7046" y="14959"/>
                </a:lnTo>
                <a:lnTo>
                  <a:pt x="6530" y="15291"/>
                </a:lnTo>
                <a:cubicBezTo>
                  <a:pt x="6166" y="15526"/>
                  <a:pt x="5803" y="15761"/>
                  <a:pt x="5445" y="16004"/>
                </a:cubicBezTo>
                <a:cubicBezTo>
                  <a:pt x="3923" y="17034"/>
                  <a:pt x="2501" y="18220"/>
                  <a:pt x="1502" y="19781"/>
                </a:cubicBezTo>
                <a:cubicBezTo>
                  <a:pt x="172" y="21859"/>
                  <a:pt x="1" y="24332"/>
                  <a:pt x="291" y="26723"/>
                </a:cubicBezTo>
                <a:cubicBezTo>
                  <a:pt x="330" y="27041"/>
                  <a:pt x="683" y="27133"/>
                  <a:pt x="1039" y="27133"/>
                </a:cubicBezTo>
                <a:cubicBezTo>
                  <a:pt x="1300" y="27133"/>
                  <a:pt x="1563" y="27083"/>
                  <a:pt x="1702" y="27036"/>
                </a:cubicBezTo>
                <a:cubicBezTo>
                  <a:pt x="2196" y="26870"/>
                  <a:pt x="2707" y="26503"/>
                  <a:pt x="2638" y="25936"/>
                </a:cubicBezTo>
                <a:cubicBezTo>
                  <a:pt x="2502" y="24818"/>
                  <a:pt x="2499" y="23669"/>
                  <a:pt x="2692" y="22557"/>
                </a:cubicBezTo>
                <a:cubicBezTo>
                  <a:pt x="2734" y="22316"/>
                  <a:pt x="2790" y="22079"/>
                  <a:pt x="2847" y="21841"/>
                </a:cubicBezTo>
                <a:cubicBezTo>
                  <a:pt x="2859" y="21799"/>
                  <a:pt x="2871" y="21757"/>
                  <a:pt x="2883" y="21714"/>
                </a:cubicBezTo>
                <a:lnTo>
                  <a:pt x="2883" y="21714"/>
                </a:lnTo>
                <a:cubicBezTo>
                  <a:pt x="2885" y="21706"/>
                  <a:pt x="2887" y="21699"/>
                  <a:pt x="2889" y="21694"/>
                </a:cubicBezTo>
                <a:cubicBezTo>
                  <a:pt x="2934" y="21555"/>
                  <a:pt x="2980" y="21420"/>
                  <a:pt x="3030" y="21284"/>
                </a:cubicBezTo>
                <a:cubicBezTo>
                  <a:pt x="3183" y="20873"/>
                  <a:pt x="3371" y="20477"/>
                  <a:pt x="3593" y="20098"/>
                </a:cubicBezTo>
                <a:cubicBezTo>
                  <a:pt x="3643" y="20012"/>
                  <a:pt x="3697" y="19928"/>
                  <a:pt x="3750" y="19841"/>
                </a:cubicBezTo>
                <a:cubicBezTo>
                  <a:pt x="3751" y="19840"/>
                  <a:pt x="3751" y="19840"/>
                  <a:pt x="3752" y="19839"/>
                </a:cubicBezTo>
                <a:lnTo>
                  <a:pt x="3752" y="19839"/>
                </a:lnTo>
                <a:cubicBezTo>
                  <a:pt x="3773" y="19806"/>
                  <a:pt x="3796" y="19774"/>
                  <a:pt x="3819" y="19742"/>
                </a:cubicBezTo>
                <a:cubicBezTo>
                  <a:pt x="3945" y="19562"/>
                  <a:pt x="4079" y="19388"/>
                  <a:pt x="4220" y="19218"/>
                </a:cubicBezTo>
                <a:cubicBezTo>
                  <a:pt x="4346" y="19066"/>
                  <a:pt x="4477" y="18919"/>
                  <a:pt x="4613" y="18776"/>
                </a:cubicBezTo>
                <a:cubicBezTo>
                  <a:pt x="4688" y="18696"/>
                  <a:pt x="4763" y="18618"/>
                  <a:pt x="4841" y="18541"/>
                </a:cubicBezTo>
                <a:cubicBezTo>
                  <a:pt x="4872" y="18511"/>
                  <a:pt x="4903" y="18480"/>
                  <a:pt x="4935" y="18450"/>
                </a:cubicBezTo>
                <a:cubicBezTo>
                  <a:pt x="4936" y="18449"/>
                  <a:pt x="4938" y="18448"/>
                  <a:pt x="4939" y="18447"/>
                </a:cubicBezTo>
                <a:lnTo>
                  <a:pt x="4939" y="18447"/>
                </a:lnTo>
                <a:cubicBezTo>
                  <a:pt x="5577" y="17885"/>
                  <a:pt x="6250" y="17362"/>
                  <a:pt x="6955" y="16883"/>
                </a:cubicBezTo>
                <a:cubicBezTo>
                  <a:pt x="7321" y="16633"/>
                  <a:pt x="7693" y="16392"/>
                  <a:pt x="8065" y="16151"/>
                </a:cubicBezTo>
                <a:cubicBezTo>
                  <a:pt x="8070" y="16148"/>
                  <a:pt x="8075" y="16145"/>
                  <a:pt x="8078" y="16142"/>
                </a:cubicBezTo>
                <a:lnTo>
                  <a:pt x="8078" y="16142"/>
                </a:lnTo>
                <a:cubicBezTo>
                  <a:pt x="8084" y="16138"/>
                  <a:pt x="8090" y="16134"/>
                  <a:pt x="8097" y="16130"/>
                </a:cubicBezTo>
                <a:lnTo>
                  <a:pt x="8586" y="15817"/>
                </a:lnTo>
                <a:cubicBezTo>
                  <a:pt x="8779" y="15692"/>
                  <a:pt x="8972" y="15566"/>
                  <a:pt x="9164" y="15440"/>
                </a:cubicBezTo>
                <a:cubicBezTo>
                  <a:pt x="9897" y="14961"/>
                  <a:pt x="10623" y="14464"/>
                  <a:pt x="11302" y="13911"/>
                </a:cubicBezTo>
                <a:cubicBezTo>
                  <a:pt x="12829" y="12670"/>
                  <a:pt x="14140" y="11143"/>
                  <a:pt x="14867" y="9294"/>
                </a:cubicBezTo>
                <a:cubicBezTo>
                  <a:pt x="15981" y="6464"/>
                  <a:pt x="15776" y="3342"/>
                  <a:pt x="15211" y="412"/>
                </a:cubicBezTo>
                <a:cubicBezTo>
                  <a:pt x="15149" y="94"/>
                  <a:pt x="14803" y="0"/>
                  <a:pt x="1445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31"/>
          <p:cNvSpPr/>
          <p:nvPr/>
        </p:nvSpPr>
        <p:spPr>
          <a:xfrm rot="-2225305">
            <a:off x="8513182" y="113934"/>
            <a:ext cx="435765" cy="1423073"/>
          </a:xfrm>
          <a:custGeom>
            <a:avLst/>
            <a:gdLst/>
            <a:ahLst/>
            <a:cxnLst/>
            <a:rect l="l" t="t" r="r" b="b"/>
            <a:pathLst>
              <a:path w="15040" h="49116" extrusionOk="0">
                <a:moveTo>
                  <a:pt x="2622" y="0"/>
                </a:moveTo>
                <a:cubicBezTo>
                  <a:pt x="2279" y="0"/>
                  <a:pt x="1966" y="93"/>
                  <a:pt x="1911" y="396"/>
                </a:cubicBezTo>
                <a:lnTo>
                  <a:pt x="1909" y="396"/>
                </a:lnTo>
                <a:cubicBezTo>
                  <a:pt x="1170" y="4445"/>
                  <a:pt x="0" y="8600"/>
                  <a:pt x="387" y="12750"/>
                </a:cubicBezTo>
                <a:cubicBezTo>
                  <a:pt x="561" y="14618"/>
                  <a:pt x="1107" y="16551"/>
                  <a:pt x="2154" y="18121"/>
                </a:cubicBezTo>
                <a:cubicBezTo>
                  <a:pt x="2937" y="19295"/>
                  <a:pt x="4098" y="20091"/>
                  <a:pt x="5333" y="20727"/>
                </a:cubicBezTo>
                <a:cubicBezTo>
                  <a:pt x="5897" y="21017"/>
                  <a:pt x="6464" y="21298"/>
                  <a:pt x="7006" y="21629"/>
                </a:cubicBezTo>
                <a:cubicBezTo>
                  <a:pt x="7157" y="21722"/>
                  <a:pt x="7306" y="21818"/>
                  <a:pt x="7453" y="21917"/>
                </a:cubicBezTo>
                <a:cubicBezTo>
                  <a:pt x="7485" y="21938"/>
                  <a:pt x="7517" y="21961"/>
                  <a:pt x="7548" y="21983"/>
                </a:cubicBezTo>
                <a:lnTo>
                  <a:pt x="7548" y="21983"/>
                </a:lnTo>
                <a:cubicBezTo>
                  <a:pt x="7581" y="22006"/>
                  <a:pt x="7646" y="22053"/>
                  <a:pt x="7673" y="22075"/>
                </a:cubicBezTo>
                <a:cubicBezTo>
                  <a:pt x="8022" y="22350"/>
                  <a:pt x="8354" y="22636"/>
                  <a:pt x="8675" y="22942"/>
                </a:cubicBezTo>
                <a:cubicBezTo>
                  <a:pt x="9261" y="23505"/>
                  <a:pt x="9958" y="24216"/>
                  <a:pt x="10290" y="24815"/>
                </a:cubicBezTo>
                <a:cubicBezTo>
                  <a:pt x="10641" y="25447"/>
                  <a:pt x="10772" y="25871"/>
                  <a:pt x="10764" y="26580"/>
                </a:cubicBezTo>
                <a:cubicBezTo>
                  <a:pt x="10758" y="27147"/>
                  <a:pt x="10613" y="27661"/>
                  <a:pt x="10386" y="28272"/>
                </a:cubicBezTo>
                <a:cubicBezTo>
                  <a:pt x="10124" y="28975"/>
                  <a:pt x="9796" y="29652"/>
                  <a:pt x="9488" y="30336"/>
                </a:cubicBezTo>
                <a:cubicBezTo>
                  <a:pt x="8680" y="32128"/>
                  <a:pt x="8081" y="33925"/>
                  <a:pt x="7886" y="35895"/>
                </a:cubicBezTo>
                <a:cubicBezTo>
                  <a:pt x="7421" y="40569"/>
                  <a:pt x="9649" y="44705"/>
                  <a:pt x="12362" y="48335"/>
                </a:cubicBezTo>
                <a:cubicBezTo>
                  <a:pt x="12712" y="48804"/>
                  <a:pt x="13393" y="49116"/>
                  <a:pt x="13996" y="49116"/>
                </a:cubicBezTo>
                <a:cubicBezTo>
                  <a:pt x="14077" y="49116"/>
                  <a:pt x="14156" y="49110"/>
                  <a:pt x="14233" y="49099"/>
                </a:cubicBezTo>
                <a:cubicBezTo>
                  <a:pt x="14838" y="49007"/>
                  <a:pt x="15039" y="48506"/>
                  <a:pt x="14674" y="48017"/>
                </a:cubicBezTo>
                <a:cubicBezTo>
                  <a:pt x="12375" y="44940"/>
                  <a:pt x="10450" y="41528"/>
                  <a:pt x="10539" y="37574"/>
                </a:cubicBezTo>
                <a:cubicBezTo>
                  <a:pt x="10582" y="35627"/>
                  <a:pt x="11092" y="33807"/>
                  <a:pt x="11860" y="32032"/>
                </a:cubicBezTo>
                <a:cubicBezTo>
                  <a:pt x="12415" y="30756"/>
                  <a:pt x="13130" y="29495"/>
                  <a:pt x="13381" y="28113"/>
                </a:cubicBezTo>
                <a:cubicBezTo>
                  <a:pt x="13662" y="26562"/>
                  <a:pt x="13156" y="25164"/>
                  <a:pt x="12210" y="23930"/>
                </a:cubicBezTo>
                <a:cubicBezTo>
                  <a:pt x="11103" y="22484"/>
                  <a:pt x="9622" y="21198"/>
                  <a:pt x="8047" y="20286"/>
                </a:cubicBezTo>
                <a:cubicBezTo>
                  <a:pt x="7510" y="19976"/>
                  <a:pt x="6951" y="19707"/>
                  <a:pt x="6403" y="19418"/>
                </a:cubicBezTo>
                <a:cubicBezTo>
                  <a:pt x="6175" y="19298"/>
                  <a:pt x="5948" y="19174"/>
                  <a:pt x="5729" y="19040"/>
                </a:cubicBezTo>
                <a:cubicBezTo>
                  <a:pt x="5620" y="18972"/>
                  <a:pt x="5515" y="18900"/>
                  <a:pt x="5408" y="18830"/>
                </a:cubicBezTo>
                <a:lnTo>
                  <a:pt x="5408" y="18830"/>
                </a:lnTo>
                <a:cubicBezTo>
                  <a:pt x="5469" y="18869"/>
                  <a:pt x="5496" y="18885"/>
                  <a:pt x="5499" y="18885"/>
                </a:cubicBezTo>
                <a:cubicBezTo>
                  <a:pt x="5510" y="18885"/>
                  <a:pt x="5241" y="18695"/>
                  <a:pt x="5178" y="18640"/>
                </a:cubicBezTo>
                <a:cubicBezTo>
                  <a:pt x="5143" y="18610"/>
                  <a:pt x="5024" y="18496"/>
                  <a:pt x="4968" y="18445"/>
                </a:cubicBezTo>
                <a:lnTo>
                  <a:pt x="4968" y="18445"/>
                </a:lnTo>
                <a:cubicBezTo>
                  <a:pt x="4920" y="18388"/>
                  <a:pt x="4796" y="18249"/>
                  <a:pt x="4763" y="18207"/>
                </a:cubicBezTo>
                <a:cubicBezTo>
                  <a:pt x="4657" y="18078"/>
                  <a:pt x="4558" y="17942"/>
                  <a:pt x="4465" y="17803"/>
                </a:cubicBezTo>
                <a:cubicBezTo>
                  <a:pt x="4323" y="17589"/>
                  <a:pt x="4379" y="17678"/>
                  <a:pt x="4247" y="17421"/>
                </a:cubicBezTo>
                <a:cubicBezTo>
                  <a:pt x="3831" y="16626"/>
                  <a:pt x="3531" y="15749"/>
                  <a:pt x="3333" y="14875"/>
                </a:cubicBezTo>
                <a:cubicBezTo>
                  <a:pt x="2838" y="12678"/>
                  <a:pt x="3021" y="10352"/>
                  <a:pt x="3328" y="8143"/>
                </a:cubicBezTo>
                <a:cubicBezTo>
                  <a:pt x="3640" y="5903"/>
                  <a:pt x="4151" y="3699"/>
                  <a:pt x="4556" y="1476"/>
                </a:cubicBezTo>
                <a:cubicBezTo>
                  <a:pt x="4673" y="841"/>
                  <a:pt x="4080" y="390"/>
                  <a:pt x="3545" y="171"/>
                </a:cubicBezTo>
                <a:cubicBezTo>
                  <a:pt x="3375" y="102"/>
                  <a:pt x="2981" y="0"/>
                  <a:pt x="2622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31"/>
          <p:cNvSpPr/>
          <p:nvPr/>
        </p:nvSpPr>
        <p:spPr>
          <a:xfrm>
            <a:off x="367676" y="348709"/>
            <a:ext cx="8408648" cy="4446082"/>
          </a:xfrm>
          <a:custGeom>
            <a:avLst/>
            <a:gdLst/>
            <a:ahLst/>
            <a:cxnLst/>
            <a:rect l="l" t="t" r="r" b="b"/>
            <a:pathLst>
              <a:path w="82202" h="38056" extrusionOk="0">
                <a:moveTo>
                  <a:pt x="1" y="0"/>
                </a:moveTo>
                <a:lnTo>
                  <a:pt x="1" y="38056"/>
                </a:lnTo>
                <a:lnTo>
                  <a:pt x="82201" y="38056"/>
                </a:lnTo>
                <a:lnTo>
                  <a:pt x="82201" y="3110"/>
                </a:lnTo>
                <a:lnTo>
                  <a:pt x="82201" y="0"/>
                </a:lnTo>
                <a:lnTo>
                  <a:pt x="79392" y="0"/>
                </a:lnTo>
                <a:cubicBezTo>
                  <a:pt x="79392" y="97"/>
                  <a:pt x="79392" y="154"/>
                  <a:pt x="79400" y="389"/>
                </a:cubicBezTo>
                <a:lnTo>
                  <a:pt x="79416" y="875"/>
                </a:lnTo>
                <a:cubicBezTo>
                  <a:pt x="79448" y="891"/>
                  <a:pt x="79489" y="899"/>
                  <a:pt x="79521" y="923"/>
                </a:cubicBezTo>
                <a:cubicBezTo>
                  <a:pt x="79610" y="964"/>
                  <a:pt x="79683" y="1037"/>
                  <a:pt x="79724" y="1126"/>
                </a:cubicBezTo>
                <a:cubicBezTo>
                  <a:pt x="79877" y="1288"/>
                  <a:pt x="79926" y="1514"/>
                  <a:pt x="79869" y="1725"/>
                </a:cubicBezTo>
                <a:cubicBezTo>
                  <a:pt x="79782" y="2019"/>
                  <a:pt x="79508" y="2219"/>
                  <a:pt x="79207" y="2219"/>
                </a:cubicBezTo>
                <a:cubicBezTo>
                  <a:pt x="79201" y="2219"/>
                  <a:pt x="79195" y="2219"/>
                  <a:pt x="79189" y="2219"/>
                </a:cubicBezTo>
                <a:cubicBezTo>
                  <a:pt x="78890" y="2211"/>
                  <a:pt x="78517" y="2000"/>
                  <a:pt x="78444" y="1693"/>
                </a:cubicBezTo>
                <a:cubicBezTo>
                  <a:pt x="78363" y="1320"/>
                  <a:pt x="78630" y="1045"/>
                  <a:pt x="78954" y="915"/>
                </a:cubicBezTo>
                <a:lnTo>
                  <a:pt x="78962" y="389"/>
                </a:lnTo>
                <a:cubicBezTo>
                  <a:pt x="78971" y="154"/>
                  <a:pt x="78962" y="57"/>
                  <a:pt x="78962" y="0"/>
                </a:cubicBezTo>
                <a:lnTo>
                  <a:pt x="76833" y="0"/>
                </a:lnTo>
                <a:cubicBezTo>
                  <a:pt x="76833" y="73"/>
                  <a:pt x="76833" y="146"/>
                  <a:pt x="76841" y="389"/>
                </a:cubicBezTo>
                <a:lnTo>
                  <a:pt x="76857" y="875"/>
                </a:lnTo>
                <a:cubicBezTo>
                  <a:pt x="76898" y="891"/>
                  <a:pt x="76930" y="899"/>
                  <a:pt x="76971" y="923"/>
                </a:cubicBezTo>
                <a:cubicBezTo>
                  <a:pt x="77060" y="964"/>
                  <a:pt x="77124" y="1037"/>
                  <a:pt x="77173" y="1126"/>
                </a:cubicBezTo>
                <a:cubicBezTo>
                  <a:pt x="77319" y="1288"/>
                  <a:pt x="77375" y="1514"/>
                  <a:pt x="77319" y="1725"/>
                </a:cubicBezTo>
                <a:cubicBezTo>
                  <a:pt x="77223" y="2019"/>
                  <a:pt x="76957" y="2219"/>
                  <a:pt x="76649" y="2219"/>
                </a:cubicBezTo>
                <a:cubicBezTo>
                  <a:pt x="76643" y="2219"/>
                  <a:pt x="76637" y="2219"/>
                  <a:pt x="76630" y="2219"/>
                </a:cubicBezTo>
                <a:cubicBezTo>
                  <a:pt x="76339" y="2211"/>
                  <a:pt x="75958" y="2000"/>
                  <a:pt x="75894" y="1693"/>
                </a:cubicBezTo>
                <a:cubicBezTo>
                  <a:pt x="75805" y="1320"/>
                  <a:pt x="76072" y="1045"/>
                  <a:pt x="76396" y="915"/>
                </a:cubicBezTo>
                <a:lnTo>
                  <a:pt x="76412" y="389"/>
                </a:lnTo>
                <a:cubicBezTo>
                  <a:pt x="76412" y="138"/>
                  <a:pt x="76412" y="89"/>
                  <a:pt x="76412" y="0"/>
                </a:cubicBezTo>
                <a:lnTo>
                  <a:pt x="74274" y="0"/>
                </a:lnTo>
                <a:cubicBezTo>
                  <a:pt x="74274" y="73"/>
                  <a:pt x="74274" y="138"/>
                  <a:pt x="74282" y="389"/>
                </a:cubicBezTo>
                <a:lnTo>
                  <a:pt x="74299" y="875"/>
                </a:lnTo>
                <a:cubicBezTo>
                  <a:pt x="74339" y="891"/>
                  <a:pt x="74380" y="899"/>
                  <a:pt x="74412" y="923"/>
                </a:cubicBezTo>
                <a:cubicBezTo>
                  <a:pt x="74501" y="964"/>
                  <a:pt x="74574" y="1037"/>
                  <a:pt x="74614" y="1126"/>
                </a:cubicBezTo>
                <a:cubicBezTo>
                  <a:pt x="74760" y="1288"/>
                  <a:pt x="74817" y="1514"/>
                  <a:pt x="74760" y="1725"/>
                </a:cubicBezTo>
                <a:cubicBezTo>
                  <a:pt x="74665" y="2019"/>
                  <a:pt x="74398" y="2219"/>
                  <a:pt x="74090" y="2219"/>
                </a:cubicBezTo>
                <a:cubicBezTo>
                  <a:pt x="74084" y="2219"/>
                  <a:pt x="74078" y="2219"/>
                  <a:pt x="74072" y="2219"/>
                </a:cubicBezTo>
                <a:cubicBezTo>
                  <a:pt x="73780" y="2211"/>
                  <a:pt x="73408" y="2000"/>
                  <a:pt x="73335" y="1693"/>
                </a:cubicBezTo>
                <a:cubicBezTo>
                  <a:pt x="73254" y="1320"/>
                  <a:pt x="73521" y="1045"/>
                  <a:pt x="73837" y="915"/>
                </a:cubicBezTo>
                <a:lnTo>
                  <a:pt x="73853" y="389"/>
                </a:lnTo>
                <a:cubicBezTo>
                  <a:pt x="73861" y="138"/>
                  <a:pt x="73861" y="57"/>
                  <a:pt x="73861" y="0"/>
                </a:cubicBezTo>
                <a:lnTo>
                  <a:pt x="71724" y="0"/>
                </a:lnTo>
                <a:cubicBezTo>
                  <a:pt x="71724" y="73"/>
                  <a:pt x="71724" y="138"/>
                  <a:pt x="71732" y="389"/>
                </a:cubicBezTo>
                <a:lnTo>
                  <a:pt x="71748" y="875"/>
                </a:lnTo>
                <a:cubicBezTo>
                  <a:pt x="71789" y="891"/>
                  <a:pt x="71821" y="899"/>
                  <a:pt x="71861" y="923"/>
                </a:cubicBezTo>
                <a:cubicBezTo>
                  <a:pt x="71950" y="964"/>
                  <a:pt x="72015" y="1037"/>
                  <a:pt x="72064" y="1126"/>
                </a:cubicBezTo>
                <a:cubicBezTo>
                  <a:pt x="72210" y="1288"/>
                  <a:pt x="72266" y="1514"/>
                  <a:pt x="72210" y="1725"/>
                </a:cubicBezTo>
                <a:cubicBezTo>
                  <a:pt x="72114" y="2019"/>
                  <a:pt x="71848" y="2219"/>
                  <a:pt x="71540" y="2219"/>
                </a:cubicBezTo>
                <a:cubicBezTo>
                  <a:pt x="71533" y="2219"/>
                  <a:pt x="71527" y="2219"/>
                  <a:pt x="71521" y="2219"/>
                </a:cubicBezTo>
                <a:cubicBezTo>
                  <a:pt x="71230" y="2211"/>
                  <a:pt x="70849" y="2000"/>
                  <a:pt x="70784" y="1693"/>
                </a:cubicBezTo>
                <a:cubicBezTo>
                  <a:pt x="70695" y="1320"/>
                  <a:pt x="70963" y="1045"/>
                  <a:pt x="71286" y="915"/>
                </a:cubicBezTo>
                <a:lnTo>
                  <a:pt x="71303" y="389"/>
                </a:lnTo>
                <a:cubicBezTo>
                  <a:pt x="71303" y="130"/>
                  <a:pt x="71303" y="41"/>
                  <a:pt x="71303" y="0"/>
                </a:cubicBezTo>
                <a:lnTo>
                  <a:pt x="69165" y="0"/>
                </a:lnTo>
                <a:cubicBezTo>
                  <a:pt x="69165" y="49"/>
                  <a:pt x="69165" y="138"/>
                  <a:pt x="69181" y="389"/>
                </a:cubicBezTo>
                <a:lnTo>
                  <a:pt x="69197" y="875"/>
                </a:lnTo>
                <a:cubicBezTo>
                  <a:pt x="69230" y="891"/>
                  <a:pt x="69270" y="899"/>
                  <a:pt x="69303" y="923"/>
                </a:cubicBezTo>
                <a:cubicBezTo>
                  <a:pt x="69392" y="964"/>
                  <a:pt x="69465" y="1037"/>
                  <a:pt x="69505" y="1126"/>
                </a:cubicBezTo>
                <a:cubicBezTo>
                  <a:pt x="69659" y="1288"/>
                  <a:pt x="69708" y="1514"/>
                  <a:pt x="69651" y="1725"/>
                </a:cubicBezTo>
                <a:cubicBezTo>
                  <a:pt x="69564" y="2019"/>
                  <a:pt x="69289" y="2219"/>
                  <a:pt x="68989" y="2219"/>
                </a:cubicBezTo>
                <a:cubicBezTo>
                  <a:pt x="68983" y="2219"/>
                  <a:pt x="68977" y="2219"/>
                  <a:pt x="68971" y="2219"/>
                </a:cubicBezTo>
                <a:cubicBezTo>
                  <a:pt x="68671" y="2211"/>
                  <a:pt x="68299" y="2000"/>
                  <a:pt x="68226" y="1693"/>
                </a:cubicBezTo>
                <a:cubicBezTo>
                  <a:pt x="68145" y="1320"/>
                  <a:pt x="68412" y="1045"/>
                  <a:pt x="68736" y="915"/>
                </a:cubicBezTo>
                <a:lnTo>
                  <a:pt x="68744" y="389"/>
                </a:lnTo>
                <a:cubicBezTo>
                  <a:pt x="68752" y="138"/>
                  <a:pt x="68752" y="73"/>
                  <a:pt x="68752" y="0"/>
                </a:cubicBezTo>
                <a:lnTo>
                  <a:pt x="66615" y="0"/>
                </a:lnTo>
                <a:cubicBezTo>
                  <a:pt x="66615" y="65"/>
                  <a:pt x="66615" y="138"/>
                  <a:pt x="66623" y="389"/>
                </a:cubicBezTo>
                <a:lnTo>
                  <a:pt x="66639" y="875"/>
                </a:lnTo>
                <a:cubicBezTo>
                  <a:pt x="66679" y="891"/>
                  <a:pt x="66720" y="899"/>
                  <a:pt x="66752" y="923"/>
                </a:cubicBezTo>
                <a:cubicBezTo>
                  <a:pt x="66841" y="964"/>
                  <a:pt x="66914" y="1037"/>
                  <a:pt x="66955" y="1126"/>
                </a:cubicBezTo>
                <a:cubicBezTo>
                  <a:pt x="67100" y="1288"/>
                  <a:pt x="67157" y="1514"/>
                  <a:pt x="67100" y="1725"/>
                </a:cubicBezTo>
                <a:cubicBezTo>
                  <a:pt x="67005" y="2019"/>
                  <a:pt x="66738" y="2219"/>
                  <a:pt x="66430" y="2219"/>
                </a:cubicBezTo>
                <a:cubicBezTo>
                  <a:pt x="66424" y="2219"/>
                  <a:pt x="66418" y="2219"/>
                  <a:pt x="66412" y="2219"/>
                </a:cubicBezTo>
                <a:cubicBezTo>
                  <a:pt x="66121" y="2211"/>
                  <a:pt x="65748" y="2000"/>
                  <a:pt x="65675" y="1693"/>
                </a:cubicBezTo>
                <a:cubicBezTo>
                  <a:pt x="65586" y="1320"/>
                  <a:pt x="65853" y="1045"/>
                  <a:pt x="66177" y="915"/>
                </a:cubicBezTo>
                <a:cubicBezTo>
                  <a:pt x="66177" y="745"/>
                  <a:pt x="66185" y="567"/>
                  <a:pt x="66194" y="389"/>
                </a:cubicBezTo>
                <a:cubicBezTo>
                  <a:pt x="66194" y="138"/>
                  <a:pt x="66194" y="57"/>
                  <a:pt x="66194" y="0"/>
                </a:cubicBezTo>
                <a:lnTo>
                  <a:pt x="64064" y="0"/>
                </a:lnTo>
                <a:cubicBezTo>
                  <a:pt x="64064" y="73"/>
                  <a:pt x="64064" y="146"/>
                  <a:pt x="64072" y="389"/>
                </a:cubicBezTo>
                <a:lnTo>
                  <a:pt x="64088" y="875"/>
                </a:lnTo>
                <a:cubicBezTo>
                  <a:pt x="64129" y="891"/>
                  <a:pt x="64161" y="899"/>
                  <a:pt x="64202" y="923"/>
                </a:cubicBezTo>
                <a:cubicBezTo>
                  <a:pt x="64283" y="964"/>
                  <a:pt x="64355" y="1037"/>
                  <a:pt x="64404" y="1126"/>
                </a:cubicBezTo>
                <a:cubicBezTo>
                  <a:pt x="64550" y="1288"/>
                  <a:pt x="64606" y="1514"/>
                  <a:pt x="64550" y="1725"/>
                </a:cubicBezTo>
                <a:cubicBezTo>
                  <a:pt x="64455" y="2019"/>
                  <a:pt x="64180" y="2219"/>
                  <a:pt x="63879" y="2219"/>
                </a:cubicBezTo>
                <a:cubicBezTo>
                  <a:pt x="63873" y="2219"/>
                  <a:pt x="63868" y="2219"/>
                  <a:pt x="63862" y="2219"/>
                </a:cubicBezTo>
                <a:cubicBezTo>
                  <a:pt x="63570" y="2211"/>
                  <a:pt x="63190" y="2000"/>
                  <a:pt x="63117" y="1693"/>
                </a:cubicBezTo>
                <a:cubicBezTo>
                  <a:pt x="63036" y="1320"/>
                  <a:pt x="63303" y="1045"/>
                  <a:pt x="63627" y="915"/>
                </a:cubicBezTo>
                <a:cubicBezTo>
                  <a:pt x="63627" y="745"/>
                  <a:pt x="63635" y="567"/>
                  <a:pt x="63635" y="389"/>
                </a:cubicBezTo>
                <a:cubicBezTo>
                  <a:pt x="63643" y="146"/>
                  <a:pt x="63635" y="73"/>
                  <a:pt x="63635" y="0"/>
                </a:cubicBezTo>
                <a:lnTo>
                  <a:pt x="61513" y="0"/>
                </a:lnTo>
                <a:cubicBezTo>
                  <a:pt x="61513" y="73"/>
                  <a:pt x="61513" y="154"/>
                  <a:pt x="61522" y="389"/>
                </a:cubicBezTo>
                <a:lnTo>
                  <a:pt x="61538" y="875"/>
                </a:lnTo>
                <a:cubicBezTo>
                  <a:pt x="61570" y="891"/>
                  <a:pt x="61611" y="899"/>
                  <a:pt x="61643" y="923"/>
                </a:cubicBezTo>
                <a:cubicBezTo>
                  <a:pt x="61732" y="964"/>
                  <a:pt x="61805" y="1037"/>
                  <a:pt x="61845" y="1126"/>
                </a:cubicBezTo>
                <a:cubicBezTo>
                  <a:pt x="61999" y="1288"/>
                  <a:pt x="62056" y="1514"/>
                  <a:pt x="61991" y="1725"/>
                </a:cubicBezTo>
                <a:cubicBezTo>
                  <a:pt x="61904" y="2019"/>
                  <a:pt x="61630" y="2219"/>
                  <a:pt x="61329" y="2219"/>
                </a:cubicBezTo>
                <a:cubicBezTo>
                  <a:pt x="61323" y="2219"/>
                  <a:pt x="61317" y="2219"/>
                  <a:pt x="61311" y="2219"/>
                </a:cubicBezTo>
                <a:cubicBezTo>
                  <a:pt x="61011" y="2211"/>
                  <a:pt x="60639" y="2000"/>
                  <a:pt x="60566" y="1693"/>
                </a:cubicBezTo>
                <a:cubicBezTo>
                  <a:pt x="60485" y="1320"/>
                  <a:pt x="60752" y="1045"/>
                  <a:pt x="61076" y="915"/>
                </a:cubicBezTo>
                <a:lnTo>
                  <a:pt x="61084" y="389"/>
                </a:lnTo>
                <a:lnTo>
                  <a:pt x="61084" y="0"/>
                </a:lnTo>
                <a:lnTo>
                  <a:pt x="58963" y="0"/>
                </a:lnTo>
                <a:cubicBezTo>
                  <a:pt x="58963" y="73"/>
                  <a:pt x="58955" y="170"/>
                  <a:pt x="58963" y="389"/>
                </a:cubicBezTo>
                <a:lnTo>
                  <a:pt x="58979" y="875"/>
                </a:lnTo>
                <a:cubicBezTo>
                  <a:pt x="59011" y="891"/>
                  <a:pt x="59052" y="899"/>
                  <a:pt x="59084" y="923"/>
                </a:cubicBezTo>
                <a:cubicBezTo>
                  <a:pt x="59173" y="964"/>
                  <a:pt x="59246" y="1037"/>
                  <a:pt x="59287" y="1126"/>
                </a:cubicBezTo>
                <a:cubicBezTo>
                  <a:pt x="59441" y="1288"/>
                  <a:pt x="59489" y="1514"/>
                  <a:pt x="59433" y="1725"/>
                </a:cubicBezTo>
                <a:cubicBezTo>
                  <a:pt x="59345" y="2019"/>
                  <a:pt x="59071" y="2219"/>
                  <a:pt x="58770" y="2219"/>
                </a:cubicBezTo>
                <a:cubicBezTo>
                  <a:pt x="58764" y="2219"/>
                  <a:pt x="58758" y="2219"/>
                  <a:pt x="58752" y="2219"/>
                </a:cubicBezTo>
                <a:cubicBezTo>
                  <a:pt x="58453" y="2211"/>
                  <a:pt x="58080" y="2000"/>
                  <a:pt x="58007" y="1693"/>
                </a:cubicBezTo>
                <a:cubicBezTo>
                  <a:pt x="57926" y="1320"/>
                  <a:pt x="58194" y="1045"/>
                  <a:pt x="58518" y="915"/>
                </a:cubicBezTo>
                <a:lnTo>
                  <a:pt x="58526" y="389"/>
                </a:lnTo>
                <a:lnTo>
                  <a:pt x="58526" y="0"/>
                </a:lnTo>
                <a:lnTo>
                  <a:pt x="56404" y="0"/>
                </a:lnTo>
                <a:cubicBezTo>
                  <a:pt x="56412" y="227"/>
                  <a:pt x="56404" y="187"/>
                  <a:pt x="56404" y="389"/>
                </a:cubicBezTo>
                <a:lnTo>
                  <a:pt x="56420" y="875"/>
                </a:lnTo>
                <a:cubicBezTo>
                  <a:pt x="56461" y="891"/>
                  <a:pt x="56501" y="899"/>
                  <a:pt x="56534" y="923"/>
                </a:cubicBezTo>
                <a:cubicBezTo>
                  <a:pt x="56623" y="964"/>
                  <a:pt x="56696" y="1037"/>
                  <a:pt x="56736" y="1126"/>
                </a:cubicBezTo>
                <a:cubicBezTo>
                  <a:pt x="56882" y="1288"/>
                  <a:pt x="56939" y="1514"/>
                  <a:pt x="56882" y="1725"/>
                </a:cubicBezTo>
                <a:cubicBezTo>
                  <a:pt x="56787" y="2019"/>
                  <a:pt x="56520" y="2219"/>
                  <a:pt x="56212" y="2219"/>
                </a:cubicBezTo>
                <a:cubicBezTo>
                  <a:pt x="56206" y="2219"/>
                  <a:pt x="56200" y="2219"/>
                  <a:pt x="56194" y="2219"/>
                </a:cubicBezTo>
                <a:cubicBezTo>
                  <a:pt x="55902" y="2211"/>
                  <a:pt x="55530" y="2000"/>
                  <a:pt x="55457" y="1693"/>
                </a:cubicBezTo>
                <a:cubicBezTo>
                  <a:pt x="55376" y="1320"/>
                  <a:pt x="55643" y="1045"/>
                  <a:pt x="55959" y="915"/>
                </a:cubicBezTo>
                <a:lnTo>
                  <a:pt x="55975" y="389"/>
                </a:lnTo>
                <a:cubicBezTo>
                  <a:pt x="55975" y="187"/>
                  <a:pt x="55967" y="227"/>
                  <a:pt x="55975" y="0"/>
                </a:cubicBezTo>
                <a:lnTo>
                  <a:pt x="53854" y="0"/>
                </a:lnTo>
                <a:lnTo>
                  <a:pt x="53854" y="389"/>
                </a:lnTo>
                <a:lnTo>
                  <a:pt x="53870" y="875"/>
                </a:lnTo>
                <a:cubicBezTo>
                  <a:pt x="53910" y="891"/>
                  <a:pt x="53943" y="899"/>
                  <a:pt x="53983" y="923"/>
                </a:cubicBezTo>
                <a:cubicBezTo>
                  <a:pt x="54072" y="964"/>
                  <a:pt x="54137" y="1037"/>
                  <a:pt x="54186" y="1126"/>
                </a:cubicBezTo>
                <a:cubicBezTo>
                  <a:pt x="54331" y="1288"/>
                  <a:pt x="54388" y="1514"/>
                  <a:pt x="54331" y="1725"/>
                </a:cubicBezTo>
                <a:cubicBezTo>
                  <a:pt x="54236" y="2019"/>
                  <a:pt x="53970" y="2219"/>
                  <a:pt x="53661" y="2219"/>
                </a:cubicBezTo>
                <a:cubicBezTo>
                  <a:pt x="53655" y="2219"/>
                  <a:pt x="53649" y="2219"/>
                  <a:pt x="53643" y="2219"/>
                </a:cubicBezTo>
                <a:cubicBezTo>
                  <a:pt x="53352" y="2211"/>
                  <a:pt x="52971" y="2000"/>
                  <a:pt x="52906" y="1693"/>
                </a:cubicBezTo>
                <a:cubicBezTo>
                  <a:pt x="52817" y="1320"/>
                  <a:pt x="53085" y="1045"/>
                  <a:pt x="53408" y="915"/>
                </a:cubicBezTo>
                <a:lnTo>
                  <a:pt x="53425" y="389"/>
                </a:lnTo>
                <a:cubicBezTo>
                  <a:pt x="53425" y="203"/>
                  <a:pt x="53416" y="211"/>
                  <a:pt x="53416" y="0"/>
                </a:cubicBezTo>
                <a:lnTo>
                  <a:pt x="51303" y="0"/>
                </a:lnTo>
                <a:lnTo>
                  <a:pt x="51303" y="389"/>
                </a:lnTo>
                <a:lnTo>
                  <a:pt x="51319" y="875"/>
                </a:lnTo>
                <a:cubicBezTo>
                  <a:pt x="51352" y="891"/>
                  <a:pt x="51392" y="899"/>
                  <a:pt x="51425" y="923"/>
                </a:cubicBezTo>
                <a:cubicBezTo>
                  <a:pt x="51514" y="964"/>
                  <a:pt x="51587" y="1037"/>
                  <a:pt x="51627" y="1126"/>
                </a:cubicBezTo>
                <a:cubicBezTo>
                  <a:pt x="51781" y="1288"/>
                  <a:pt x="51829" y="1514"/>
                  <a:pt x="51773" y="1725"/>
                </a:cubicBezTo>
                <a:cubicBezTo>
                  <a:pt x="51685" y="2019"/>
                  <a:pt x="51411" y="2219"/>
                  <a:pt x="51110" y="2219"/>
                </a:cubicBezTo>
                <a:cubicBezTo>
                  <a:pt x="51105" y="2219"/>
                  <a:pt x="51099" y="2219"/>
                  <a:pt x="51093" y="2219"/>
                </a:cubicBezTo>
                <a:cubicBezTo>
                  <a:pt x="50793" y="2211"/>
                  <a:pt x="50421" y="2000"/>
                  <a:pt x="50348" y="1693"/>
                </a:cubicBezTo>
                <a:cubicBezTo>
                  <a:pt x="50267" y="1320"/>
                  <a:pt x="50534" y="1045"/>
                  <a:pt x="50858" y="915"/>
                </a:cubicBezTo>
                <a:lnTo>
                  <a:pt x="50866" y="389"/>
                </a:lnTo>
                <a:lnTo>
                  <a:pt x="50866" y="0"/>
                </a:lnTo>
                <a:lnTo>
                  <a:pt x="48753" y="0"/>
                </a:lnTo>
                <a:lnTo>
                  <a:pt x="48753" y="389"/>
                </a:lnTo>
                <a:lnTo>
                  <a:pt x="48761" y="875"/>
                </a:lnTo>
                <a:cubicBezTo>
                  <a:pt x="48801" y="891"/>
                  <a:pt x="48842" y="899"/>
                  <a:pt x="48874" y="923"/>
                </a:cubicBezTo>
                <a:cubicBezTo>
                  <a:pt x="48963" y="964"/>
                  <a:pt x="49036" y="1037"/>
                  <a:pt x="49077" y="1126"/>
                </a:cubicBezTo>
                <a:cubicBezTo>
                  <a:pt x="49222" y="1288"/>
                  <a:pt x="49279" y="1514"/>
                  <a:pt x="49222" y="1725"/>
                </a:cubicBezTo>
                <a:cubicBezTo>
                  <a:pt x="49127" y="2019"/>
                  <a:pt x="48860" y="2219"/>
                  <a:pt x="48552" y="2219"/>
                </a:cubicBezTo>
                <a:cubicBezTo>
                  <a:pt x="48546" y="2219"/>
                  <a:pt x="48540" y="2219"/>
                  <a:pt x="48534" y="2219"/>
                </a:cubicBezTo>
                <a:cubicBezTo>
                  <a:pt x="48243" y="2211"/>
                  <a:pt x="47870" y="2000"/>
                  <a:pt x="47797" y="1693"/>
                </a:cubicBezTo>
                <a:cubicBezTo>
                  <a:pt x="47716" y="1320"/>
                  <a:pt x="47983" y="1045"/>
                  <a:pt x="48299" y="915"/>
                </a:cubicBezTo>
                <a:lnTo>
                  <a:pt x="48315" y="389"/>
                </a:lnTo>
                <a:lnTo>
                  <a:pt x="48315" y="0"/>
                </a:lnTo>
                <a:lnTo>
                  <a:pt x="46170" y="0"/>
                </a:lnTo>
                <a:lnTo>
                  <a:pt x="46170" y="389"/>
                </a:lnTo>
                <a:cubicBezTo>
                  <a:pt x="46170" y="551"/>
                  <a:pt x="46178" y="713"/>
                  <a:pt x="46186" y="875"/>
                </a:cubicBezTo>
                <a:cubicBezTo>
                  <a:pt x="46226" y="891"/>
                  <a:pt x="46259" y="899"/>
                  <a:pt x="46299" y="915"/>
                </a:cubicBezTo>
                <a:cubicBezTo>
                  <a:pt x="46380" y="964"/>
                  <a:pt x="46453" y="1037"/>
                  <a:pt x="46502" y="1126"/>
                </a:cubicBezTo>
                <a:cubicBezTo>
                  <a:pt x="46647" y="1288"/>
                  <a:pt x="46704" y="1514"/>
                  <a:pt x="46647" y="1725"/>
                </a:cubicBezTo>
                <a:cubicBezTo>
                  <a:pt x="46550" y="2025"/>
                  <a:pt x="46275" y="2219"/>
                  <a:pt x="45967" y="2219"/>
                </a:cubicBezTo>
                <a:cubicBezTo>
                  <a:pt x="45676" y="2203"/>
                  <a:pt x="45311" y="1992"/>
                  <a:pt x="45239" y="1693"/>
                </a:cubicBezTo>
                <a:cubicBezTo>
                  <a:pt x="45158" y="1320"/>
                  <a:pt x="45425" y="1045"/>
                  <a:pt x="45749" y="915"/>
                </a:cubicBezTo>
                <a:cubicBezTo>
                  <a:pt x="45749" y="745"/>
                  <a:pt x="45757" y="567"/>
                  <a:pt x="45757" y="389"/>
                </a:cubicBezTo>
                <a:lnTo>
                  <a:pt x="45757" y="0"/>
                </a:lnTo>
                <a:lnTo>
                  <a:pt x="43611" y="0"/>
                </a:lnTo>
                <a:lnTo>
                  <a:pt x="43611" y="397"/>
                </a:lnTo>
                <a:lnTo>
                  <a:pt x="43627" y="875"/>
                </a:lnTo>
                <a:cubicBezTo>
                  <a:pt x="43668" y="891"/>
                  <a:pt x="43708" y="907"/>
                  <a:pt x="43741" y="923"/>
                </a:cubicBezTo>
                <a:cubicBezTo>
                  <a:pt x="43830" y="972"/>
                  <a:pt x="43903" y="1045"/>
                  <a:pt x="43943" y="1134"/>
                </a:cubicBezTo>
                <a:cubicBezTo>
                  <a:pt x="44097" y="1296"/>
                  <a:pt x="44145" y="1523"/>
                  <a:pt x="44089" y="1733"/>
                </a:cubicBezTo>
                <a:cubicBezTo>
                  <a:pt x="43994" y="2019"/>
                  <a:pt x="43727" y="2219"/>
                  <a:pt x="43419" y="2219"/>
                </a:cubicBezTo>
                <a:cubicBezTo>
                  <a:pt x="43413" y="2219"/>
                  <a:pt x="43407" y="2219"/>
                  <a:pt x="43401" y="2219"/>
                </a:cubicBezTo>
                <a:cubicBezTo>
                  <a:pt x="43109" y="2219"/>
                  <a:pt x="42737" y="2000"/>
                  <a:pt x="42664" y="1693"/>
                </a:cubicBezTo>
                <a:cubicBezTo>
                  <a:pt x="42583" y="1320"/>
                  <a:pt x="42850" y="1045"/>
                  <a:pt x="43166" y="915"/>
                </a:cubicBezTo>
                <a:cubicBezTo>
                  <a:pt x="43166" y="745"/>
                  <a:pt x="43174" y="567"/>
                  <a:pt x="43182" y="397"/>
                </a:cubicBezTo>
                <a:cubicBezTo>
                  <a:pt x="43182" y="219"/>
                  <a:pt x="43182" y="195"/>
                  <a:pt x="43182" y="0"/>
                </a:cubicBezTo>
                <a:lnTo>
                  <a:pt x="41061" y="0"/>
                </a:lnTo>
                <a:lnTo>
                  <a:pt x="41061" y="397"/>
                </a:lnTo>
                <a:lnTo>
                  <a:pt x="41077" y="875"/>
                </a:lnTo>
                <a:cubicBezTo>
                  <a:pt x="41109" y="891"/>
                  <a:pt x="41150" y="907"/>
                  <a:pt x="41182" y="923"/>
                </a:cubicBezTo>
                <a:cubicBezTo>
                  <a:pt x="41271" y="972"/>
                  <a:pt x="41344" y="1045"/>
                  <a:pt x="41384" y="1134"/>
                </a:cubicBezTo>
                <a:cubicBezTo>
                  <a:pt x="41538" y="1296"/>
                  <a:pt x="41595" y="1523"/>
                  <a:pt x="41530" y="1733"/>
                </a:cubicBezTo>
                <a:cubicBezTo>
                  <a:pt x="41443" y="2019"/>
                  <a:pt x="41169" y="2219"/>
                  <a:pt x="40868" y="2219"/>
                </a:cubicBezTo>
                <a:cubicBezTo>
                  <a:pt x="40862" y="2219"/>
                  <a:pt x="40856" y="2219"/>
                  <a:pt x="40850" y="2219"/>
                </a:cubicBezTo>
                <a:cubicBezTo>
                  <a:pt x="40550" y="2219"/>
                  <a:pt x="40178" y="2000"/>
                  <a:pt x="40105" y="1693"/>
                </a:cubicBezTo>
                <a:cubicBezTo>
                  <a:pt x="40024" y="1320"/>
                  <a:pt x="40291" y="1045"/>
                  <a:pt x="40615" y="915"/>
                </a:cubicBezTo>
                <a:lnTo>
                  <a:pt x="40623" y="397"/>
                </a:lnTo>
                <a:lnTo>
                  <a:pt x="40623" y="0"/>
                </a:lnTo>
                <a:lnTo>
                  <a:pt x="38502" y="0"/>
                </a:lnTo>
                <a:cubicBezTo>
                  <a:pt x="38502" y="49"/>
                  <a:pt x="38502" y="170"/>
                  <a:pt x="38510" y="397"/>
                </a:cubicBezTo>
                <a:lnTo>
                  <a:pt x="38518" y="875"/>
                </a:lnTo>
                <a:cubicBezTo>
                  <a:pt x="38559" y="891"/>
                  <a:pt x="38599" y="907"/>
                  <a:pt x="38631" y="923"/>
                </a:cubicBezTo>
                <a:cubicBezTo>
                  <a:pt x="38720" y="972"/>
                  <a:pt x="38793" y="1045"/>
                  <a:pt x="38834" y="1134"/>
                </a:cubicBezTo>
                <a:cubicBezTo>
                  <a:pt x="38988" y="1296"/>
                  <a:pt x="39036" y="1523"/>
                  <a:pt x="38980" y="1733"/>
                </a:cubicBezTo>
                <a:cubicBezTo>
                  <a:pt x="38884" y="2019"/>
                  <a:pt x="38618" y="2219"/>
                  <a:pt x="38317" y="2219"/>
                </a:cubicBezTo>
                <a:cubicBezTo>
                  <a:pt x="38311" y="2219"/>
                  <a:pt x="38305" y="2219"/>
                  <a:pt x="38299" y="2219"/>
                </a:cubicBezTo>
                <a:cubicBezTo>
                  <a:pt x="38000" y="2219"/>
                  <a:pt x="37627" y="2000"/>
                  <a:pt x="37555" y="1693"/>
                </a:cubicBezTo>
                <a:cubicBezTo>
                  <a:pt x="37474" y="1320"/>
                  <a:pt x="37741" y="1045"/>
                  <a:pt x="38065" y="915"/>
                </a:cubicBezTo>
                <a:lnTo>
                  <a:pt x="38073" y="397"/>
                </a:lnTo>
                <a:lnTo>
                  <a:pt x="38073" y="0"/>
                </a:lnTo>
                <a:lnTo>
                  <a:pt x="35951" y="0"/>
                </a:lnTo>
                <a:cubicBezTo>
                  <a:pt x="35951" y="97"/>
                  <a:pt x="35951" y="154"/>
                  <a:pt x="35959" y="397"/>
                </a:cubicBezTo>
                <a:lnTo>
                  <a:pt x="35968" y="875"/>
                </a:lnTo>
                <a:cubicBezTo>
                  <a:pt x="36008" y="891"/>
                  <a:pt x="36048" y="907"/>
                  <a:pt x="36081" y="923"/>
                </a:cubicBezTo>
                <a:cubicBezTo>
                  <a:pt x="36170" y="972"/>
                  <a:pt x="36243" y="1045"/>
                  <a:pt x="36283" y="1134"/>
                </a:cubicBezTo>
                <a:cubicBezTo>
                  <a:pt x="36437" y="1296"/>
                  <a:pt x="36486" y="1523"/>
                  <a:pt x="36429" y="1733"/>
                </a:cubicBezTo>
                <a:cubicBezTo>
                  <a:pt x="36334" y="2019"/>
                  <a:pt x="36067" y="2219"/>
                  <a:pt x="35767" y="2219"/>
                </a:cubicBezTo>
                <a:cubicBezTo>
                  <a:pt x="35761" y="2219"/>
                  <a:pt x="35755" y="2219"/>
                  <a:pt x="35749" y="2219"/>
                </a:cubicBezTo>
                <a:cubicBezTo>
                  <a:pt x="35449" y="2219"/>
                  <a:pt x="35077" y="2000"/>
                  <a:pt x="35004" y="1693"/>
                </a:cubicBezTo>
                <a:cubicBezTo>
                  <a:pt x="34923" y="1320"/>
                  <a:pt x="35190" y="1045"/>
                  <a:pt x="35514" y="915"/>
                </a:cubicBezTo>
                <a:lnTo>
                  <a:pt x="35522" y="397"/>
                </a:lnTo>
                <a:lnTo>
                  <a:pt x="35522" y="0"/>
                </a:lnTo>
                <a:lnTo>
                  <a:pt x="33393" y="0"/>
                </a:lnTo>
                <a:cubicBezTo>
                  <a:pt x="33393" y="73"/>
                  <a:pt x="33393" y="146"/>
                  <a:pt x="33401" y="397"/>
                </a:cubicBezTo>
                <a:lnTo>
                  <a:pt x="33417" y="875"/>
                </a:lnTo>
                <a:cubicBezTo>
                  <a:pt x="33457" y="891"/>
                  <a:pt x="33490" y="907"/>
                  <a:pt x="33530" y="923"/>
                </a:cubicBezTo>
                <a:cubicBezTo>
                  <a:pt x="33619" y="972"/>
                  <a:pt x="33684" y="1045"/>
                  <a:pt x="33733" y="1134"/>
                </a:cubicBezTo>
                <a:cubicBezTo>
                  <a:pt x="33879" y="1296"/>
                  <a:pt x="33935" y="1523"/>
                  <a:pt x="33879" y="1733"/>
                </a:cubicBezTo>
                <a:cubicBezTo>
                  <a:pt x="33783" y="2019"/>
                  <a:pt x="33517" y="2219"/>
                  <a:pt x="33209" y="2219"/>
                </a:cubicBezTo>
                <a:cubicBezTo>
                  <a:pt x="33202" y="2219"/>
                  <a:pt x="33196" y="2219"/>
                  <a:pt x="33190" y="2219"/>
                </a:cubicBezTo>
                <a:cubicBezTo>
                  <a:pt x="32899" y="2219"/>
                  <a:pt x="32518" y="2000"/>
                  <a:pt x="32445" y="1693"/>
                </a:cubicBezTo>
                <a:cubicBezTo>
                  <a:pt x="32364" y="1320"/>
                  <a:pt x="32632" y="1045"/>
                  <a:pt x="32955" y="915"/>
                </a:cubicBezTo>
                <a:lnTo>
                  <a:pt x="32964" y="397"/>
                </a:lnTo>
                <a:cubicBezTo>
                  <a:pt x="32972" y="146"/>
                  <a:pt x="32964" y="89"/>
                  <a:pt x="32964" y="0"/>
                </a:cubicBezTo>
                <a:lnTo>
                  <a:pt x="30834" y="0"/>
                </a:lnTo>
                <a:cubicBezTo>
                  <a:pt x="30834" y="73"/>
                  <a:pt x="30834" y="138"/>
                  <a:pt x="30842" y="397"/>
                </a:cubicBezTo>
                <a:lnTo>
                  <a:pt x="30858" y="875"/>
                </a:lnTo>
                <a:cubicBezTo>
                  <a:pt x="30899" y="891"/>
                  <a:pt x="30931" y="907"/>
                  <a:pt x="30972" y="923"/>
                </a:cubicBezTo>
                <a:cubicBezTo>
                  <a:pt x="31061" y="972"/>
                  <a:pt x="31126" y="1045"/>
                  <a:pt x="31174" y="1134"/>
                </a:cubicBezTo>
                <a:cubicBezTo>
                  <a:pt x="31320" y="1296"/>
                  <a:pt x="31377" y="1523"/>
                  <a:pt x="31320" y="1733"/>
                </a:cubicBezTo>
                <a:cubicBezTo>
                  <a:pt x="31225" y="2019"/>
                  <a:pt x="30958" y="2219"/>
                  <a:pt x="30650" y="2219"/>
                </a:cubicBezTo>
                <a:cubicBezTo>
                  <a:pt x="30644" y="2219"/>
                  <a:pt x="30638" y="2219"/>
                  <a:pt x="30632" y="2219"/>
                </a:cubicBezTo>
                <a:cubicBezTo>
                  <a:pt x="30340" y="2219"/>
                  <a:pt x="29960" y="2000"/>
                  <a:pt x="29895" y="1693"/>
                </a:cubicBezTo>
                <a:cubicBezTo>
                  <a:pt x="29806" y="1320"/>
                  <a:pt x="30073" y="1045"/>
                  <a:pt x="30397" y="915"/>
                </a:cubicBezTo>
                <a:lnTo>
                  <a:pt x="30413" y="397"/>
                </a:lnTo>
                <a:cubicBezTo>
                  <a:pt x="30413" y="138"/>
                  <a:pt x="30413" y="57"/>
                  <a:pt x="30413" y="0"/>
                </a:cubicBezTo>
                <a:lnTo>
                  <a:pt x="28275" y="0"/>
                </a:lnTo>
                <a:cubicBezTo>
                  <a:pt x="28275" y="73"/>
                  <a:pt x="28275" y="138"/>
                  <a:pt x="28284" y="397"/>
                </a:cubicBezTo>
                <a:lnTo>
                  <a:pt x="28300" y="875"/>
                </a:lnTo>
                <a:cubicBezTo>
                  <a:pt x="28340" y="891"/>
                  <a:pt x="28373" y="907"/>
                  <a:pt x="28413" y="923"/>
                </a:cubicBezTo>
                <a:cubicBezTo>
                  <a:pt x="28502" y="972"/>
                  <a:pt x="28567" y="1045"/>
                  <a:pt x="28615" y="1134"/>
                </a:cubicBezTo>
                <a:cubicBezTo>
                  <a:pt x="28761" y="1296"/>
                  <a:pt x="28818" y="1523"/>
                  <a:pt x="28761" y="1733"/>
                </a:cubicBezTo>
                <a:cubicBezTo>
                  <a:pt x="28666" y="2019"/>
                  <a:pt x="28399" y="2219"/>
                  <a:pt x="28091" y="2219"/>
                </a:cubicBezTo>
                <a:cubicBezTo>
                  <a:pt x="28085" y="2219"/>
                  <a:pt x="28079" y="2219"/>
                  <a:pt x="28073" y="2219"/>
                </a:cubicBezTo>
                <a:cubicBezTo>
                  <a:pt x="27781" y="2219"/>
                  <a:pt x="27401" y="2000"/>
                  <a:pt x="27336" y="1693"/>
                </a:cubicBezTo>
                <a:cubicBezTo>
                  <a:pt x="27247" y="1320"/>
                  <a:pt x="27514" y="1045"/>
                  <a:pt x="27838" y="915"/>
                </a:cubicBezTo>
                <a:cubicBezTo>
                  <a:pt x="27838" y="745"/>
                  <a:pt x="27846" y="567"/>
                  <a:pt x="27846" y="397"/>
                </a:cubicBezTo>
                <a:cubicBezTo>
                  <a:pt x="27854" y="138"/>
                  <a:pt x="27854" y="41"/>
                  <a:pt x="27854" y="0"/>
                </a:cubicBezTo>
                <a:lnTo>
                  <a:pt x="25717" y="0"/>
                </a:lnTo>
                <a:cubicBezTo>
                  <a:pt x="25717" y="49"/>
                  <a:pt x="25725" y="138"/>
                  <a:pt x="25733" y="397"/>
                </a:cubicBezTo>
                <a:cubicBezTo>
                  <a:pt x="25733" y="551"/>
                  <a:pt x="25741" y="713"/>
                  <a:pt x="25749" y="875"/>
                </a:cubicBezTo>
                <a:cubicBezTo>
                  <a:pt x="25782" y="891"/>
                  <a:pt x="25822" y="907"/>
                  <a:pt x="25854" y="923"/>
                </a:cubicBezTo>
                <a:cubicBezTo>
                  <a:pt x="25943" y="972"/>
                  <a:pt x="26016" y="1045"/>
                  <a:pt x="26057" y="1134"/>
                </a:cubicBezTo>
                <a:cubicBezTo>
                  <a:pt x="26211" y="1296"/>
                  <a:pt x="26267" y="1523"/>
                  <a:pt x="26203" y="1733"/>
                </a:cubicBezTo>
                <a:cubicBezTo>
                  <a:pt x="26115" y="2019"/>
                  <a:pt x="25841" y="2219"/>
                  <a:pt x="25540" y="2219"/>
                </a:cubicBezTo>
                <a:cubicBezTo>
                  <a:pt x="25534" y="2219"/>
                  <a:pt x="25528" y="2219"/>
                  <a:pt x="25522" y="2219"/>
                </a:cubicBezTo>
                <a:cubicBezTo>
                  <a:pt x="25223" y="2219"/>
                  <a:pt x="24850" y="2000"/>
                  <a:pt x="24778" y="1693"/>
                </a:cubicBezTo>
                <a:cubicBezTo>
                  <a:pt x="24697" y="1320"/>
                  <a:pt x="24964" y="1045"/>
                  <a:pt x="25288" y="915"/>
                </a:cubicBezTo>
                <a:cubicBezTo>
                  <a:pt x="25288" y="745"/>
                  <a:pt x="25288" y="567"/>
                  <a:pt x="25296" y="397"/>
                </a:cubicBezTo>
                <a:cubicBezTo>
                  <a:pt x="25304" y="138"/>
                  <a:pt x="25304" y="73"/>
                  <a:pt x="25304" y="0"/>
                </a:cubicBezTo>
                <a:lnTo>
                  <a:pt x="23166" y="0"/>
                </a:lnTo>
                <a:cubicBezTo>
                  <a:pt x="23166" y="73"/>
                  <a:pt x="23166" y="138"/>
                  <a:pt x="23174" y="397"/>
                </a:cubicBezTo>
                <a:cubicBezTo>
                  <a:pt x="23174" y="551"/>
                  <a:pt x="23182" y="713"/>
                  <a:pt x="23191" y="875"/>
                </a:cubicBezTo>
                <a:cubicBezTo>
                  <a:pt x="23231" y="891"/>
                  <a:pt x="23271" y="907"/>
                  <a:pt x="23304" y="923"/>
                </a:cubicBezTo>
                <a:cubicBezTo>
                  <a:pt x="23393" y="972"/>
                  <a:pt x="23466" y="1045"/>
                  <a:pt x="23506" y="1134"/>
                </a:cubicBezTo>
                <a:cubicBezTo>
                  <a:pt x="23652" y="1296"/>
                  <a:pt x="23709" y="1523"/>
                  <a:pt x="23652" y="1733"/>
                </a:cubicBezTo>
                <a:cubicBezTo>
                  <a:pt x="23557" y="2019"/>
                  <a:pt x="23290" y="2219"/>
                  <a:pt x="22982" y="2219"/>
                </a:cubicBezTo>
                <a:cubicBezTo>
                  <a:pt x="22976" y="2219"/>
                  <a:pt x="22970" y="2219"/>
                  <a:pt x="22964" y="2219"/>
                </a:cubicBezTo>
                <a:cubicBezTo>
                  <a:pt x="22672" y="2219"/>
                  <a:pt x="22292" y="2000"/>
                  <a:pt x="22227" y="1693"/>
                </a:cubicBezTo>
                <a:cubicBezTo>
                  <a:pt x="22138" y="1320"/>
                  <a:pt x="22405" y="1045"/>
                  <a:pt x="22729" y="915"/>
                </a:cubicBezTo>
                <a:cubicBezTo>
                  <a:pt x="22729" y="745"/>
                  <a:pt x="22737" y="567"/>
                  <a:pt x="22745" y="397"/>
                </a:cubicBezTo>
                <a:cubicBezTo>
                  <a:pt x="22745" y="138"/>
                  <a:pt x="22745" y="57"/>
                  <a:pt x="22745" y="0"/>
                </a:cubicBezTo>
                <a:lnTo>
                  <a:pt x="20608" y="0"/>
                </a:lnTo>
                <a:cubicBezTo>
                  <a:pt x="20608" y="73"/>
                  <a:pt x="20608" y="146"/>
                  <a:pt x="20616" y="397"/>
                </a:cubicBezTo>
                <a:cubicBezTo>
                  <a:pt x="20616" y="551"/>
                  <a:pt x="20632" y="713"/>
                  <a:pt x="20632" y="875"/>
                </a:cubicBezTo>
                <a:cubicBezTo>
                  <a:pt x="20672" y="891"/>
                  <a:pt x="20713" y="907"/>
                  <a:pt x="20745" y="923"/>
                </a:cubicBezTo>
                <a:cubicBezTo>
                  <a:pt x="20834" y="972"/>
                  <a:pt x="20907" y="1045"/>
                  <a:pt x="20948" y="1134"/>
                </a:cubicBezTo>
                <a:cubicBezTo>
                  <a:pt x="21093" y="1296"/>
                  <a:pt x="21150" y="1523"/>
                  <a:pt x="21093" y="1733"/>
                </a:cubicBezTo>
                <a:cubicBezTo>
                  <a:pt x="20998" y="2019"/>
                  <a:pt x="20732" y="2219"/>
                  <a:pt x="20423" y="2219"/>
                </a:cubicBezTo>
                <a:cubicBezTo>
                  <a:pt x="20417" y="2219"/>
                  <a:pt x="20411" y="2219"/>
                  <a:pt x="20405" y="2219"/>
                </a:cubicBezTo>
                <a:cubicBezTo>
                  <a:pt x="20114" y="2219"/>
                  <a:pt x="19733" y="2000"/>
                  <a:pt x="19668" y="1693"/>
                </a:cubicBezTo>
                <a:cubicBezTo>
                  <a:pt x="19587" y="1320"/>
                  <a:pt x="19846" y="1045"/>
                  <a:pt x="20170" y="915"/>
                </a:cubicBezTo>
                <a:lnTo>
                  <a:pt x="20187" y="397"/>
                </a:lnTo>
                <a:lnTo>
                  <a:pt x="20187" y="0"/>
                </a:lnTo>
                <a:lnTo>
                  <a:pt x="18057" y="0"/>
                </a:lnTo>
                <a:cubicBezTo>
                  <a:pt x="18057" y="73"/>
                  <a:pt x="18057" y="154"/>
                  <a:pt x="18065" y="397"/>
                </a:cubicBezTo>
                <a:lnTo>
                  <a:pt x="18081" y="875"/>
                </a:lnTo>
                <a:cubicBezTo>
                  <a:pt x="18114" y="891"/>
                  <a:pt x="18154" y="907"/>
                  <a:pt x="18187" y="923"/>
                </a:cubicBezTo>
                <a:cubicBezTo>
                  <a:pt x="18276" y="972"/>
                  <a:pt x="18349" y="1045"/>
                  <a:pt x="18389" y="1134"/>
                </a:cubicBezTo>
                <a:cubicBezTo>
                  <a:pt x="18543" y="1296"/>
                  <a:pt x="18600" y="1523"/>
                  <a:pt x="18535" y="1733"/>
                </a:cubicBezTo>
                <a:cubicBezTo>
                  <a:pt x="18447" y="2019"/>
                  <a:pt x="18173" y="2219"/>
                  <a:pt x="17872" y="2219"/>
                </a:cubicBezTo>
                <a:cubicBezTo>
                  <a:pt x="17867" y="2219"/>
                  <a:pt x="17861" y="2219"/>
                  <a:pt x="17855" y="2219"/>
                </a:cubicBezTo>
                <a:cubicBezTo>
                  <a:pt x="17563" y="2219"/>
                  <a:pt x="17183" y="2000"/>
                  <a:pt x="17110" y="1693"/>
                </a:cubicBezTo>
                <a:cubicBezTo>
                  <a:pt x="17029" y="1320"/>
                  <a:pt x="17296" y="1045"/>
                  <a:pt x="17612" y="915"/>
                </a:cubicBezTo>
                <a:lnTo>
                  <a:pt x="17628" y="397"/>
                </a:lnTo>
                <a:cubicBezTo>
                  <a:pt x="17628" y="154"/>
                  <a:pt x="17628" y="97"/>
                  <a:pt x="17628" y="0"/>
                </a:cubicBezTo>
                <a:lnTo>
                  <a:pt x="15498" y="0"/>
                </a:lnTo>
                <a:cubicBezTo>
                  <a:pt x="15498" y="73"/>
                  <a:pt x="15498" y="170"/>
                  <a:pt x="15498" y="397"/>
                </a:cubicBezTo>
                <a:lnTo>
                  <a:pt x="15515" y="875"/>
                </a:lnTo>
                <a:cubicBezTo>
                  <a:pt x="15555" y="891"/>
                  <a:pt x="15587" y="907"/>
                  <a:pt x="15628" y="923"/>
                </a:cubicBezTo>
                <a:cubicBezTo>
                  <a:pt x="15717" y="972"/>
                  <a:pt x="15782" y="1045"/>
                  <a:pt x="15830" y="1134"/>
                </a:cubicBezTo>
                <a:cubicBezTo>
                  <a:pt x="15976" y="1296"/>
                  <a:pt x="16033" y="1523"/>
                  <a:pt x="15976" y="1733"/>
                </a:cubicBezTo>
                <a:cubicBezTo>
                  <a:pt x="15881" y="2019"/>
                  <a:pt x="15614" y="2219"/>
                  <a:pt x="15306" y="2219"/>
                </a:cubicBezTo>
                <a:cubicBezTo>
                  <a:pt x="15300" y="2219"/>
                  <a:pt x="15294" y="2219"/>
                  <a:pt x="15288" y="2219"/>
                </a:cubicBezTo>
                <a:cubicBezTo>
                  <a:pt x="14996" y="2219"/>
                  <a:pt x="14616" y="2000"/>
                  <a:pt x="14551" y="1693"/>
                </a:cubicBezTo>
                <a:cubicBezTo>
                  <a:pt x="14462" y="1320"/>
                  <a:pt x="14729" y="1045"/>
                  <a:pt x="15045" y="915"/>
                </a:cubicBezTo>
                <a:lnTo>
                  <a:pt x="15061" y="397"/>
                </a:lnTo>
                <a:cubicBezTo>
                  <a:pt x="15069" y="170"/>
                  <a:pt x="15061" y="106"/>
                  <a:pt x="15061" y="0"/>
                </a:cubicBezTo>
                <a:lnTo>
                  <a:pt x="12932" y="0"/>
                </a:lnTo>
                <a:cubicBezTo>
                  <a:pt x="12940" y="235"/>
                  <a:pt x="12932" y="187"/>
                  <a:pt x="12932" y="397"/>
                </a:cubicBezTo>
                <a:lnTo>
                  <a:pt x="12948" y="875"/>
                </a:lnTo>
                <a:cubicBezTo>
                  <a:pt x="12988" y="891"/>
                  <a:pt x="13021" y="907"/>
                  <a:pt x="13061" y="923"/>
                </a:cubicBezTo>
                <a:cubicBezTo>
                  <a:pt x="13150" y="972"/>
                  <a:pt x="13215" y="1045"/>
                  <a:pt x="13264" y="1134"/>
                </a:cubicBezTo>
                <a:cubicBezTo>
                  <a:pt x="13409" y="1296"/>
                  <a:pt x="13466" y="1523"/>
                  <a:pt x="13409" y="1733"/>
                </a:cubicBezTo>
                <a:cubicBezTo>
                  <a:pt x="13314" y="2019"/>
                  <a:pt x="13048" y="2219"/>
                  <a:pt x="12739" y="2219"/>
                </a:cubicBezTo>
                <a:cubicBezTo>
                  <a:pt x="12733" y="2219"/>
                  <a:pt x="12727" y="2219"/>
                  <a:pt x="12721" y="2219"/>
                </a:cubicBezTo>
                <a:cubicBezTo>
                  <a:pt x="12430" y="2219"/>
                  <a:pt x="12049" y="2000"/>
                  <a:pt x="11976" y="1693"/>
                </a:cubicBezTo>
                <a:cubicBezTo>
                  <a:pt x="11895" y="1320"/>
                  <a:pt x="12162" y="1045"/>
                  <a:pt x="12478" y="915"/>
                </a:cubicBezTo>
                <a:lnTo>
                  <a:pt x="12494" y="397"/>
                </a:lnTo>
                <a:cubicBezTo>
                  <a:pt x="12503" y="187"/>
                  <a:pt x="12486" y="227"/>
                  <a:pt x="12494" y="0"/>
                </a:cubicBezTo>
                <a:lnTo>
                  <a:pt x="10373" y="0"/>
                </a:lnTo>
                <a:lnTo>
                  <a:pt x="10373" y="397"/>
                </a:lnTo>
                <a:lnTo>
                  <a:pt x="10389" y="875"/>
                </a:lnTo>
                <a:cubicBezTo>
                  <a:pt x="10422" y="891"/>
                  <a:pt x="10462" y="907"/>
                  <a:pt x="10503" y="923"/>
                </a:cubicBezTo>
                <a:cubicBezTo>
                  <a:pt x="10584" y="972"/>
                  <a:pt x="10656" y="1045"/>
                  <a:pt x="10705" y="1134"/>
                </a:cubicBezTo>
                <a:cubicBezTo>
                  <a:pt x="10851" y="1296"/>
                  <a:pt x="10907" y="1523"/>
                  <a:pt x="10843" y="1733"/>
                </a:cubicBezTo>
                <a:cubicBezTo>
                  <a:pt x="10755" y="2019"/>
                  <a:pt x="10481" y="2219"/>
                  <a:pt x="10180" y="2219"/>
                </a:cubicBezTo>
                <a:cubicBezTo>
                  <a:pt x="10174" y="2219"/>
                  <a:pt x="10168" y="2219"/>
                  <a:pt x="10162" y="2219"/>
                </a:cubicBezTo>
                <a:cubicBezTo>
                  <a:pt x="9871" y="2219"/>
                  <a:pt x="9490" y="2000"/>
                  <a:pt x="9418" y="1693"/>
                </a:cubicBezTo>
                <a:cubicBezTo>
                  <a:pt x="9337" y="1320"/>
                  <a:pt x="9604" y="1045"/>
                  <a:pt x="9920" y="915"/>
                </a:cubicBezTo>
                <a:lnTo>
                  <a:pt x="9936" y="397"/>
                </a:lnTo>
                <a:cubicBezTo>
                  <a:pt x="9936" y="203"/>
                  <a:pt x="9928" y="211"/>
                  <a:pt x="9936" y="0"/>
                </a:cubicBezTo>
                <a:lnTo>
                  <a:pt x="7814" y="0"/>
                </a:lnTo>
                <a:lnTo>
                  <a:pt x="7814" y="397"/>
                </a:lnTo>
                <a:lnTo>
                  <a:pt x="7831" y="875"/>
                </a:lnTo>
                <a:cubicBezTo>
                  <a:pt x="7871" y="891"/>
                  <a:pt x="7912" y="907"/>
                  <a:pt x="7944" y="923"/>
                </a:cubicBezTo>
                <a:cubicBezTo>
                  <a:pt x="8033" y="972"/>
                  <a:pt x="8106" y="1045"/>
                  <a:pt x="8146" y="1134"/>
                </a:cubicBezTo>
                <a:cubicBezTo>
                  <a:pt x="8292" y="1296"/>
                  <a:pt x="8349" y="1523"/>
                  <a:pt x="8292" y="1733"/>
                </a:cubicBezTo>
                <a:cubicBezTo>
                  <a:pt x="8197" y="2019"/>
                  <a:pt x="7930" y="2219"/>
                  <a:pt x="7622" y="2219"/>
                </a:cubicBezTo>
                <a:cubicBezTo>
                  <a:pt x="7616" y="2219"/>
                  <a:pt x="7610" y="2219"/>
                  <a:pt x="7604" y="2219"/>
                </a:cubicBezTo>
                <a:cubicBezTo>
                  <a:pt x="7312" y="2219"/>
                  <a:pt x="6940" y="2000"/>
                  <a:pt x="6867" y="1693"/>
                </a:cubicBezTo>
                <a:cubicBezTo>
                  <a:pt x="6778" y="1320"/>
                  <a:pt x="7045" y="1045"/>
                  <a:pt x="7369" y="915"/>
                </a:cubicBezTo>
                <a:cubicBezTo>
                  <a:pt x="7369" y="745"/>
                  <a:pt x="7377" y="567"/>
                  <a:pt x="7385" y="397"/>
                </a:cubicBezTo>
                <a:cubicBezTo>
                  <a:pt x="7385" y="219"/>
                  <a:pt x="7385" y="195"/>
                  <a:pt x="7385" y="0"/>
                </a:cubicBezTo>
                <a:lnTo>
                  <a:pt x="5264" y="0"/>
                </a:lnTo>
                <a:lnTo>
                  <a:pt x="5264" y="397"/>
                </a:lnTo>
                <a:cubicBezTo>
                  <a:pt x="5264" y="543"/>
                  <a:pt x="5272" y="713"/>
                  <a:pt x="5272" y="875"/>
                </a:cubicBezTo>
                <a:cubicBezTo>
                  <a:pt x="5312" y="891"/>
                  <a:pt x="5353" y="907"/>
                  <a:pt x="5385" y="923"/>
                </a:cubicBezTo>
                <a:cubicBezTo>
                  <a:pt x="5474" y="972"/>
                  <a:pt x="5547" y="1045"/>
                  <a:pt x="5588" y="1134"/>
                </a:cubicBezTo>
                <a:cubicBezTo>
                  <a:pt x="5733" y="1296"/>
                  <a:pt x="5790" y="1523"/>
                  <a:pt x="5733" y="1733"/>
                </a:cubicBezTo>
                <a:cubicBezTo>
                  <a:pt x="5638" y="2019"/>
                  <a:pt x="5372" y="2219"/>
                  <a:pt x="5063" y="2219"/>
                </a:cubicBezTo>
                <a:cubicBezTo>
                  <a:pt x="5057" y="2219"/>
                  <a:pt x="5051" y="2219"/>
                  <a:pt x="5045" y="2219"/>
                </a:cubicBezTo>
                <a:cubicBezTo>
                  <a:pt x="4754" y="2219"/>
                  <a:pt x="4381" y="2000"/>
                  <a:pt x="4308" y="1693"/>
                </a:cubicBezTo>
                <a:cubicBezTo>
                  <a:pt x="4227" y="1320"/>
                  <a:pt x="4495" y="1045"/>
                  <a:pt x="4810" y="915"/>
                </a:cubicBezTo>
                <a:cubicBezTo>
                  <a:pt x="4810" y="745"/>
                  <a:pt x="4819" y="567"/>
                  <a:pt x="4827" y="397"/>
                </a:cubicBezTo>
                <a:lnTo>
                  <a:pt x="4827" y="0"/>
                </a:lnTo>
                <a:lnTo>
                  <a:pt x="2713" y="0"/>
                </a:lnTo>
                <a:lnTo>
                  <a:pt x="2713" y="397"/>
                </a:lnTo>
                <a:cubicBezTo>
                  <a:pt x="2713" y="551"/>
                  <a:pt x="2721" y="713"/>
                  <a:pt x="2721" y="875"/>
                </a:cubicBezTo>
                <a:cubicBezTo>
                  <a:pt x="2762" y="891"/>
                  <a:pt x="2802" y="907"/>
                  <a:pt x="2835" y="923"/>
                </a:cubicBezTo>
                <a:cubicBezTo>
                  <a:pt x="2924" y="972"/>
                  <a:pt x="2997" y="1045"/>
                  <a:pt x="3037" y="1134"/>
                </a:cubicBezTo>
                <a:cubicBezTo>
                  <a:pt x="3191" y="1296"/>
                  <a:pt x="3240" y="1523"/>
                  <a:pt x="3183" y="1733"/>
                </a:cubicBezTo>
                <a:cubicBezTo>
                  <a:pt x="3088" y="2019"/>
                  <a:pt x="2821" y="2219"/>
                  <a:pt x="2521" y="2219"/>
                </a:cubicBezTo>
                <a:cubicBezTo>
                  <a:pt x="2515" y="2219"/>
                  <a:pt x="2509" y="2219"/>
                  <a:pt x="2503" y="2219"/>
                </a:cubicBezTo>
                <a:cubicBezTo>
                  <a:pt x="2203" y="2219"/>
                  <a:pt x="1831" y="2000"/>
                  <a:pt x="1758" y="1693"/>
                </a:cubicBezTo>
                <a:cubicBezTo>
                  <a:pt x="1677" y="1320"/>
                  <a:pt x="1944" y="1045"/>
                  <a:pt x="2268" y="915"/>
                </a:cubicBezTo>
                <a:cubicBezTo>
                  <a:pt x="2268" y="745"/>
                  <a:pt x="2276" y="567"/>
                  <a:pt x="2276" y="397"/>
                </a:cubicBezTo>
                <a:lnTo>
                  <a:pt x="22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31"/>
          <p:cNvSpPr/>
          <p:nvPr/>
        </p:nvSpPr>
        <p:spPr>
          <a:xfrm rot="2114296" flipH="1">
            <a:off x="5798111" y="67620"/>
            <a:ext cx="543992" cy="934767"/>
          </a:xfrm>
          <a:custGeom>
            <a:avLst/>
            <a:gdLst/>
            <a:ahLst/>
            <a:cxnLst/>
            <a:rect l="l" t="t" r="r" b="b"/>
            <a:pathLst>
              <a:path w="18775" h="32262" extrusionOk="0">
                <a:moveTo>
                  <a:pt x="11539" y="9839"/>
                </a:moveTo>
                <a:cubicBezTo>
                  <a:pt x="11540" y="9839"/>
                  <a:pt x="11541" y="9839"/>
                  <a:pt x="11542" y="9839"/>
                </a:cubicBezTo>
                <a:lnTo>
                  <a:pt x="11542" y="9839"/>
                </a:lnTo>
                <a:cubicBezTo>
                  <a:pt x="11542" y="9839"/>
                  <a:pt x="11543" y="9840"/>
                  <a:pt x="11543" y="9840"/>
                </a:cubicBezTo>
                <a:lnTo>
                  <a:pt x="11543" y="9840"/>
                </a:lnTo>
                <a:cubicBezTo>
                  <a:pt x="11542" y="9839"/>
                  <a:pt x="11540" y="9839"/>
                  <a:pt x="11539" y="9839"/>
                </a:cubicBezTo>
                <a:close/>
                <a:moveTo>
                  <a:pt x="10445" y="9705"/>
                </a:moveTo>
                <a:cubicBezTo>
                  <a:pt x="10662" y="9705"/>
                  <a:pt x="10879" y="9721"/>
                  <a:pt x="11095" y="9752"/>
                </a:cubicBezTo>
                <a:lnTo>
                  <a:pt x="11095" y="9752"/>
                </a:lnTo>
                <a:cubicBezTo>
                  <a:pt x="11229" y="10795"/>
                  <a:pt x="10928" y="11809"/>
                  <a:pt x="10083" y="12588"/>
                </a:cubicBezTo>
                <a:cubicBezTo>
                  <a:pt x="9204" y="13399"/>
                  <a:pt x="7980" y="13766"/>
                  <a:pt x="6789" y="13766"/>
                </a:cubicBezTo>
                <a:cubicBezTo>
                  <a:pt x="6551" y="13766"/>
                  <a:pt x="6314" y="13751"/>
                  <a:pt x="6081" y="13723"/>
                </a:cubicBezTo>
                <a:cubicBezTo>
                  <a:pt x="5889" y="13699"/>
                  <a:pt x="5740" y="13676"/>
                  <a:pt x="5598" y="13647"/>
                </a:cubicBezTo>
                <a:lnTo>
                  <a:pt x="5598" y="13647"/>
                </a:lnTo>
                <a:cubicBezTo>
                  <a:pt x="6034" y="12537"/>
                  <a:pt x="6747" y="11427"/>
                  <a:pt x="7709" y="10660"/>
                </a:cubicBezTo>
                <a:cubicBezTo>
                  <a:pt x="8507" y="10024"/>
                  <a:pt x="9470" y="9705"/>
                  <a:pt x="10445" y="9705"/>
                </a:cubicBezTo>
                <a:close/>
                <a:moveTo>
                  <a:pt x="14564" y="19435"/>
                </a:moveTo>
                <a:lnTo>
                  <a:pt x="14564" y="19435"/>
                </a:lnTo>
                <a:cubicBezTo>
                  <a:pt x="14564" y="19444"/>
                  <a:pt x="14564" y="19453"/>
                  <a:pt x="14564" y="19461"/>
                </a:cubicBezTo>
                <a:lnTo>
                  <a:pt x="14564" y="19461"/>
                </a:lnTo>
                <a:cubicBezTo>
                  <a:pt x="14564" y="19461"/>
                  <a:pt x="14563" y="19461"/>
                  <a:pt x="14563" y="19461"/>
                </a:cubicBezTo>
                <a:lnTo>
                  <a:pt x="14563" y="19461"/>
                </a:lnTo>
                <a:cubicBezTo>
                  <a:pt x="14563" y="19453"/>
                  <a:pt x="14564" y="19445"/>
                  <a:pt x="14564" y="19435"/>
                </a:cubicBezTo>
                <a:close/>
                <a:moveTo>
                  <a:pt x="14428" y="19664"/>
                </a:moveTo>
                <a:lnTo>
                  <a:pt x="14428" y="19664"/>
                </a:lnTo>
                <a:cubicBezTo>
                  <a:pt x="14436" y="19665"/>
                  <a:pt x="14444" y="19667"/>
                  <a:pt x="14452" y="19669"/>
                </a:cubicBezTo>
                <a:cubicBezTo>
                  <a:pt x="14443" y="19667"/>
                  <a:pt x="14435" y="19665"/>
                  <a:pt x="14428" y="19664"/>
                </a:cubicBezTo>
                <a:close/>
                <a:moveTo>
                  <a:pt x="14531" y="19694"/>
                </a:moveTo>
                <a:lnTo>
                  <a:pt x="14531" y="19694"/>
                </a:lnTo>
                <a:cubicBezTo>
                  <a:pt x="14531" y="19694"/>
                  <a:pt x="14531" y="19694"/>
                  <a:pt x="14531" y="19695"/>
                </a:cubicBezTo>
                <a:lnTo>
                  <a:pt x="14531" y="19695"/>
                </a:lnTo>
                <a:cubicBezTo>
                  <a:pt x="14531" y="19696"/>
                  <a:pt x="14530" y="19697"/>
                  <a:pt x="14530" y="19698"/>
                </a:cubicBezTo>
                <a:lnTo>
                  <a:pt x="14530" y="19698"/>
                </a:lnTo>
                <a:cubicBezTo>
                  <a:pt x="14530" y="19697"/>
                  <a:pt x="14530" y="19696"/>
                  <a:pt x="14531" y="19694"/>
                </a:cubicBezTo>
                <a:close/>
                <a:moveTo>
                  <a:pt x="14779" y="19781"/>
                </a:moveTo>
                <a:cubicBezTo>
                  <a:pt x="14780" y="19781"/>
                  <a:pt x="14781" y="19782"/>
                  <a:pt x="14782" y="19782"/>
                </a:cubicBezTo>
                <a:lnTo>
                  <a:pt x="14782" y="19782"/>
                </a:lnTo>
                <a:cubicBezTo>
                  <a:pt x="14814" y="19800"/>
                  <a:pt x="14847" y="19818"/>
                  <a:pt x="14880" y="19835"/>
                </a:cubicBezTo>
                <a:lnTo>
                  <a:pt x="14880" y="19835"/>
                </a:lnTo>
                <a:cubicBezTo>
                  <a:pt x="14885" y="19839"/>
                  <a:pt x="14888" y="19841"/>
                  <a:pt x="14887" y="19841"/>
                </a:cubicBezTo>
                <a:cubicBezTo>
                  <a:pt x="14883" y="19841"/>
                  <a:pt x="14854" y="19826"/>
                  <a:pt x="14779" y="19781"/>
                </a:cubicBezTo>
                <a:close/>
                <a:moveTo>
                  <a:pt x="5402" y="20224"/>
                </a:moveTo>
                <a:lnTo>
                  <a:pt x="5402" y="20224"/>
                </a:lnTo>
                <a:cubicBezTo>
                  <a:pt x="5403" y="20227"/>
                  <a:pt x="5404" y="20230"/>
                  <a:pt x="5405" y="20233"/>
                </a:cubicBezTo>
                <a:cubicBezTo>
                  <a:pt x="5404" y="20229"/>
                  <a:pt x="5403" y="20227"/>
                  <a:pt x="5402" y="20224"/>
                </a:cubicBezTo>
                <a:close/>
                <a:moveTo>
                  <a:pt x="6201" y="21492"/>
                </a:moveTo>
                <a:cubicBezTo>
                  <a:pt x="6209" y="21500"/>
                  <a:pt x="6216" y="21507"/>
                  <a:pt x="6220" y="21512"/>
                </a:cubicBezTo>
                <a:lnTo>
                  <a:pt x="6220" y="21512"/>
                </a:lnTo>
                <a:cubicBezTo>
                  <a:pt x="6211" y="21507"/>
                  <a:pt x="6204" y="21503"/>
                  <a:pt x="6203" y="21503"/>
                </a:cubicBezTo>
                <a:lnTo>
                  <a:pt x="6203" y="21503"/>
                </a:lnTo>
                <a:cubicBezTo>
                  <a:pt x="6201" y="21503"/>
                  <a:pt x="6207" y="21509"/>
                  <a:pt x="6227" y="21522"/>
                </a:cubicBezTo>
                <a:lnTo>
                  <a:pt x="6227" y="21522"/>
                </a:lnTo>
                <a:cubicBezTo>
                  <a:pt x="6227" y="21521"/>
                  <a:pt x="6224" y="21517"/>
                  <a:pt x="6220" y="21512"/>
                </a:cubicBezTo>
                <a:lnTo>
                  <a:pt x="6220" y="21512"/>
                </a:lnTo>
                <a:cubicBezTo>
                  <a:pt x="6225" y="21514"/>
                  <a:pt x="6229" y="21517"/>
                  <a:pt x="6235" y="21520"/>
                </a:cubicBezTo>
                <a:lnTo>
                  <a:pt x="6235" y="21520"/>
                </a:lnTo>
                <a:cubicBezTo>
                  <a:pt x="6221" y="21509"/>
                  <a:pt x="6209" y="21499"/>
                  <a:pt x="6201" y="21492"/>
                </a:cubicBezTo>
                <a:close/>
                <a:moveTo>
                  <a:pt x="6375" y="21627"/>
                </a:moveTo>
                <a:lnTo>
                  <a:pt x="6375" y="21627"/>
                </a:lnTo>
                <a:cubicBezTo>
                  <a:pt x="6416" y="21647"/>
                  <a:pt x="6467" y="21686"/>
                  <a:pt x="6462" y="21686"/>
                </a:cubicBezTo>
                <a:cubicBezTo>
                  <a:pt x="6459" y="21686"/>
                  <a:pt x="6435" y="21671"/>
                  <a:pt x="6375" y="21627"/>
                </a:cubicBezTo>
                <a:close/>
                <a:moveTo>
                  <a:pt x="13539" y="19563"/>
                </a:moveTo>
                <a:cubicBezTo>
                  <a:pt x="13800" y="19563"/>
                  <a:pt x="14065" y="19593"/>
                  <a:pt x="14362" y="19651"/>
                </a:cubicBezTo>
                <a:lnTo>
                  <a:pt x="14362" y="19651"/>
                </a:lnTo>
                <a:cubicBezTo>
                  <a:pt x="14361" y="19651"/>
                  <a:pt x="14361" y="19650"/>
                  <a:pt x="14360" y="19650"/>
                </a:cubicBezTo>
                <a:lnTo>
                  <a:pt x="14360" y="19650"/>
                </a:lnTo>
                <a:cubicBezTo>
                  <a:pt x="14356" y="19650"/>
                  <a:pt x="14474" y="19677"/>
                  <a:pt x="14524" y="19692"/>
                </a:cubicBezTo>
                <a:lnTo>
                  <a:pt x="14524" y="19692"/>
                </a:lnTo>
                <a:cubicBezTo>
                  <a:pt x="14500" y="19721"/>
                  <a:pt x="14430" y="19855"/>
                  <a:pt x="14394" y="19897"/>
                </a:cubicBezTo>
                <a:cubicBezTo>
                  <a:pt x="14302" y="20001"/>
                  <a:pt x="14196" y="20094"/>
                  <a:pt x="14081" y="20172"/>
                </a:cubicBezTo>
                <a:cubicBezTo>
                  <a:pt x="13177" y="20806"/>
                  <a:pt x="12056" y="21269"/>
                  <a:pt x="11014" y="21622"/>
                </a:cubicBezTo>
                <a:cubicBezTo>
                  <a:pt x="10687" y="21733"/>
                  <a:pt x="10331" y="21835"/>
                  <a:pt x="9972" y="21917"/>
                </a:cubicBezTo>
                <a:lnTo>
                  <a:pt x="9972" y="21917"/>
                </a:lnTo>
                <a:cubicBezTo>
                  <a:pt x="10122" y="21614"/>
                  <a:pt x="10301" y="21325"/>
                  <a:pt x="10516" y="21055"/>
                </a:cubicBezTo>
                <a:cubicBezTo>
                  <a:pt x="11024" y="20420"/>
                  <a:pt x="11687" y="19956"/>
                  <a:pt x="12469" y="19729"/>
                </a:cubicBezTo>
                <a:cubicBezTo>
                  <a:pt x="12861" y="19615"/>
                  <a:pt x="13196" y="19563"/>
                  <a:pt x="13539" y="19563"/>
                </a:cubicBezTo>
                <a:close/>
                <a:moveTo>
                  <a:pt x="11319" y="30029"/>
                </a:moveTo>
                <a:cubicBezTo>
                  <a:pt x="11321" y="30030"/>
                  <a:pt x="11324" y="30031"/>
                  <a:pt x="11326" y="30033"/>
                </a:cubicBezTo>
                <a:lnTo>
                  <a:pt x="11326" y="30033"/>
                </a:lnTo>
                <a:cubicBezTo>
                  <a:pt x="11324" y="30031"/>
                  <a:pt x="11321" y="30030"/>
                  <a:pt x="11319" y="30029"/>
                </a:cubicBezTo>
                <a:close/>
                <a:moveTo>
                  <a:pt x="11354" y="30050"/>
                </a:moveTo>
                <a:cubicBezTo>
                  <a:pt x="11371" y="30061"/>
                  <a:pt x="11384" y="30070"/>
                  <a:pt x="11384" y="30070"/>
                </a:cubicBezTo>
                <a:cubicBezTo>
                  <a:pt x="11384" y="30070"/>
                  <a:pt x="11376" y="30064"/>
                  <a:pt x="11354" y="30050"/>
                </a:cubicBezTo>
                <a:close/>
                <a:moveTo>
                  <a:pt x="7317" y="0"/>
                </a:moveTo>
                <a:cubicBezTo>
                  <a:pt x="7270" y="0"/>
                  <a:pt x="7223" y="6"/>
                  <a:pt x="7178" y="18"/>
                </a:cubicBezTo>
                <a:lnTo>
                  <a:pt x="7180" y="16"/>
                </a:lnTo>
                <a:lnTo>
                  <a:pt x="7180" y="16"/>
                </a:lnTo>
                <a:cubicBezTo>
                  <a:pt x="5272" y="516"/>
                  <a:pt x="3590" y="2046"/>
                  <a:pt x="2379" y="3540"/>
                </a:cubicBezTo>
                <a:cubicBezTo>
                  <a:pt x="1125" y="5085"/>
                  <a:pt x="1" y="7133"/>
                  <a:pt x="354" y="9187"/>
                </a:cubicBezTo>
                <a:cubicBezTo>
                  <a:pt x="528" y="10208"/>
                  <a:pt x="1128" y="11231"/>
                  <a:pt x="1751" y="12044"/>
                </a:cubicBezTo>
                <a:cubicBezTo>
                  <a:pt x="2202" y="12632"/>
                  <a:pt x="2716" y="13169"/>
                  <a:pt x="3288" y="13637"/>
                </a:cubicBezTo>
                <a:lnTo>
                  <a:pt x="3288" y="13637"/>
                </a:lnTo>
                <a:cubicBezTo>
                  <a:pt x="3104" y="14426"/>
                  <a:pt x="3013" y="15234"/>
                  <a:pt x="3009" y="16020"/>
                </a:cubicBezTo>
                <a:cubicBezTo>
                  <a:pt x="2996" y="18411"/>
                  <a:pt x="3836" y="20793"/>
                  <a:pt x="5734" y="22337"/>
                </a:cubicBezTo>
                <a:cubicBezTo>
                  <a:pt x="6244" y="22751"/>
                  <a:pt x="6803" y="23099"/>
                  <a:pt x="7400" y="23354"/>
                </a:cubicBezTo>
                <a:lnTo>
                  <a:pt x="7400" y="23354"/>
                </a:lnTo>
                <a:cubicBezTo>
                  <a:pt x="7276" y="25244"/>
                  <a:pt x="7763" y="27144"/>
                  <a:pt x="8821" y="28743"/>
                </a:cubicBezTo>
                <a:cubicBezTo>
                  <a:pt x="10106" y="30685"/>
                  <a:pt x="12297" y="32262"/>
                  <a:pt x="14686" y="32262"/>
                </a:cubicBezTo>
                <a:cubicBezTo>
                  <a:pt x="14772" y="32262"/>
                  <a:pt x="14859" y="32260"/>
                  <a:pt x="14945" y="32256"/>
                </a:cubicBezTo>
                <a:cubicBezTo>
                  <a:pt x="16208" y="32195"/>
                  <a:pt x="17351" y="31684"/>
                  <a:pt x="18385" y="30981"/>
                </a:cubicBezTo>
                <a:cubicBezTo>
                  <a:pt x="18775" y="30716"/>
                  <a:pt x="17560" y="29348"/>
                  <a:pt x="16835" y="29348"/>
                </a:cubicBezTo>
                <a:cubicBezTo>
                  <a:pt x="16743" y="29348"/>
                  <a:pt x="16660" y="29370"/>
                  <a:pt x="16588" y="29418"/>
                </a:cubicBezTo>
                <a:cubicBezTo>
                  <a:pt x="15622" y="30074"/>
                  <a:pt x="14460" y="30554"/>
                  <a:pt x="13283" y="30554"/>
                </a:cubicBezTo>
                <a:cubicBezTo>
                  <a:pt x="12954" y="30554"/>
                  <a:pt x="12623" y="30517"/>
                  <a:pt x="12295" y="30434"/>
                </a:cubicBezTo>
                <a:cubicBezTo>
                  <a:pt x="12025" y="30369"/>
                  <a:pt x="11765" y="30270"/>
                  <a:pt x="11519" y="30139"/>
                </a:cubicBezTo>
                <a:cubicBezTo>
                  <a:pt x="11459" y="30108"/>
                  <a:pt x="11400" y="30075"/>
                  <a:pt x="11341" y="30042"/>
                </a:cubicBezTo>
                <a:lnTo>
                  <a:pt x="11341" y="30042"/>
                </a:lnTo>
                <a:cubicBezTo>
                  <a:pt x="11325" y="30031"/>
                  <a:pt x="11303" y="30016"/>
                  <a:pt x="11274" y="29997"/>
                </a:cubicBezTo>
                <a:cubicBezTo>
                  <a:pt x="11210" y="29954"/>
                  <a:pt x="11148" y="29909"/>
                  <a:pt x="11086" y="29863"/>
                </a:cubicBezTo>
                <a:lnTo>
                  <a:pt x="11086" y="29863"/>
                </a:lnTo>
                <a:cubicBezTo>
                  <a:pt x="11131" y="29896"/>
                  <a:pt x="11150" y="29909"/>
                  <a:pt x="11151" y="29909"/>
                </a:cubicBezTo>
                <a:cubicBezTo>
                  <a:pt x="11155" y="29909"/>
                  <a:pt x="10984" y="29777"/>
                  <a:pt x="10976" y="29768"/>
                </a:cubicBezTo>
                <a:cubicBezTo>
                  <a:pt x="10678" y="29509"/>
                  <a:pt x="10327" y="29073"/>
                  <a:pt x="10027" y="28493"/>
                </a:cubicBezTo>
                <a:cubicBezTo>
                  <a:pt x="9337" y="27155"/>
                  <a:pt x="9166" y="25627"/>
                  <a:pt x="9349" y="24145"/>
                </a:cubicBezTo>
                <a:cubicBezTo>
                  <a:pt x="9363" y="24036"/>
                  <a:pt x="9378" y="23928"/>
                  <a:pt x="9396" y="23820"/>
                </a:cubicBezTo>
                <a:lnTo>
                  <a:pt x="9396" y="23820"/>
                </a:lnTo>
                <a:cubicBezTo>
                  <a:pt x="9512" y="23826"/>
                  <a:pt x="9629" y="23829"/>
                  <a:pt x="9745" y="23829"/>
                </a:cubicBezTo>
                <a:cubicBezTo>
                  <a:pt x="11066" y="23829"/>
                  <a:pt x="12368" y="23457"/>
                  <a:pt x="13576" y="22940"/>
                </a:cubicBezTo>
                <a:cubicBezTo>
                  <a:pt x="14372" y="22599"/>
                  <a:pt x="15249" y="22217"/>
                  <a:pt x="15944" y="21691"/>
                </a:cubicBezTo>
                <a:cubicBezTo>
                  <a:pt x="16239" y="21468"/>
                  <a:pt x="16470" y="21138"/>
                  <a:pt x="16465" y="20755"/>
                </a:cubicBezTo>
                <a:cubicBezTo>
                  <a:pt x="16457" y="20086"/>
                  <a:pt x="15923" y="19490"/>
                  <a:pt x="15455" y="19074"/>
                </a:cubicBezTo>
                <a:cubicBezTo>
                  <a:pt x="14955" y="18630"/>
                  <a:pt x="14369" y="18295"/>
                  <a:pt x="13731" y="18092"/>
                </a:cubicBezTo>
                <a:cubicBezTo>
                  <a:pt x="13237" y="17937"/>
                  <a:pt x="12713" y="17854"/>
                  <a:pt x="12191" y="17854"/>
                </a:cubicBezTo>
                <a:cubicBezTo>
                  <a:pt x="11512" y="17854"/>
                  <a:pt x="10835" y="17993"/>
                  <a:pt x="10226" y="18295"/>
                </a:cubicBezTo>
                <a:cubicBezTo>
                  <a:pt x="8798" y="19001"/>
                  <a:pt x="7985" y="20364"/>
                  <a:pt x="7622" y="21880"/>
                </a:cubicBezTo>
                <a:cubicBezTo>
                  <a:pt x="7609" y="21936"/>
                  <a:pt x="7596" y="21993"/>
                  <a:pt x="7583" y="22050"/>
                </a:cubicBezTo>
                <a:lnTo>
                  <a:pt x="7583" y="22050"/>
                </a:lnTo>
                <a:cubicBezTo>
                  <a:pt x="7518" y="22040"/>
                  <a:pt x="7454" y="22029"/>
                  <a:pt x="7389" y="22017"/>
                </a:cubicBezTo>
                <a:cubicBezTo>
                  <a:pt x="7357" y="22011"/>
                  <a:pt x="7203" y="21972"/>
                  <a:pt x="7196" y="21972"/>
                </a:cubicBezTo>
                <a:lnTo>
                  <a:pt x="7196" y="21972"/>
                </a:lnTo>
                <a:cubicBezTo>
                  <a:pt x="7194" y="21972"/>
                  <a:pt x="7207" y="21976"/>
                  <a:pt x="7243" y="21987"/>
                </a:cubicBezTo>
                <a:lnTo>
                  <a:pt x="7243" y="21987"/>
                </a:lnTo>
                <a:cubicBezTo>
                  <a:pt x="7181" y="21970"/>
                  <a:pt x="7118" y="21953"/>
                  <a:pt x="7057" y="21932"/>
                </a:cubicBezTo>
                <a:cubicBezTo>
                  <a:pt x="6983" y="21908"/>
                  <a:pt x="6913" y="21886"/>
                  <a:pt x="6843" y="21859"/>
                </a:cubicBezTo>
                <a:cubicBezTo>
                  <a:pt x="6797" y="21842"/>
                  <a:pt x="6737" y="21816"/>
                  <a:pt x="6699" y="21799"/>
                </a:cubicBezTo>
                <a:lnTo>
                  <a:pt x="6699" y="21799"/>
                </a:lnTo>
                <a:cubicBezTo>
                  <a:pt x="6593" y="21738"/>
                  <a:pt x="6481" y="21664"/>
                  <a:pt x="6372" y="21625"/>
                </a:cubicBezTo>
                <a:lnTo>
                  <a:pt x="6372" y="21625"/>
                </a:lnTo>
                <a:cubicBezTo>
                  <a:pt x="6367" y="21622"/>
                  <a:pt x="6362" y="21618"/>
                  <a:pt x="6357" y="21614"/>
                </a:cubicBezTo>
                <a:cubicBezTo>
                  <a:pt x="6355" y="21613"/>
                  <a:pt x="6353" y="21612"/>
                  <a:pt x="6352" y="21610"/>
                </a:cubicBezTo>
                <a:lnTo>
                  <a:pt x="6352" y="21610"/>
                </a:lnTo>
                <a:cubicBezTo>
                  <a:pt x="6354" y="21614"/>
                  <a:pt x="6354" y="21617"/>
                  <a:pt x="6352" y="21619"/>
                </a:cubicBezTo>
                <a:cubicBezTo>
                  <a:pt x="6352" y="21619"/>
                  <a:pt x="6352" y="21619"/>
                  <a:pt x="6352" y="21619"/>
                </a:cubicBezTo>
                <a:cubicBezTo>
                  <a:pt x="6351" y="21619"/>
                  <a:pt x="6313" y="21588"/>
                  <a:pt x="6275" y="21555"/>
                </a:cubicBezTo>
                <a:lnTo>
                  <a:pt x="6275" y="21555"/>
                </a:lnTo>
                <a:cubicBezTo>
                  <a:pt x="6301" y="21572"/>
                  <a:pt x="6327" y="21592"/>
                  <a:pt x="6352" y="21610"/>
                </a:cubicBezTo>
                <a:lnTo>
                  <a:pt x="6352" y="21610"/>
                </a:lnTo>
                <a:cubicBezTo>
                  <a:pt x="6340" y="21589"/>
                  <a:pt x="6275" y="21545"/>
                  <a:pt x="6235" y="21520"/>
                </a:cubicBezTo>
                <a:lnTo>
                  <a:pt x="6235" y="21520"/>
                </a:lnTo>
                <a:cubicBezTo>
                  <a:pt x="6247" y="21531"/>
                  <a:pt x="6261" y="21543"/>
                  <a:pt x="6275" y="21555"/>
                </a:cubicBezTo>
                <a:lnTo>
                  <a:pt x="6275" y="21555"/>
                </a:lnTo>
                <a:cubicBezTo>
                  <a:pt x="6274" y="21554"/>
                  <a:pt x="6272" y="21553"/>
                  <a:pt x="6271" y="21552"/>
                </a:cubicBezTo>
                <a:cubicBezTo>
                  <a:pt x="6252" y="21540"/>
                  <a:pt x="6237" y="21530"/>
                  <a:pt x="6227" y="21522"/>
                </a:cubicBezTo>
                <a:lnTo>
                  <a:pt x="6227" y="21522"/>
                </a:lnTo>
                <a:cubicBezTo>
                  <a:pt x="6227" y="21523"/>
                  <a:pt x="6226" y="21523"/>
                  <a:pt x="6226" y="21523"/>
                </a:cubicBezTo>
                <a:cubicBezTo>
                  <a:pt x="6226" y="21524"/>
                  <a:pt x="6225" y="21524"/>
                  <a:pt x="6224" y="21524"/>
                </a:cubicBezTo>
                <a:cubicBezTo>
                  <a:pt x="6214" y="21524"/>
                  <a:pt x="6180" y="21488"/>
                  <a:pt x="6139" y="21440"/>
                </a:cubicBezTo>
                <a:lnTo>
                  <a:pt x="6139" y="21440"/>
                </a:lnTo>
                <a:cubicBezTo>
                  <a:pt x="6153" y="21451"/>
                  <a:pt x="6170" y="21466"/>
                  <a:pt x="6191" y="21483"/>
                </a:cubicBezTo>
                <a:cubicBezTo>
                  <a:pt x="6193" y="21485"/>
                  <a:pt x="6196" y="21488"/>
                  <a:pt x="6201" y="21492"/>
                </a:cubicBezTo>
                <a:lnTo>
                  <a:pt x="6201" y="21492"/>
                </a:lnTo>
                <a:cubicBezTo>
                  <a:pt x="6181" y="21472"/>
                  <a:pt x="6152" y="21447"/>
                  <a:pt x="6130" y="21428"/>
                </a:cubicBezTo>
                <a:lnTo>
                  <a:pt x="6130" y="21428"/>
                </a:lnTo>
                <a:cubicBezTo>
                  <a:pt x="6133" y="21432"/>
                  <a:pt x="6136" y="21436"/>
                  <a:pt x="6139" y="21440"/>
                </a:cubicBezTo>
                <a:lnTo>
                  <a:pt x="6139" y="21440"/>
                </a:lnTo>
                <a:cubicBezTo>
                  <a:pt x="6107" y="21412"/>
                  <a:pt x="6095" y="21402"/>
                  <a:pt x="6096" y="21402"/>
                </a:cubicBezTo>
                <a:lnTo>
                  <a:pt x="6096" y="21402"/>
                </a:lnTo>
                <a:cubicBezTo>
                  <a:pt x="6097" y="21402"/>
                  <a:pt x="6111" y="21413"/>
                  <a:pt x="6130" y="21428"/>
                </a:cubicBezTo>
                <a:lnTo>
                  <a:pt x="6130" y="21428"/>
                </a:lnTo>
                <a:cubicBezTo>
                  <a:pt x="6052" y="21336"/>
                  <a:pt x="5957" y="21209"/>
                  <a:pt x="5955" y="21209"/>
                </a:cubicBezTo>
                <a:lnTo>
                  <a:pt x="5955" y="21209"/>
                </a:lnTo>
                <a:cubicBezTo>
                  <a:pt x="5954" y="21209"/>
                  <a:pt x="5981" y="21246"/>
                  <a:pt x="6052" y="21346"/>
                </a:cubicBezTo>
                <a:lnTo>
                  <a:pt x="6052" y="21346"/>
                </a:lnTo>
                <a:cubicBezTo>
                  <a:pt x="5961" y="21219"/>
                  <a:pt x="5865" y="21095"/>
                  <a:pt x="5776" y="20966"/>
                </a:cubicBezTo>
                <a:cubicBezTo>
                  <a:pt x="5773" y="20962"/>
                  <a:pt x="5770" y="20958"/>
                  <a:pt x="5767" y="20954"/>
                </a:cubicBezTo>
                <a:lnTo>
                  <a:pt x="5767" y="20954"/>
                </a:lnTo>
                <a:cubicBezTo>
                  <a:pt x="5767" y="20953"/>
                  <a:pt x="5767" y="20952"/>
                  <a:pt x="5766" y="20952"/>
                </a:cubicBezTo>
                <a:cubicBezTo>
                  <a:pt x="5726" y="20872"/>
                  <a:pt x="5677" y="20795"/>
                  <a:pt x="5633" y="20715"/>
                </a:cubicBezTo>
                <a:cubicBezTo>
                  <a:pt x="5566" y="20586"/>
                  <a:pt x="5504" y="20453"/>
                  <a:pt x="5443" y="20320"/>
                </a:cubicBezTo>
                <a:cubicBezTo>
                  <a:pt x="5403" y="20231"/>
                  <a:pt x="5389" y="20194"/>
                  <a:pt x="5389" y="20194"/>
                </a:cubicBezTo>
                <a:lnTo>
                  <a:pt x="5389" y="20194"/>
                </a:lnTo>
                <a:cubicBezTo>
                  <a:pt x="5390" y="20194"/>
                  <a:pt x="5394" y="20204"/>
                  <a:pt x="5402" y="20224"/>
                </a:cubicBezTo>
                <a:lnTo>
                  <a:pt x="5402" y="20224"/>
                </a:lnTo>
                <a:cubicBezTo>
                  <a:pt x="5371" y="20140"/>
                  <a:pt x="5339" y="20055"/>
                  <a:pt x="5311" y="19969"/>
                </a:cubicBezTo>
                <a:cubicBezTo>
                  <a:pt x="5204" y="19653"/>
                  <a:pt x="5119" y="19330"/>
                  <a:pt x="5055" y="19003"/>
                </a:cubicBezTo>
                <a:cubicBezTo>
                  <a:pt x="5023" y="18840"/>
                  <a:pt x="4994" y="18677"/>
                  <a:pt x="4972" y="18512"/>
                </a:cubicBezTo>
                <a:cubicBezTo>
                  <a:pt x="4950" y="18370"/>
                  <a:pt x="4935" y="18228"/>
                  <a:pt x="4927" y="18086"/>
                </a:cubicBezTo>
                <a:cubicBezTo>
                  <a:pt x="4852" y="16991"/>
                  <a:pt x="4951" y="15894"/>
                  <a:pt x="5219" y="14834"/>
                </a:cubicBezTo>
                <a:lnTo>
                  <a:pt x="5219" y="14834"/>
                </a:lnTo>
                <a:cubicBezTo>
                  <a:pt x="6150" y="15248"/>
                  <a:pt x="7154" y="15482"/>
                  <a:pt x="8171" y="15482"/>
                </a:cubicBezTo>
                <a:cubicBezTo>
                  <a:pt x="8537" y="15482"/>
                  <a:pt x="8905" y="15452"/>
                  <a:pt x="9271" y="15389"/>
                </a:cubicBezTo>
                <a:cubicBezTo>
                  <a:pt x="10600" y="15160"/>
                  <a:pt x="11976" y="14429"/>
                  <a:pt x="12623" y="13197"/>
                </a:cubicBezTo>
                <a:cubicBezTo>
                  <a:pt x="12955" y="12569"/>
                  <a:pt x="13097" y="11858"/>
                  <a:pt x="13033" y="11151"/>
                </a:cubicBezTo>
                <a:cubicBezTo>
                  <a:pt x="13000" y="10731"/>
                  <a:pt x="12912" y="10318"/>
                  <a:pt x="12773" y="9921"/>
                </a:cubicBezTo>
                <a:cubicBezTo>
                  <a:pt x="12485" y="9107"/>
                  <a:pt x="11837" y="8590"/>
                  <a:pt x="11032" y="8326"/>
                </a:cubicBezTo>
                <a:cubicBezTo>
                  <a:pt x="10393" y="8117"/>
                  <a:pt x="9751" y="8011"/>
                  <a:pt x="9124" y="8011"/>
                </a:cubicBezTo>
                <a:cubicBezTo>
                  <a:pt x="7607" y="8011"/>
                  <a:pt x="6181" y="8630"/>
                  <a:pt x="5109" y="9884"/>
                </a:cubicBezTo>
                <a:cubicBezTo>
                  <a:pt x="4429" y="10679"/>
                  <a:pt x="3921" y="11627"/>
                  <a:pt x="3574" y="12637"/>
                </a:cubicBezTo>
                <a:lnTo>
                  <a:pt x="3574" y="12637"/>
                </a:lnTo>
                <a:cubicBezTo>
                  <a:pt x="3538" y="12600"/>
                  <a:pt x="3485" y="12547"/>
                  <a:pt x="3474" y="12536"/>
                </a:cubicBezTo>
                <a:cubicBezTo>
                  <a:pt x="3403" y="12462"/>
                  <a:pt x="3336" y="12387"/>
                  <a:pt x="3269" y="12312"/>
                </a:cubicBezTo>
                <a:cubicBezTo>
                  <a:pt x="3213" y="12247"/>
                  <a:pt x="3194" y="12226"/>
                  <a:pt x="3195" y="12226"/>
                </a:cubicBezTo>
                <a:lnTo>
                  <a:pt x="3195" y="12226"/>
                </a:lnTo>
                <a:cubicBezTo>
                  <a:pt x="3196" y="12226"/>
                  <a:pt x="3239" y="12275"/>
                  <a:pt x="3256" y="12296"/>
                </a:cubicBezTo>
                <a:cubicBezTo>
                  <a:pt x="3224" y="12256"/>
                  <a:pt x="3192" y="12215"/>
                  <a:pt x="3161" y="12173"/>
                </a:cubicBezTo>
                <a:cubicBezTo>
                  <a:pt x="2993" y="11945"/>
                  <a:pt x="2900" y="11810"/>
                  <a:pt x="2791" y="11622"/>
                </a:cubicBezTo>
                <a:cubicBezTo>
                  <a:pt x="2309" y="10774"/>
                  <a:pt x="2084" y="9961"/>
                  <a:pt x="2236" y="8984"/>
                </a:cubicBezTo>
                <a:cubicBezTo>
                  <a:pt x="2400" y="7936"/>
                  <a:pt x="2875" y="6967"/>
                  <a:pt x="3451" y="6088"/>
                </a:cubicBezTo>
                <a:cubicBezTo>
                  <a:pt x="4145" y="5039"/>
                  <a:pt x="4988" y="4098"/>
                  <a:pt x="5955" y="3292"/>
                </a:cubicBezTo>
                <a:cubicBezTo>
                  <a:pt x="6776" y="2607"/>
                  <a:pt x="7699" y="1987"/>
                  <a:pt x="8744" y="1716"/>
                </a:cubicBezTo>
                <a:cubicBezTo>
                  <a:pt x="9204" y="1596"/>
                  <a:pt x="8642" y="883"/>
                  <a:pt x="8499" y="728"/>
                </a:cubicBezTo>
                <a:cubicBezTo>
                  <a:pt x="8254" y="463"/>
                  <a:pt x="7751" y="0"/>
                  <a:pt x="7317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31"/>
          <p:cNvSpPr/>
          <p:nvPr/>
        </p:nvSpPr>
        <p:spPr>
          <a:xfrm flipH="1">
            <a:off x="8056863" y="730363"/>
            <a:ext cx="520101" cy="621050"/>
          </a:xfrm>
          <a:custGeom>
            <a:avLst/>
            <a:gdLst/>
            <a:ahLst/>
            <a:cxnLst/>
            <a:rect l="l" t="t" r="r" b="b"/>
            <a:pathLst>
              <a:path w="17950" h="21434" extrusionOk="0">
                <a:moveTo>
                  <a:pt x="2976" y="8256"/>
                </a:moveTo>
                <a:cubicBezTo>
                  <a:pt x="2979" y="8259"/>
                  <a:pt x="2982" y="8262"/>
                  <a:pt x="2984" y="8264"/>
                </a:cubicBezTo>
                <a:lnTo>
                  <a:pt x="2984" y="8264"/>
                </a:lnTo>
                <a:cubicBezTo>
                  <a:pt x="2984" y="8264"/>
                  <a:pt x="2984" y="8264"/>
                  <a:pt x="2985" y="8264"/>
                </a:cubicBezTo>
                <a:lnTo>
                  <a:pt x="2985" y="8264"/>
                </a:lnTo>
                <a:cubicBezTo>
                  <a:pt x="2982" y="8262"/>
                  <a:pt x="2979" y="8259"/>
                  <a:pt x="2977" y="8256"/>
                </a:cubicBezTo>
                <a:lnTo>
                  <a:pt x="2977" y="8256"/>
                </a:lnTo>
                <a:cubicBezTo>
                  <a:pt x="2977" y="8256"/>
                  <a:pt x="2976" y="8256"/>
                  <a:pt x="2976" y="8256"/>
                </a:cubicBezTo>
                <a:close/>
                <a:moveTo>
                  <a:pt x="3070" y="8354"/>
                </a:moveTo>
                <a:cubicBezTo>
                  <a:pt x="3094" y="8379"/>
                  <a:pt x="3108" y="8396"/>
                  <a:pt x="3108" y="8396"/>
                </a:cubicBezTo>
                <a:cubicBezTo>
                  <a:pt x="3108" y="8396"/>
                  <a:pt x="3097" y="8384"/>
                  <a:pt x="3070" y="8354"/>
                </a:cubicBezTo>
                <a:close/>
                <a:moveTo>
                  <a:pt x="14914" y="16791"/>
                </a:moveTo>
                <a:cubicBezTo>
                  <a:pt x="14927" y="16804"/>
                  <a:pt x="14940" y="16817"/>
                  <a:pt x="14954" y="16830"/>
                </a:cubicBezTo>
                <a:cubicBezTo>
                  <a:pt x="15016" y="16891"/>
                  <a:pt x="15037" y="16914"/>
                  <a:pt x="15035" y="16914"/>
                </a:cubicBezTo>
                <a:cubicBezTo>
                  <a:pt x="15032" y="16914"/>
                  <a:pt x="14964" y="16850"/>
                  <a:pt x="14914" y="16791"/>
                </a:cubicBezTo>
                <a:close/>
                <a:moveTo>
                  <a:pt x="1603" y="0"/>
                </a:moveTo>
                <a:cubicBezTo>
                  <a:pt x="1509" y="0"/>
                  <a:pt x="1429" y="45"/>
                  <a:pt x="1378" y="156"/>
                </a:cubicBezTo>
                <a:cubicBezTo>
                  <a:pt x="554" y="1957"/>
                  <a:pt x="1" y="4008"/>
                  <a:pt x="618" y="5958"/>
                </a:cubicBezTo>
                <a:cubicBezTo>
                  <a:pt x="1279" y="8059"/>
                  <a:pt x="2876" y="9752"/>
                  <a:pt x="4635" y="11011"/>
                </a:cubicBezTo>
                <a:cubicBezTo>
                  <a:pt x="6145" y="12091"/>
                  <a:pt x="7866" y="12858"/>
                  <a:pt x="9541" y="13636"/>
                </a:cubicBezTo>
                <a:cubicBezTo>
                  <a:pt x="10380" y="14026"/>
                  <a:pt x="11220" y="14417"/>
                  <a:pt x="12042" y="14844"/>
                </a:cubicBezTo>
                <a:lnTo>
                  <a:pt x="12181" y="14917"/>
                </a:lnTo>
                <a:lnTo>
                  <a:pt x="12181" y="14917"/>
                </a:lnTo>
                <a:cubicBezTo>
                  <a:pt x="12186" y="14919"/>
                  <a:pt x="12191" y="14922"/>
                  <a:pt x="12196" y="14925"/>
                </a:cubicBezTo>
                <a:cubicBezTo>
                  <a:pt x="12299" y="14980"/>
                  <a:pt x="12401" y="15035"/>
                  <a:pt x="12503" y="15093"/>
                </a:cubicBezTo>
                <a:cubicBezTo>
                  <a:pt x="12704" y="15205"/>
                  <a:pt x="12903" y="15321"/>
                  <a:pt x="13101" y="15440"/>
                </a:cubicBezTo>
                <a:cubicBezTo>
                  <a:pt x="13273" y="15543"/>
                  <a:pt x="13444" y="15652"/>
                  <a:pt x="13613" y="15762"/>
                </a:cubicBezTo>
                <a:cubicBezTo>
                  <a:pt x="13708" y="15823"/>
                  <a:pt x="13800" y="15887"/>
                  <a:pt x="13893" y="15949"/>
                </a:cubicBezTo>
                <a:cubicBezTo>
                  <a:pt x="13919" y="15968"/>
                  <a:pt x="14022" y="16041"/>
                  <a:pt x="14088" y="16087"/>
                </a:cubicBezTo>
                <a:lnTo>
                  <a:pt x="14088" y="16087"/>
                </a:lnTo>
                <a:cubicBezTo>
                  <a:pt x="14148" y="16133"/>
                  <a:pt x="14265" y="16220"/>
                  <a:pt x="14291" y="16242"/>
                </a:cubicBezTo>
                <a:cubicBezTo>
                  <a:pt x="14377" y="16309"/>
                  <a:pt x="14460" y="16377"/>
                  <a:pt x="14545" y="16448"/>
                </a:cubicBezTo>
                <a:cubicBezTo>
                  <a:pt x="14570" y="16469"/>
                  <a:pt x="14607" y="16509"/>
                  <a:pt x="14647" y="16550"/>
                </a:cubicBezTo>
                <a:lnTo>
                  <a:pt x="14647" y="16550"/>
                </a:lnTo>
                <a:cubicBezTo>
                  <a:pt x="14648" y="16549"/>
                  <a:pt x="14649" y="16549"/>
                  <a:pt x="14651" y="16549"/>
                </a:cubicBezTo>
                <a:cubicBezTo>
                  <a:pt x="14662" y="16549"/>
                  <a:pt x="14686" y="16564"/>
                  <a:pt x="14727" y="16606"/>
                </a:cubicBezTo>
                <a:cubicBezTo>
                  <a:pt x="14751" y="16631"/>
                  <a:pt x="14776" y="16655"/>
                  <a:pt x="14801" y="16679"/>
                </a:cubicBezTo>
                <a:lnTo>
                  <a:pt x="14801" y="16679"/>
                </a:lnTo>
                <a:cubicBezTo>
                  <a:pt x="14757" y="16659"/>
                  <a:pt x="14699" y="16604"/>
                  <a:pt x="14647" y="16550"/>
                </a:cubicBezTo>
                <a:lnTo>
                  <a:pt x="14647" y="16550"/>
                </a:lnTo>
                <a:cubicBezTo>
                  <a:pt x="14634" y="16562"/>
                  <a:pt x="14695" y="16648"/>
                  <a:pt x="14802" y="16681"/>
                </a:cubicBezTo>
                <a:lnTo>
                  <a:pt x="14802" y="16681"/>
                </a:lnTo>
                <a:cubicBezTo>
                  <a:pt x="14802" y="16680"/>
                  <a:pt x="14801" y="16679"/>
                  <a:pt x="14801" y="16679"/>
                </a:cubicBezTo>
                <a:lnTo>
                  <a:pt x="14801" y="16679"/>
                </a:lnTo>
                <a:cubicBezTo>
                  <a:pt x="14805" y="16681"/>
                  <a:pt x="14810" y="16683"/>
                  <a:pt x="14815" y="16684"/>
                </a:cubicBezTo>
                <a:cubicBezTo>
                  <a:pt x="14811" y="16683"/>
                  <a:pt x="14806" y="16682"/>
                  <a:pt x="14802" y="16681"/>
                </a:cubicBezTo>
                <a:lnTo>
                  <a:pt x="14802" y="16681"/>
                </a:lnTo>
                <a:cubicBezTo>
                  <a:pt x="14819" y="16697"/>
                  <a:pt x="14836" y="16714"/>
                  <a:pt x="14853" y="16730"/>
                </a:cubicBezTo>
                <a:cubicBezTo>
                  <a:pt x="14870" y="16747"/>
                  <a:pt x="14886" y="16763"/>
                  <a:pt x="14902" y="16779"/>
                </a:cubicBezTo>
                <a:lnTo>
                  <a:pt x="14902" y="16779"/>
                </a:lnTo>
                <a:cubicBezTo>
                  <a:pt x="14961" y="16857"/>
                  <a:pt x="15039" y="16929"/>
                  <a:pt x="15101" y="17002"/>
                </a:cubicBezTo>
                <a:cubicBezTo>
                  <a:pt x="15103" y="17005"/>
                  <a:pt x="15105" y="17007"/>
                  <a:pt x="15108" y="17010"/>
                </a:cubicBezTo>
                <a:lnTo>
                  <a:pt x="15108" y="17010"/>
                </a:lnTo>
                <a:cubicBezTo>
                  <a:pt x="15108" y="17010"/>
                  <a:pt x="15108" y="17011"/>
                  <a:pt x="15109" y="17012"/>
                </a:cubicBezTo>
                <a:cubicBezTo>
                  <a:pt x="15122" y="17031"/>
                  <a:pt x="15136" y="17050"/>
                  <a:pt x="15150" y="17070"/>
                </a:cubicBezTo>
                <a:lnTo>
                  <a:pt x="15150" y="17070"/>
                </a:lnTo>
                <a:cubicBezTo>
                  <a:pt x="15148" y="17064"/>
                  <a:pt x="15147" y="17059"/>
                  <a:pt x="15145" y="17053"/>
                </a:cubicBezTo>
                <a:lnTo>
                  <a:pt x="15145" y="17053"/>
                </a:lnTo>
                <a:cubicBezTo>
                  <a:pt x="15145" y="17053"/>
                  <a:pt x="15145" y="17053"/>
                  <a:pt x="15145" y="17053"/>
                </a:cubicBezTo>
                <a:lnTo>
                  <a:pt x="15145" y="17053"/>
                </a:lnTo>
                <a:cubicBezTo>
                  <a:pt x="15147" y="17060"/>
                  <a:pt x="15150" y="17067"/>
                  <a:pt x="15152" y="17074"/>
                </a:cubicBezTo>
                <a:lnTo>
                  <a:pt x="15152" y="17074"/>
                </a:lnTo>
                <a:cubicBezTo>
                  <a:pt x="15164" y="17091"/>
                  <a:pt x="15176" y="17108"/>
                  <a:pt x="15189" y="17125"/>
                </a:cubicBezTo>
                <a:cubicBezTo>
                  <a:pt x="15228" y="17178"/>
                  <a:pt x="15243" y="17212"/>
                  <a:pt x="15243" y="17227"/>
                </a:cubicBezTo>
                <a:lnTo>
                  <a:pt x="15243" y="17227"/>
                </a:lnTo>
                <a:cubicBezTo>
                  <a:pt x="15207" y="17176"/>
                  <a:pt x="15171" y="17122"/>
                  <a:pt x="15152" y="17074"/>
                </a:cubicBezTo>
                <a:lnTo>
                  <a:pt x="15152" y="17074"/>
                </a:lnTo>
                <a:cubicBezTo>
                  <a:pt x="15151" y="17072"/>
                  <a:pt x="15150" y="17071"/>
                  <a:pt x="15150" y="17070"/>
                </a:cubicBezTo>
                <a:lnTo>
                  <a:pt x="15150" y="17070"/>
                </a:lnTo>
                <a:cubicBezTo>
                  <a:pt x="15179" y="17181"/>
                  <a:pt x="15223" y="17235"/>
                  <a:pt x="15238" y="17235"/>
                </a:cubicBezTo>
                <a:cubicBezTo>
                  <a:pt x="15241" y="17235"/>
                  <a:pt x="15243" y="17232"/>
                  <a:pt x="15243" y="17227"/>
                </a:cubicBezTo>
                <a:lnTo>
                  <a:pt x="15243" y="17227"/>
                </a:lnTo>
                <a:cubicBezTo>
                  <a:pt x="15273" y="17269"/>
                  <a:pt x="15303" y="17310"/>
                  <a:pt x="15323" y="17346"/>
                </a:cubicBezTo>
                <a:cubicBezTo>
                  <a:pt x="15341" y="17378"/>
                  <a:pt x="15358" y="17413"/>
                  <a:pt x="15377" y="17446"/>
                </a:cubicBezTo>
                <a:lnTo>
                  <a:pt x="15377" y="17446"/>
                </a:lnTo>
                <a:cubicBezTo>
                  <a:pt x="15421" y="17551"/>
                  <a:pt x="15471" y="17653"/>
                  <a:pt x="15515" y="17758"/>
                </a:cubicBezTo>
                <a:cubicBezTo>
                  <a:pt x="15533" y="17804"/>
                  <a:pt x="15604" y="18008"/>
                  <a:pt x="15607" y="18008"/>
                </a:cubicBezTo>
                <a:cubicBezTo>
                  <a:pt x="15608" y="18008"/>
                  <a:pt x="15601" y="17983"/>
                  <a:pt x="15580" y="17917"/>
                </a:cubicBezTo>
                <a:lnTo>
                  <a:pt x="15580" y="17917"/>
                </a:lnTo>
                <a:cubicBezTo>
                  <a:pt x="15732" y="18397"/>
                  <a:pt x="15828" y="18892"/>
                  <a:pt x="15869" y="19394"/>
                </a:cubicBezTo>
                <a:cubicBezTo>
                  <a:pt x="15923" y="20020"/>
                  <a:pt x="16631" y="20719"/>
                  <a:pt x="17088" y="21093"/>
                </a:cubicBezTo>
                <a:cubicBezTo>
                  <a:pt x="17252" y="21227"/>
                  <a:pt x="17547" y="21434"/>
                  <a:pt x="17741" y="21434"/>
                </a:cubicBezTo>
                <a:cubicBezTo>
                  <a:pt x="17866" y="21434"/>
                  <a:pt x="17950" y="21347"/>
                  <a:pt x="17928" y="21098"/>
                </a:cubicBezTo>
                <a:cubicBezTo>
                  <a:pt x="17561" y="16782"/>
                  <a:pt x="13593" y="13949"/>
                  <a:pt x="10037" y="12192"/>
                </a:cubicBezTo>
                <a:cubicBezTo>
                  <a:pt x="9204" y="11781"/>
                  <a:pt x="8359" y="11398"/>
                  <a:pt x="7520" y="11005"/>
                </a:cubicBezTo>
                <a:cubicBezTo>
                  <a:pt x="7105" y="10810"/>
                  <a:pt x="6691" y="10615"/>
                  <a:pt x="6282" y="10412"/>
                </a:cubicBezTo>
                <a:cubicBezTo>
                  <a:pt x="6086" y="10315"/>
                  <a:pt x="5891" y="10217"/>
                  <a:pt x="5698" y="10117"/>
                </a:cubicBezTo>
                <a:cubicBezTo>
                  <a:pt x="5595" y="10064"/>
                  <a:pt x="5495" y="10011"/>
                  <a:pt x="5394" y="9957"/>
                </a:cubicBezTo>
                <a:lnTo>
                  <a:pt x="5394" y="9957"/>
                </a:lnTo>
                <a:cubicBezTo>
                  <a:pt x="5445" y="9984"/>
                  <a:pt x="5466" y="9995"/>
                  <a:pt x="5466" y="9995"/>
                </a:cubicBezTo>
                <a:cubicBezTo>
                  <a:pt x="5467" y="9995"/>
                  <a:pt x="5267" y="9887"/>
                  <a:pt x="5223" y="9863"/>
                </a:cubicBezTo>
                <a:cubicBezTo>
                  <a:pt x="4862" y="9660"/>
                  <a:pt x="4504" y="9447"/>
                  <a:pt x="4158" y="9219"/>
                </a:cubicBezTo>
                <a:cubicBezTo>
                  <a:pt x="4070" y="9160"/>
                  <a:pt x="3980" y="9101"/>
                  <a:pt x="3894" y="9040"/>
                </a:cubicBezTo>
                <a:cubicBezTo>
                  <a:pt x="3847" y="9007"/>
                  <a:pt x="3694" y="8892"/>
                  <a:pt x="3692" y="8892"/>
                </a:cubicBezTo>
                <a:lnTo>
                  <a:pt x="3692" y="8892"/>
                </a:lnTo>
                <a:cubicBezTo>
                  <a:pt x="3692" y="8892"/>
                  <a:pt x="3692" y="8893"/>
                  <a:pt x="3692" y="8893"/>
                </a:cubicBezTo>
                <a:lnTo>
                  <a:pt x="3692" y="8893"/>
                </a:lnTo>
                <a:cubicBezTo>
                  <a:pt x="3577" y="8804"/>
                  <a:pt x="3463" y="8714"/>
                  <a:pt x="3351" y="8620"/>
                </a:cubicBezTo>
                <a:cubicBezTo>
                  <a:pt x="3314" y="8588"/>
                  <a:pt x="3278" y="8550"/>
                  <a:pt x="3240" y="8515"/>
                </a:cubicBezTo>
                <a:lnTo>
                  <a:pt x="3240" y="8515"/>
                </a:lnTo>
                <a:cubicBezTo>
                  <a:pt x="3286" y="8550"/>
                  <a:pt x="3328" y="8573"/>
                  <a:pt x="3336" y="8573"/>
                </a:cubicBezTo>
                <a:cubicBezTo>
                  <a:pt x="3345" y="8573"/>
                  <a:pt x="3307" y="8541"/>
                  <a:pt x="3173" y="8458"/>
                </a:cubicBezTo>
                <a:lnTo>
                  <a:pt x="3173" y="8458"/>
                </a:lnTo>
                <a:cubicBezTo>
                  <a:pt x="3174" y="8459"/>
                  <a:pt x="3175" y="8460"/>
                  <a:pt x="3177" y="8462"/>
                </a:cubicBezTo>
                <a:cubicBezTo>
                  <a:pt x="3177" y="8462"/>
                  <a:pt x="3177" y="8462"/>
                  <a:pt x="3178" y="8462"/>
                </a:cubicBezTo>
                <a:lnTo>
                  <a:pt x="3178" y="8462"/>
                </a:lnTo>
                <a:cubicBezTo>
                  <a:pt x="3199" y="8478"/>
                  <a:pt x="3220" y="8496"/>
                  <a:pt x="3240" y="8515"/>
                </a:cubicBezTo>
                <a:lnTo>
                  <a:pt x="3240" y="8515"/>
                </a:lnTo>
                <a:cubicBezTo>
                  <a:pt x="3219" y="8500"/>
                  <a:pt x="3197" y="8482"/>
                  <a:pt x="3178" y="8462"/>
                </a:cubicBezTo>
                <a:lnTo>
                  <a:pt x="3178" y="8462"/>
                </a:lnTo>
                <a:cubicBezTo>
                  <a:pt x="3168" y="8456"/>
                  <a:pt x="3159" y="8449"/>
                  <a:pt x="3150" y="8444"/>
                </a:cubicBezTo>
                <a:lnTo>
                  <a:pt x="3150" y="8444"/>
                </a:lnTo>
                <a:cubicBezTo>
                  <a:pt x="3158" y="8448"/>
                  <a:pt x="3165" y="8453"/>
                  <a:pt x="3173" y="8458"/>
                </a:cubicBezTo>
                <a:lnTo>
                  <a:pt x="3173" y="8458"/>
                </a:lnTo>
                <a:cubicBezTo>
                  <a:pt x="3134" y="8419"/>
                  <a:pt x="3096" y="8380"/>
                  <a:pt x="3058" y="8340"/>
                </a:cubicBezTo>
                <a:lnTo>
                  <a:pt x="3058" y="8340"/>
                </a:lnTo>
                <a:cubicBezTo>
                  <a:pt x="3046" y="8326"/>
                  <a:pt x="3031" y="8309"/>
                  <a:pt x="3013" y="8288"/>
                </a:cubicBezTo>
                <a:lnTo>
                  <a:pt x="3013" y="8288"/>
                </a:lnTo>
                <a:cubicBezTo>
                  <a:pt x="2977" y="8229"/>
                  <a:pt x="2931" y="8152"/>
                  <a:pt x="2886" y="8105"/>
                </a:cubicBezTo>
                <a:lnTo>
                  <a:pt x="2886" y="8105"/>
                </a:lnTo>
                <a:cubicBezTo>
                  <a:pt x="2847" y="8032"/>
                  <a:pt x="2793" y="7903"/>
                  <a:pt x="2792" y="7903"/>
                </a:cubicBezTo>
                <a:lnTo>
                  <a:pt x="2792" y="7903"/>
                </a:lnTo>
                <a:cubicBezTo>
                  <a:pt x="2792" y="7903"/>
                  <a:pt x="2809" y="7946"/>
                  <a:pt x="2859" y="8067"/>
                </a:cubicBezTo>
                <a:lnTo>
                  <a:pt x="2859" y="8067"/>
                </a:lnTo>
                <a:cubicBezTo>
                  <a:pt x="2819" y="7971"/>
                  <a:pt x="2770" y="7879"/>
                  <a:pt x="2730" y="7784"/>
                </a:cubicBezTo>
                <a:cubicBezTo>
                  <a:pt x="2710" y="7737"/>
                  <a:pt x="2649" y="7554"/>
                  <a:pt x="2645" y="7554"/>
                </a:cubicBezTo>
                <a:lnTo>
                  <a:pt x="2645" y="7554"/>
                </a:lnTo>
                <a:cubicBezTo>
                  <a:pt x="2644" y="7554"/>
                  <a:pt x="2652" y="7584"/>
                  <a:pt x="2677" y="7665"/>
                </a:cubicBezTo>
                <a:cubicBezTo>
                  <a:pt x="2614" y="7463"/>
                  <a:pt x="2563" y="7260"/>
                  <a:pt x="2522" y="7056"/>
                </a:cubicBezTo>
                <a:cubicBezTo>
                  <a:pt x="2431" y="6580"/>
                  <a:pt x="2420" y="6315"/>
                  <a:pt x="2456" y="5783"/>
                </a:cubicBezTo>
                <a:cubicBezTo>
                  <a:pt x="2539" y="4548"/>
                  <a:pt x="2955" y="3358"/>
                  <a:pt x="3466" y="2241"/>
                </a:cubicBezTo>
                <a:cubicBezTo>
                  <a:pt x="3543" y="2073"/>
                  <a:pt x="3290" y="1635"/>
                  <a:pt x="3226" y="1525"/>
                </a:cubicBezTo>
                <a:cubicBezTo>
                  <a:pt x="3036" y="1191"/>
                  <a:pt x="2776" y="869"/>
                  <a:pt x="2504" y="599"/>
                </a:cubicBezTo>
                <a:cubicBezTo>
                  <a:pt x="2352" y="448"/>
                  <a:pt x="1904" y="0"/>
                  <a:pt x="1603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31"/>
          <p:cNvSpPr/>
          <p:nvPr/>
        </p:nvSpPr>
        <p:spPr>
          <a:xfrm flipH="1">
            <a:off x="7881940" y="4356613"/>
            <a:ext cx="246230" cy="229772"/>
          </a:xfrm>
          <a:custGeom>
            <a:avLst/>
            <a:gdLst/>
            <a:ahLst/>
            <a:cxnLst/>
            <a:rect l="l" t="t" r="r" b="b"/>
            <a:pathLst>
              <a:path w="8498" h="7930" extrusionOk="0">
                <a:moveTo>
                  <a:pt x="5850" y="1"/>
                </a:moveTo>
                <a:cubicBezTo>
                  <a:pt x="4962" y="1555"/>
                  <a:pt x="3595" y="2685"/>
                  <a:pt x="2149" y="3881"/>
                </a:cubicBezTo>
                <a:cubicBezTo>
                  <a:pt x="1424" y="4482"/>
                  <a:pt x="673" y="5102"/>
                  <a:pt x="0" y="5774"/>
                </a:cubicBezTo>
                <a:lnTo>
                  <a:pt x="2155" y="7929"/>
                </a:lnTo>
                <a:cubicBezTo>
                  <a:pt x="2726" y="7358"/>
                  <a:pt x="3389" y="6811"/>
                  <a:pt x="4092" y="6231"/>
                </a:cubicBezTo>
                <a:cubicBezTo>
                  <a:pt x="5611" y="4974"/>
                  <a:pt x="7333" y="3551"/>
                  <a:pt x="8498" y="1512"/>
                </a:cubicBezTo>
                <a:lnTo>
                  <a:pt x="5850" y="1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31"/>
          <p:cNvSpPr/>
          <p:nvPr/>
        </p:nvSpPr>
        <p:spPr>
          <a:xfrm rot="5626181" flipH="1">
            <a:off x="1833758" y="4191374"/>
            <a:ext cx="544009" cy="934798"/>
          </a:xfrm>
          <a:custGeom>
            <a:avLst/>
            <a:gdLst/>
            <a:ahLst/>
            <a:cxnLst/>
            <a:rect l="l" t="t" r="r" b="b"/>
            <a:pathLst>
              <a:path w="18775" h="32262" extrusionOk="0">
                <a:moveTo>
                  <a:pt x="11539" y="9839"/>
                </a:moveTo>
                <a:cubicBezTo>
                  <a:pt x="11540" y="9839"/>
                  <a:pt x="11541" y="9839"/>
                  <a:pt x="11542" y="9839"/>
                </a:cubicBezTo>
                <a:lnTo>
                  <a:pt x="11542" y="9839"/>
                </a:lnTo>
                <a:cubicBezTo>
                  <a:pt x="11542" y="9839"/>
                  <a:pt x="11543" y="9840"/>
                  <a:pt x="11543" y="9840"/>
                </a:cubicBezTo>
                <a:lnTo>
                  <a:pt x="11543" y="9840"/>
                </a:lnTo>
                <a:cubicBezTo>
                  <a:pt x="11542" y="9839"/>
                  <a:pt x="11540" y="9839"/>
                  <a:pt x="11539" y="9839"/>
                </a:cubicBezTo>
                <a:close/>
                <a:moveTo>
                  <a:pt x="10445" y="9705"/>
                </a:moveTo>
                <a:cubicBezTo>
                  <a:pt x="10662" y="9705"/>
                  <a:pt x="10879" y="9721"/>
                  <a:pt x="11095" y="9752"/>
                </a:cubicBezTo>
                <a:lnTo>
                  <a:pt x="11095" y="9752"/>
                </a:lnTo>
                <a:cubicBezTo>
                  <a:pt x="11229" y="10795"/>
                  <a:pt x="10928" y="11809"/>
                  <a:pt x="10083" y="12588"/>
                </a:cubicBezTo>
                <a:cubicBezTo>
                  <a:pt x="9204" y="13399"/>
                  <a:pt x="7980" y="13766"/>
                  <a:pt x="6789" y="13766"/>
                </a:cubicBezTo>
                <a:cubicBezTo>
                  <a:pt x="6551" y="13766"/>
                  <a:pt x="6314" y="13751"/>
                  <a:pt x="6081" y="13723"/>
                </a:cubicBezTo>
                <a:cubicBezTo>
                  <a:pt x="5889" y="13699"/>
                  <a:pt x="5740" y="13676"/>
                  <a:pt x="5598" y="13647"/>
                </a:cubicBezTo>
                <a:lnTo>
                  <a:pt x="5598" y="13647"/>
                </a:lnTo>
                <a:cubicBezTo>
                  <a:pt x="6034" y="12537"/>
                  <a:pt x="6747" y="11427"/>
                  <a:pt x="7709" y="10660"/>
                </a:cubicBezTo>
                <a:cubicBezTo>
                  <a:pt x="8507" y="10024"/>
                  <a:pt x="9470" y="9705"/>
                  <a:pt x="10445" y="9705"/>
                </a:cubicBezTo>
                <a:close/>
                <a:moveTo>
                  <a:pt x="14564" y="19435"/>
                </a:moveTo>
                <a:lnTo>
                  <a:pt x="14564" y="19435"/>
                </a:lnTo>
                <a:cubicBezTo>
                  <a:pt x="14564" y="19444"/>
                  <a:pt x="14564" y="19453"/>
                  <a:pt x="14564" y="19461"/>
                </a:cubicBezTo>
                <a:lnTo>
                  <a:pt x="14564" y="19461"/>
                </a:lnTo>
                <a:cubicBezTo>
                  <a:pt x="14564" y="19461"/>
                  <a:pt x="14563" y="19461"/>
                  <a:pt x="14563" y="19461"/>
                </a:cubicBezTo>
                <a:lnTo>
                  <a:pt x="14563" y="19461"/>
                </a:lnTo>
                <a:cubicBezTo>
                  <a:pt x="14563" y="19453"/>
                  <a:pt x="14564" y="19445"/>
                  <a:pt x="14564" y="19435"/>
                </a:cubicBezTo>
                <a:close/>
                <a:moveTo>
                  <a:pt x="14428" y="19664"/>
                </a:moveTo>
                <a:lnTo>
                  <a:pt x="14428" y="19664"/>
                </a:lnTo>
                <a:cubicBezTo>
                  <a:pt x="14436" y="19665"/>
                  <a:pt x="14444" y="19667"/>
                  <a:pt x="14452" y="19669"/>
                </a:cubicBezTo>
                <a:cubicBezTo>
                  <a:pt x="14443" y="19667"/>
                  <a:pt x="14435" y="19665"/>
                  <a:pt x="14428" y="19664"/>
                </a:cubicBezTo>
                <a:close/>
                <a:moveTo>
                  <a:pt x="14531" y="19694"/>
                </a:moveTo>
                <a:lnTo>
                  <a:pt x="14531" y="19694"/>
                </a:lnTo>
                <a:cubicBezTo>
                  <a:pt x="14531" y="19694"/>
                  <a:pt x="14531" y="19694"/>
                  <a:pt x="14531" y="19695"/>
                </a:cubicBezTo>
                <a:lnTo>
                  <a:pt x="14531" y="19695"/>
                </a:lnTo>
                <a:cubicBezTo>
                  <a:pt x="14531" y="19696"/>
                  <a:pt x="14530" y="19697"/>
                  <a:pt x="14530" y="19698"/>
                </a:cubicBezTo>
                <a:lnTo>
                  <a:pt x="14530" y="19698"/>
                </a:lnTo>
                <a:cubicBezTo>
                  <a:pt x="14530" y="19697"/>
                  <a:pt x="14530" y="19696"/>
                  <a:pt x="14531" y="19694"/>
                </a:cubicBezTo>
                <a:close/>
                <a:moveTo>
                  <a:pt x="14779" y="19781"/>
                </a:moveTo>
                <a:cubicBezTo>
                  <a:pt x="14780" y="19781"/>
                  <a:pt x="14781" y="19782"/>
                  <a:pt x="14782" y="19782"/>
                </a:cubicBezTo>
                <a:lnTo>
                  <a:pt x="14782" y="19782"/>
                </a:lnTo>
                <a:cubicBezTo>
                  <a:pt x="14814" y="19800"/>
                  <a:pt x="14847" y="19818"/>
                  <a:pt x="14880" y="19835"/>
                </a:cubicBezTo>
                <a:lnTo>
                  <a:pt x="14880" y="19835"/>
                </a:lnTo>
                <a:cubicBezTo>
                  <a:pt x="14885" y="19839"/>
                  <a:pt x="14888" y="19841"/>
                  <a:pt x="14887" y="19841"/>
                </a:cubicBezTo>
                <a:cubicBezTo>
                  <a:pt x="14883" y="19841"/>
                  <a:pt x="14854" y="19826"/>
                  <a:pt x="14779" y="19781"/>
                </a:cubicBezTo>
                <a:close/>
                <a:moveTo>
                  <a:pt x="5402" y="20224"/>
                </a:moveTo>
                <a:lnTo>
                  <a:pt x="5402" y="20224"/>
                </a:lnTo>
                <a:cubicBezTo>
                  <a:pt x="5403" y="20227"/>
                  <a:pt x="5404" y="20230"/>
                  <a:pt x="5405" y="20233"/>
                </a:cubicBezTo>
                <a:cubicBezTo>
                  <a:pt x="5404" y="20229"/>
                  <a:pt x="5403" y="20227"/>
                  <a:pt x="5402" y="20224"/>
                </a:cubicBezTo>
                <a:close/>
                <a:moveTo>
                  <a:pt x="6201" y="21492"/>
                </a:moveTo>
                <a:cubicBezTo>
                  <a:pt x="6209" y="21500"/>
                  <a:pt x="6216" y="21507"/>
                  <a:pt x="6220" y="21512"/>
                </a:cubicBezTo>
                <a:lnTo>
                  <a:pt x="6220" y="21512"/>
                </a:lnTo>
                <a:cubicBezTo>
                  <a:pt x="6211" y="21507"/>
                  <a:pt x="6204" y="21503"/>
                  <a:pt x="6203" y="21503"/>
                </a:cubicBezTo>
                <a:lnTo>
                  <a:pt x="6203" y="21503"/>
                </a:lnTo>
                <a:cubicBezTo>
                  <a:pt x="6201" y="21503"/>
                  <a:pt x="6207" y="21509"/>
                  <a:pt x="6227" y="21522"/>
                </a:cubicBezTo>
                <a:lnTo>
                  <a:pt x="6227" y="21522"/>
                </a:lnTo>
                <a:cubicBezTo>
                  <a:pt x="6227" y="21521"/>
                  <a:pt x="6224" y="21517"/>
                  <a:pt x="6220" y="21512"/>
                </a:cubicBezTo>
                <a:lnTo>
                  <a:pt x="6220" y="21512"/>
                </a:lnTo>
                <a:cubicBezTo>
                  <a:pt x="6225" y="21514"/>
                  <a:pt x="6229" y="21517"/>
                  <a:pt x="6235" y="21520"/>
                </a:cubicBezTo>
                <a:lnTo>
                  <a:pt x="6235" y="21520"/>
                </a:lnTo>
                <a:cubicBezTo>
                  <a:pt x="6221" y="21509"/>
                  <a:pt x="6209" y="21499"/>
                  <a:pt x="6201" y="21492"/>
                </a:cubicBezTo>
                <a:close/>
                <a:moveTo>
                  <a:pt x="6375" y="21627"/>
                </a:moveTo>
                <a:lnTo>
                  <a:pt x="6375" y="21627"/>
                </a:lnTo>
                <a:cubicBezTo>
                  <a:pt x="6416" y="21647"/>
                  <a:pt x="6467" y="21686"/>
                  <a:pt x="6462" y="21686"/>
                </a:cubicBezTo>
                <a:cubicBezTo>
                  <a:pt x="6459" y="21686"/>
                  <a:pt x="6435" y="21671"/>
                  <a:pt x="6375" y="21627"/>
                </a:cubicBezTo>
                <a:close/>
                <a:moveTo>
                  <a:pt x="13539" y="19563"/>
                </a:moveTo>
                <a:cubicBezTo>
                  <a:pt x="13800" y="19563"/>
                  <a:pt x="14065" y="19593"/>
                  <a:pt x="14362" y="19651"/>
                </a:cubicBezTo>
                <a:lnTo>
                  <a:pt x="14362" y="19651"/>
                </a:lnTo>
                <a:cubicBezTo>
                  <a:pt x="14361" y="19651"/>
                  <a:pt x="14361" y="19650"/>
                  <a:pt x="14360" y="19650"/>
                </a:cubicBezTo>
                <a:lnTo>
                  <a:pt x="14360" y="19650"/>
                </a:lnTo>
                <a:cubicBezTo>
                  <a:pt x="14356" y="19650"/>
                  <a:pt x="14474" y="19677"/>
                  <a:pt x="14524" y="19692"/>
                </a:cubicBezTo>
                <a:lnTo>
                  <a:pt x="14524" y="19692"/>
                </a:lnTo>
                <a:cubicBezTo>
                  <a:pt x="14500" y="19721"/>
                  <a:pt x="14430" y="19855"/>
                  <a:pt x="14394" y="19897"/>
                </a:cubicBezTo>
                <a:cubicBezTo>
                  <a:pt x="14302" y="20001"/>
                  <a:pt x="14196" y="20094"/>
                  <a:pt x="14081" y="20172"/>
                </a:cubicBezTo>
                <a:cubicBezTo>
                  <a:pt x="13177" y="20806"/>
                  <a:pt x="12056" y="21269"/>
                  <a:pt x="11014" y="21622"/>
                </a:cubicBezTo>
                <a:cubicBezTo>
                  <a:pt x="10687" y="21733"/>
                  <a:pt x="10331" y="21835"/>
                  <a:pt x="9972" y="21917"/>
                </a:cubicBezTo>
                <a:lnTo>
                  <a:pt x="9972" y="21917"/>
                </a:lnTo>
                <a:cubicBezTo>
                  <a:pt x="10122" y="21614"/>
                  <a:pt x="10301" y="21325"/>
                  <a:pt x="10516" y="21055"/>
                </a:cubicBezTo>
                <a:cubicBezTo>
                  <a:pt x="11024" y="20420"/>
                  <a:pt x="11687" y="19956"/>
                  <a:pt x="12469" y="19729"/>
                </a:cubicBezTo>
                <a:cubicBezTo>
                  <a:pt x="12861" y="19615"/>
                  <a:pt x="13196" y="19563"/>
                  <a:pt x="13539" y="19563"/>
                </a:cubicBezTo>
                <a:close/>
                <a:moveTo>
                  <a:pt x="11319" y="30029"/>
                </a:moveTo>
                <a:cubicBezTo>
                  <a:pt x="11321" y="30030"/>
                  <a:pt x="11324" y="30031"/>
                  <a:pt x="11326" y="30033"/>
                </a:cubicBezTo>
                <a:lnTo>
                  <a:pt x="11326" y="30033"/>
                </a:lnTo>
                <a:cubicBezTo>
                  <a:pt x="11324" y="30031"/>
                  <a:pt x="11321" y="30030"/>
                  <a:pt x="11319" y="30029"/>
                </a:cubicBezTo>
                <a:close/>
                <a:moveTo>
                  <a:pt x="11354" y="30050"/>
                </a:moveTo>
                <a:cubicBezTo>
                  <a:pt x="11371" y="30061"/>
                  <a:pt x="11384" y="30070"/>
                  <a:pt x="11384" y="30070"/>
                </a:cubicBezTo>
                <a:cubicBezTo>
                  <a:pt x="11384" y="30070"/>
                  <a:pt x="11376" y="30064"/>
                  <a:pt x="11354" y="30050"/>
                </a:cubicBezTo>
                <a:close/>
                <a:moveTo>
                  <a:pt x="7317" y="0"/>
                </a:moveTo>
                <a:cubicBezTo>
                  <a:pt x="7270" y="0"/>
                  <a:pt x="7223" y="6"/>
                  <a:pt x="7178" y="18"/>
                </a:cubicBezTo>
                <a:lnTo>
                  <a:pt x="7180" y="16"/>
                </a:lnTo>
                <a:lnTo>
                  <a:pt x="7180" y="16"/>
                </a:lnTo>
                <a:cubicBezTo>
                  <a:pt x="5272" y="516"/>
                  <a:pt x="3590" y="2046"/>
                  <a:pt x="2379" y="3540"/>
                </a:cubicBezTo>
                <a:cubicBezTo>
                  <a:pt x="1125" y="5085"/>
                  <a:pt x="1" y="7133"/>
                  <a:pt x="354" y="9187"/>
                </a:cubicBezTo>
                <a:cubicBezTo>
                  <a:pt x="528" y="10208"/>
                  <a:pt x="1128" y="11231"/>
                  <a:pt x="1751" y="12044"/>
                </a:cubicBezTo>
                <a:cubicBezTo>
                  <a:pt x="2202" y="12632"/>
                  <a:pt x="2716" y="13169"/>
                  <a:pt x="3288" y="13637"/>
                </a:cubicBezTo>
                <a:lnTo>
                  <a:pt x="3288" y="13637"/>
                </a:lnTo>
                <a:cubicBezTo>
                  <a:pt x="3104" y="14426"/>
                  <a:pt x="3013" y="15234"/>
                  <a:pt x="3009" y="16020"/>
                </a:cubicBezTo>
                <a:cubicBezTo>
                  <a:pt x="2996" y="18411"/>
                  <a:pt x="3836" y="20793"/>
                  <a:pt x="5734" y="22337"/>
                </a:cubicBezTo>
                <a:cubicBezTo>
                  <a:pt x="6244" y="22751"/>
                  <a:pt x="6803" y="23099"/>
                  <a:pt x="7400" y="23354"/>
                </a:cubicBezTo>
                <a:lnTo>
                  <a:pt x="7400" y="23354"/>
                </a:lnTo>
                <a:cubicBezTo>
                  <a:pt x="7276" y="25244"/>
                  <a:pt x="7763" y="27144"/>
                  <a:pt x="8821" y="28743"/>
                </a:cubicBezTo>
                <a:cubicBezTo>
                  <a:pt x="10106" y="30685"/>
                  <a:pt x="12297" y="32262"/>
                  <a:pt x="14686" y="32262"/>
                </a:cubicBezTo>
                <a:cubicBezTo>
                  <a:pt x="14772" y="32262"/>
                  <a:pt x="14859" y="32260"/>
                  <a:pt x="14945" y="32256"/>
                </a:cubicBezTo>
                <a:cubicBezTo>
                  <a:pt x="16208" y="32195"/>
                  <a:pt x="17351" y="31684"/>
                  <a:pt x="18385" y="30981"/>
                </a:cubicBezTo>
                <a:cubicBezTo>
                  <a:pt x="18775" y="30716"/>
                  <a:pt x="17560" y="29348"/>
                  <a:pt x="16835" y="29348"/>
                </a:cubicBezTo>
                <a:cubicBezTo>
                  <a:pt x="16743" y="29348"/>
                  <a:pt x="16660" y="29370"/>
                  <a:pt x="16588" y="29418"/>
                </a:cubicBezTo>
                <a:cubicBezTo>
                  <a:pt x="15622" y="30074"/>
                  <a:pt x="14460" y="30554"/>
                  <a:pt x="13283" y="30554"/>
                </a:cubicBezTo>
                <a:cubicBezTo>
                  <a:pt x="12954" y="30554"/>
                  <a:pt x="12623" y="30517"/>
                  <a:pt x="12295" y="30434"/>
                </a:cubicBezTo>
                <a:cubicBezTo>
                  <a:pt x="12025" y="30369"/>
                  <a:pt x="11765" y="30270"/>
                  <a:pt x="11519" y="30139"/>
                </a:cubicBezTo>
                <a:cubicBezTo>
                  <a:pt x="11459" y="30108"/>
                  <a:pt x="11400" y="30075"/>
                  <a:pt x="11341" y="30042"/>
                </a:cubicBezTo>
                <a:lnTo>
                  <a:pt x="11341" y="30042"/>
                </a:lnTo>
                <a:cubicBezTo>
                  <a:pt x="11325" y="30031"/>
                  <a:pt x="11303" y="30016"/>
                  <a:pt x="11274" y="29997"/>
                </a:cubicBezTo>
                <a:cubicBezTo>
                  <a:pt x="11210" y="29954"/>
                  <a:pt x="11148" y="29909"/>
                  <a:pt x="11086" y="29863"/>
                </a:cubicBezTo>
                <a:lnTo>
                  <a:pt x="11086" y="29863"/>
                </a:lnTo>
                <a:cubicBezTo>
                  <a:pt x="11131" y="29896"/>
                  <a:pt x="11150" y="29909"/>
                  <a:pt x="11151" y="29909"/>
                </a:cubicBezTo>
                <a:cubicBezTo>
                  <a:pt x="11155" y="29909"/>
                  <a:pt x="10984" y="29777"/>
                  <a:pt x="10976" y="29768"/>
                </a:cubicBezTo>
                <a:cubicBezTo>
                  <a:pt x="10678" y="29509"/>
                  <a:pt x="10327" y="29073"/>
                  <a:pt x="10027" y="28493"/>
                </a:cubicBezTo>
                <a:cubicBezTo>
                  <a:pt x="9337" y="27155"/>
                  <a:pt x="9166" y="25627"/>
                  <a:pt x="9349" y="24145"/>
                </a:cubicBezTo>
                <a:cubicBezTo>
                  <a:pt x="9363" y="24036"/>
                  <a:pt x="9378" y="23928"/>
                  <a:pt x="9396" y="23820"/>
                </a:cubicBezTo>
                <a:lnTo>
                  <a:pt x="9396" y="23820"/>
                </a:lnTo>
                <a:cubicBezTo>
                  <a:pt x="9512" y="23826"/>
                  <a:pt x="9629" y="23829"/>
                  <a:pt x="9745" y="23829"/>
                </a:cubicBezTo>
                <a:cubicBezTo>
                  <a:pt x="11066" y="23829"/>
                  <a:pt x="12368" y="23457"/>
                  <a:pt x="13576" y="22940"/>
                </a:cubicBezTo>
                <a:cubicBezTo>
                  <a:pt x="14372" y="22599"/>
                  <a:pt x="15249" y="22217"/>
                  <a:pt x="15944" y="21691"/>
                </a:cubicBezTo>
                <a:cubicBezTo>
                  <a:pt x="16239" y="21468"/>
                  <a:pt x="16470" y="21138"/>
                  <a:pt x="16465" y="20755"/>
                </a:cubicBezTo>
                <a:cubicBezTo>
                  <a:pt x="16457" y="20086"/>
                  <a:pt x="15923" y="19490"/>
                  <a:pt x="15455" y="19074"/>
                </a:cubicBezTo>
                <a:cubicBezTo>
                  <a:pt x="14955" y="18630"/>
                  <a:pt x="14369" y="18295"/>
                  <a:pt x="13731" y="18092"/>
                </a:cubicBezTo>
                <a:cubicBezTo>
                  <a:pt x="13237" y="17937"/>
                  <a:pt x="12713" y="17854"/>
                  <a:pt x="12191" y="17854"/>
                </a:cubicBezTo>
                <a:cubicBezTo>
                  <a:pt x="11512" y="17854"/>
                  <a:pt x="10835" y="17993"/>
                  <a:pt x="10226" y="18295"/>
                </a:cubicBezTo>
                <a:cubicBezTo>
                  <a:pt x="8798" y="19001"/>
                  <a:pt x="7985" y="20364"/>
                  <a:pt x="7622" y="21880"/>
                </a:cubicBezTo>
                <a:cubicBezTo>
                  <a:pt x="7609" y="21936"/>
                  <a:pt x="7596" y="21993"/>
                  <a:pt x="7583" y="22050"/>
                </a:cubicBezTo>
                <a:lnTo>
                  <a:pt x="7583" y="22050"/>
                </a:lnTo>
                <a:cubicBezTo>
                  <a:pt x="7518" y="22040"/>
                  <a:pt x="7454" y="22029"/>
                  <a:pt x="7389" y="22017"/>
                </a:cubicBezTo>
                <a:cubicBezTo>
                  <a:pt x="7357" y="22011"/>
                  <a:pt x="7203" y="21972"/>
                  <a:pt x="7196" y="21972"/>
                </a:cubicBezTo>
                <a:lnTo>
                  <a:pt x="7196" y="21972"/>
                </a:lnTo>
                <a:cubicBezTo>
                  <a:pt x="7194" y="21972"/>
                  <a:pt x="7207" y="21976"/>
                  <a:pt x="7243" y="21987"/>
                </a:cubicBezTo>
                <a:lnTo>
                  <a:pt x="7243" y="21987"/>
                </a:lnTo>
                <a:cubicBezTo>
                  <a:pt x="7181" y="21970"/>
                  <a:pt x="7118" y="21953"/>
                  <a:pt x="7057" y="21932"/>
                </a:cubicBezTo>
                <a:cubicBezTo>
                  <a:pt x="6983" y="21908"/>
                  <a:pt x="6913" y="21886"/>
                  <a:pt x="6843" y="21859"/>
                </a:cubicBezTo>
                <a:cubicBezTo>
                  <a:pt x="6797" y="21842"/>
                  <a:pt x="6737" y="21816"/>
                  <a:pt x="6699" y="21799"/>
                </a:cubicBezTo>
                <a:lnTo>
                  <a:pt x="6699" y="21799"/>
                </a:lnTo>
                <a:cubicBezTo>
                  <a:pt x="6593" y="21738"/>
                  <a:pt x="6481" y="21664"/>
                  <a:pt x="6372" y="21625"/>
                </a:cubicBezTo>
                <a:lnTo>
                  <a:pt x="6372" y="21625"/>
                </a:lnTo>
                <a:cubicBezTo>
                  <a:pt x="6367" y="21622"/>
                  <a:pt x="6362" y="21618"/>
                  <a:pt x="6357" y="21614"/>
                </a:cubicBezTo>
                <a:cubicBezTo>
                  <a:pt x="6355" y="21613"/>
                  <a:pt x="6353" y="21612"/>
                  <a:pt x="6352" y="21610"/>
                </a:cubicBezTo>
                <a:lnTo>
                  <a:pt x="6352" y="21610"/>
                </a:lnTo>
                <a:cubicBezTo>
                  <a:pt x="6354" y="21614"/>
                  <a:pt x="6354" y="21617"/>
                  <a:pt x="6352" y="21619"/>
                </a:cubicBezTo>
                <a:cubicBezTo>
                  <a:pt x="6352" y="21619"/>
                  <a:pt x="6352" y="21619"/>
                  <a:pt x="6352" y="21619"/>
                </a:cubicBezTo>
                <a:cubicBezTo>
                  <a:pt x="6351" y="21619"/>
                  <a:pt x="6313" y="21588"/>
                  <a:pt x="6275" y="21555"/>
                </a:cubicBezTo>
                <a:lnTo>
                  <a:pt x="6275" y="21555"/>
                </a:lnTo>
                <a:cubicBezTo>
                  <a:pt x="6301" y="21572"/>
                  <a:pt x="6327" y="21592"/>
                  <a:pt x="6352" y="21610"/>
                </a:cubicBezTo>
                <a:lnTo>
                  <a:pt x="6352" y="21610"/>
                </a:lnTo>
                <a:cubicBezTo>
                  <a:pt x="6340" y="21589"/>
                  <a:pt x="6275" y="21545"/>
                  <a:pt x="6235" y="21520"/>
                </a:cubicBezTo>
                <a:lnTo>
                  <a:pt x="6235" y="21520"/>
                </a:lnTo>
                <a:cubicBezTo>
                  <a:pt x="6247" y="21531"/>
                  <a:pt x="6261" y="21543"/>
                  <a:pt x="6275" y="21555"/>
                </a:cubicBezTo>
                <a:lnTo>
                  <a:pt x="6275" y="21555"/>
                </a:lnTo>
                <a:cubicBezTo>
                  <a:pt x="6274" y="21554"/>
                  <a:pt x="6272" y="21553"/>
                  <a:pt x="6271" y="21552"/>
                </a:cubicBezTo>
                <a:cubicBezTo>
                  <a:pt x="6252" y="21540"/>
                  <a:pt x="6237" y="21530"/>
                  <a:pt x="6227" y="21522"/>
                </a:cubicBezTo>
                <a:lnTo>
                  <a:pt x="6227" y="21522"/>
                </a:lnTo>
                <a:cubicBezTo>
                  <a:pt x="6227" y="21523"/>
                  <a:pt x="6226" y="21523"/>
                  <a:pt x="6226" y="21523"/>
                </a:cubicBezTo>
                <a:cubicBezTo>
                  <a:pt x="6226" y="21524"/>
                  <a:pt x="6225" y="21524"/>
                  <a:pt x="6224" y="21524"/>
                </a:cubicBezTo>
                <a:cubicBezTo>
                  <a:pt x="6214" y="21524"/>
                  <a:pt x="6180" y="21488"/>
                  <a:pt x="6139" y="21440"/>
                </a:cubicBezTo>
                <a:lnTo>
                  <a:pt x="6139" y="21440"/>
                </a:lnTo>
                <a:cubicBezTo>
                  <a:pt x="6153" y="21451"/>
                  <a:pt x="6170" y="21466"/>
                  <a:pt x="6191" y="21483"/>
                </a:cubicBezTo>
                <a:cubicBezTo>
                  <a:pt x="6193" y="21485"/>
                  <a:pt x="6196" y="21488"/>
                  <a:pt x="6201" y="21492"/>
                </a:cubicBezTo>
                <a:lnTo>
                  <a:pt x="6201" y="21492"/>
                </a:lnTo>
                <a:cubicBezTo>
                  <a:pt x="6181" y="21472"/>
                  <a:pt x="6152" y="21447"/>
                  <a:pt x="6130" y="21428"/>
                </a:cubicBezTo>
                <a:lnTo>
                  <a:pt x="6130" y="21428"/>
                </a:lnTo>
                <a:cubicBezTo>
                  <a:pt x="6133" y="21432"/>
                  <a:pt x="6136" y="21436"/>
                  <a:pt x="6139" y="21440"/>
                </a:cubicBezTo>
                <a:lnTo>
                  <a:pt x="6139" y="21440"/>
                </a:lnTo>
                <a:cubicBezTo>
                  <a:pt x="6107" y="21412"/>
                  <a:pt x="6095" y="21402"/>
                  <a:pt x="6096" y="21402"/>
                </a:cubicBezTo>
                <a:lnTo>
                  <a:pt x="6096" y="21402"/>
                </a:lnTo>
                <a:cubicBezTo>
                  <a:pt x="6097" y="21402"/>
                  <a:pt x="6111" y="21413"/>
                  <a:pt x="6130" y="21428"/>
                </a:cubicBezTo>
                <a:lnTo>
                  <a:pt x="6130" y="21428"/>
                </a:lnTo>
                <a:cubicBezTo>
                  <a:pt x="6052" y="21336"/>
                  <a:pt x="5957" y="21209"/>
                  <a:pt x="5955" y="21209"/>
                </a:cubicBezTo>
                <a:lnTo>
                  <a:pt x="5955" y="21209"/>
                </a:lnTo>
                <a:cubicBezTo>
                  <a:pt x="5954" y="21209"/>
                  <a:pt x="5981" y="21246"/>
                  <a:pt x="6052" y="21346"/>
                </a:cubicBezTo>
                <a:lnTo>
                  <a:pt x="6052" y="21346"/>
                </a:lnTo>
                <a:cubicBezTo>
                  <a:pt x="5961" y="21219"/>
                  <a:pt x="5865" y="21095"/>
                  <a:pt x="5776" y="20966"/>
                </a:cubicBezTo>
                <a:cubicBezTo>
                  <a:pt x="5773" y="20962"/>
                  <a:pt x="5770" y="20958"/>
                  <a:pt x="5767" y="20954"/>
                </a:cubicBezTo>
                <a:lnTo>
                  <a:pt x="5767" y="20954"/>
                </a:lnTo>
                <a:cubicBezTo>
                  <a:pt x="5767" y="20953"/>
                  <a:pt x="5767" y="20952"/>
                  <a:pt x="5766" y="20952"/>
                </a:cubicBezTo>
                <a:cubicBezTo>
                  <a:pt x="5726" y="20872"/>
                  <a:pt x="5677" y="20795"/>
                  <a:pt x="5633" y="20715"/>
                </a:cubicBezTo>
                <a:cubicBezTo>
                  <a:pt x="5566" y="20586"/>
                  <a:pt x="5504" y="20453"/>
                  <a:pt x="5443" y="20320"/>
                </a:cubicBezTo>
                <a:cubicBezTo>
                  <a:pt x="5403" y="20231"/>
                  <a:pt x="5389" y="20194"/>
                  <a:pt x="5389" y="20194"/>
                </a:cubicBezTo>
                <a:lnTo>
                  <a:pt x="5389" y="20194"/>
                </a:lnTo>
                <a:cubicBezTo>
                  <a:pt x="5390" y="20194"/>
                  <a:pt x="5394" y="20204"/>
                  <a:pt x="5402" y="20224"/>
                </a:cubicBezTo>
                <a:lnTo>
                  <a:pt x="5402" y="20224"/>
                </a:lnTo>
                <a:cubicBezTo>
                  <a:pt x="5371" y="20140"/>
                  <a:pt x="5339" y="20055"/>
                  <a:pt x="5311" y="19969"/>
                </a:cubicBezTo>
                <a:cubicBezTo>
                  <a:pt x="5204" y="19653"/>
                  <a:pt x="5119" y="19330"/>
                  <a:pt x="5055" y="19003"/>
                </a:cubicBezTo>
                <a:cubicBezTo>
                  <a:pt x="5023" y="18840"/>
                  <a:pt x="4994" y="18677"/>
                  <a:pt x="4972" y="18512"/>
                </a:cubicBezTo>
                <a:cubicBezTo>
                  <a:pt x="4950" y="18370"/>
                  <a:pt x="4935" y="18228"/>
                  <a:pt x="4927" y="18086"/>
                </a:cubicBezTo>
                <a:cubicBezTo>
                  <a:pt x="4852" y="16991"/>
                  <a:pt x="4951" y="15894"/>
                  <a:pt x="5219" y="14834"/>
                </a:cubicBezTo>
                <a:lnTo>
                  <a:pt x="5219" y="14834"/>
                </a:lnTo>
                <a:cubicBezTo>
                  <a:pt x="6150" y="15248"/>
                  <a:pt x="7154" y="15482"/>
                  <a:pt x="8171" y="15482"/>
                </a:cubicBezTo>
                <a:cubicBezTo>
                  <a:pt x="8537" y="15482"/>
                  <a:pt x="8905" y="15452"/>
                  <a:pt x="9271" y="15389"/>
                </a:cubicBezTo>
                <a:cubicBezTo>
                  <a:pt x="10600" y="15160"/>
                  <a:pt x="11976" y="14429"/>
                  <a:pt x="12623" y="13197"/>
                </a:cubicBezTo>
                <a:cubicBezTo>
                  <a:pt x="12955" y="12569"/>
                  <a:pt x="13097" y="11858"/>
                  <a:pt x="13033" y="11151"/>
                </a:cubicBezTo>
                <a:cubicBezTo>
                  <a:pt x="13000" y="10731"/>
                  <a:pt x="12912" y="10318"/>
                  <a:pt x="12773" y="9921"/>
                </a:cubicBezTo>
                <a:cubicBezTo>
                  <a:pt x="12485" y="9107"/>
                  <a:pt x="11837" y="8590"/>
                  <a:pt x="11032" y="8326"/>
                </a:cubicBezTo>
                <a:cubicBezTo>
                  <a:pt x="10393" y="8117"/>
                  <a:pt x="9751" y="8011"/>
                  <a:pt x="9124" y="8011"/>
                </a:cubicBezTo>
                <a:cubicBezTo>
                  <a:pt x="7607" y="8011"/>
                  <a:pt x="6181" y="8630"/>
                  <a:pt x="5109" y="9884"/>
                </a:cubicBezTo>
                <a:cubicBezTo>
                  <a:pt x="4429" y="10679"/>
                  <a:pt x="3921" y="11627"/>
                  <a:pt x="3574" y="12637"/>
                </a:cubicBezTo>
                <a:lnTo>
                  <a:pt x="3574" y="12637"/>
                </a:lnTo>
                <a:cubicBezTo>
                  <a:pt x="3538" y="12600"/>
                  <a:pt x="3485" y="12547"/>
                  <a:pt x="3474" y="12536"/>
                </a:cubicBezTo>
                <a:cubicBezTo>
                  <a:pt x="3403" y="12462"/>
                  <a:pt x="3336" y="12387"/>
                  <a:pt x="3269" y="12312"/>
                </a:cubicBezTo>
                <a:cubicBezTo>
                  <a:pt x="3213" y="12247"/>
                  <a:pt x="3194" y="12226"/>
                  <a:pt x="3195" y="12226"/>
                </a:cubicBezTo>
                <a:lnTo>
                  <a:pt x="3195" y="12226"/>
                </a:lnTo>
                <a:cubicBezTo>
                  <a:pt x="3196" y="12226"/>
                  <a:pt x="3239" y="12275"/>
                  <a:pt x="3256" y="12296"/>
                </a:cubicBezTo>
                <a:cubicBezTo>
                  <a:pt x="3224" y="12256"/>
                  <a:pt x="3192" y="12215"/>
                  <a:pt x="3161" y="12173"/>
                </a:cubicBezTo>
                <a:cubicBezTo>
                  <a:pt x="2993" y="11945"/>
                  <a:pt x="2900" y="11810"/>
                  <a:pt x="2791" y="11622"/>
                </a:cubicBezTo>
                <a:cubicBezTo>
                  <a:pt x="2309" y="10774"/>
                  <a:pt x="2084" y="9961"/>
                  <a:pt x="2236" y="8984"/>
                </a:cubicBezTo>
                <a:cubicBezTo>
                  <a:pt x="2400" y="7936"/>
                  <a:pt x="2875" y="6967"/>
                  <a:pt x="3451" y="6088"/>
                </a:cubicBezTo>
                <a:cubicBezTo>
                  <a:pt x="4145" y="5039"/>
                  <a:pt x="4988" y="4098"/>
                  <a:pt x="5955" y="3292"/>
                </a:cubicBezTo>
                <a:cubicBezTo>
                  <a:pt x="6776" y="2607"/>
                  <a:pt x="7699" y="1987"/>
                  <a:pt x="8744" y="1716"/>
                </a:cubicBezTo>
                <a:cubicBezTo>
                  <a:pt x="9204" y="1596"/>
                  <a:pt x="8642" y="883"/>
                  <a:pt x="8499" y="728"/>
                </a:cubicBezTo>
                <a:cubicBezTo>
                  <a:pt x="8254" y="463"/>
                  <a:pt x="7751" y="0"/>
                  <a:pt x="7317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1" name="Google Shape;1271;p32"/>
          <p:cNvGrpSpPr/>
          <p:nvPr/>
        </p:nvGrpSpPr>
        <p:grpSpPr>
          <a:xfrm rot="10800000">
            <a:off x="32318" y="-11277"/>
            <a:ext cx="9142800" cy="5143500"/>
            <a:chOff x="10900" y="0"/>
            <a:chExt cx="9142800" cy="5143500"/>
          </a:xfrm>
        </p:grpSpPr>
        <p:cxnSp>
          <p:nvCxnSpPr>
            <p:cNvPr id="1272" name="Google Shape;1272;p32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3" name="Google Shape;1273;p32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32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32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6" name="Google Shape;1276;p32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7" name="Google Shape;1277;p32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8" name="Google Shape;1278;p32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9" name="Google Shape;1279;p32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0" name="Google Shape;1280;p32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1" name="Google Shape;1281;p32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2" name="Google Shape;1282;p32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3" name="Google Shape;1283;p32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4" name="Google Shape;1284;p32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5" name="Google Shape;1285;p32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6" name="Google Shape;1286;p32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7" name="Google Shape;1287;p32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8" name="Google Shape;1288;p32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9" name="Google Shape;1289;p32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0" name="Google Shape;1290;p32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1" name="Google Shape;1291;p32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2" name="Google Shape;1292;p32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3" name="Google Shape;1293;p32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4" name="Google Shape;1294;p32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5" name="Google Shape;1295;p32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6" name="Google Shape;1296;p32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7" name="Google Shape;1297;p32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8" name="Google Shape;1298;p32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9" name="Google Shape;1299;p32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00" name="Google Shape;1300;p32"/>
          <p:cNvSpPr/>
          <p:nvPr/>
        </p:nvSpPr>
        <p:spPr>
          <a:xfrm rot="10800000">
            <a:off x="8680305" y="1786659"/>
            <a:ext cx="340398" cy="375255"/>
          </a:xfrm>
          <a:custGeom>
            <a:avLst/>
            <a:gdLst/>
            <a:ahLst/>
            <a:cxnLst/>
            <a:rect l="l" t="t" r="r" b="b"/>
            <a:pathLst>
              <a:path w="11748" h="12951" extrusionOk="0">
                <a:moveTo>
                  <a:pt x="2065" y="1"/>
                </a:moveTo>
                <a:cubicBezTo>
                  <a:pt x="1319" y="1"/>
                  <a:pt x="488" y="136"/>
                  <a:pt x="417" y="513"/>
                </a:cubicBezTo>
                <a:cubicBezTo>
                  <a:pt x="160" y="1879"/>
                  <a:pt x="0" y="3428"/>
                  <a:pt x="608" y="4730"/>
                </a:cubicBezTo>
                <a:cubicBezTo>
                  <a:pt x="1026" y="5631"/>
                  <a:pt x="1766" y="6254"/>
                  <a:pt x="2646" y="6678"/>
                </a:cubicBezTo>
                <a:cubicBezTo>
                  <a:pt x="3565" y="7119"/>
                  <a:pt x="4547" y="7373"/>
                  <a:pt x="5510" y="7692"/>
                </a:cubicBezTo>
                <a:cubicBezTo>
                  <a:pt x="6416" y="7993"/>
                  <a:pt x="7175" y="8275"/>
                  <a:pt x="7867" y="8994"/>
                </a:cubicBezTo>
                <a:cubicBezTo>
                  <a:pt x="8808" y="9972"/>
                  <a:pt x="8907" y="11419"/>
                  <a:pt x="8798" y="12704"/>
                </a:cubicBezTo>
                <a:cubicBezTo>
                  <a:pt x="8780" y="12905"/>
                  <a:pt x="9222" y="12951"/>
                  <a:pt x="9626" y="12951"/>
                </a:cubicBezTo>
                <a:cubicBezTo>
                  <a:pt x="9914" y="12951"/>
                  <a:pt x="10184" y="12928"/>
                  <a:pt x="10255" y="12921"/>
                </a:cubicBezTo>
                <a:cubicBezTo>
                  <a:pt x="10520" y="12894"/>
                  <a:pt x="11608" y="12825"/>
                  <a:pt x="11642" y="12424"/>
                </a:cubicBezTo>
                <a:cubicBezTo>
                  <a:pt x="11747" y="11189"/>
                  <a:pt x="11640" y="9918"/>
                  <a:pt x="10888" y="8889"/>
                </a:cubicBezTo>
                <a:cubicBezTo>
                  <a:pt x="10305" y="8095"/>
                  <a:pt x="9408" y="7638"/>
                  <a:pt x="8507" y="7294"/>
                </a:cubicBezTo>
                <a:cubicBezTo>
                  <a:pt x="6779" y="6638"/>
                  <a:pt x="4651" y="6461"/>
                  <a:pt x="3622" y="4774"/>
                </a:cubicBezTo>
                <a:cubicBezTo>
                  <a:pt x="2807" y="3438"/>
                  <a:pt x="2986" y="1695"/>
                  <a:pt x="3261" y="233"/>
                </a:cubicBezTo>
                <a:cubicBezTo>
                  <a:pt x="3286" y="101"/>
                  <a:pt x="2707" y="1"/>
                  <a:pt x="2065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32"/>
          <p:cNvSpPr/>
          <p:nvPr/>
        </p:nvSpPr>
        <p:spPr>
          <a:xfrm rot="10800000">
            <a:off x="8470906" y="-137480"/>
            <a:ext cx="759174" cy="1698051"/>
          </a:xfrm>
          <a:custGeom>
            <a:avLst/>
            <a:gdLst/>
            <a:ahLst/>
            <a:cxnLst/>
            <a:rect l="l" t="t" r="r" b="b"/>
            <a:pathLst>
              <a:path w="26201" h="58604" extrusionOk="0">
                <a:moveTo>
                  <a:pt x="5742" y="22424"/>
                </a:moveTo>
                <a:cubicBezTo>
                  <a:pt x="5704" y="22426"/>
                  <a:pt x="5689" y="22426"/>
                  <a:pt x="5687" y="22426"/>
                </a:cubicBezTo>
                <a:cubicBezTo>
                  <a:pt x="5683" y="22426"/>
                  <a:pt x="5717" y="22425"/>
                  <a:pt x="5742" y="22424"/>
                </a:cubicBezTo>
                <a:close/>
                <a:moveTo>
                  <a:pt x="15230" y="22608"/>
                </a:moveTo>
                <a:lnTo>
                  <a:pt x="15230" y="22608"/>
                </a:lnTo>
                <a:cubicBezTo>
                  <a:pt x="15231" y="22608"/>
                  <a:pt x="15232" y="22608"/>
                  <a:pt x="15233" y="22608"/>
                </a:cubicBezTo>
                <a:lnTo>
                  <a:pt x="15233" y="22608"/>
                </a:lnTo>
                <a:cubicBezTo>
                  <a:pt x="15231" y="22608"/>
                  <a:pt x="15230" y="22608"/>
                  <a:pt x="15230" y="22608"/>
                </a:cubicBezTo>
                <a:close/>
                <a:moveTo>
                  <a:pt x="15790" y="22813"/>
                </a:moveTo>
                <a:lnTo>
                  <a:pt x="15790" y="22813"/>
                </a:lnTo>
                <a:cubicBezTo>
                  <a:pt x="15802" y="22823"/>
                  <a:pt x="15812" y="22831"/>
                  <a:pt x="15820" y="22837"/>
                </a:cubicBezTo>
                <a:lnTo>
                  <a:pt x="15820" y="22837"/>
                </a:lnTo>
                <a:cubicBezTo>
                  <a:pt x="15810" y="22829"/>
                  <a:pt x="15800" y="22822"/>
                  <a:pt x="15791" y="22813"/>
                </a:cubicBezTo>
                <a:lnTo>
                  <a:pt x="15791" y="22813"/>
                </a:lnTo>
                <a:cubicBezTo>
                  <a:pt x="15791" y="22813"/>
                  <a:pt x="15791" y="22813"/>
                  <a:pt x="15790" y="22813"/>
                </a:cubicBezTo>
                <a:close/>
                <a:moveTo>
                  <a:pt x="15987" y="22959"/>
                </a:moveTo>
                <a:cubicBezTo>
                  <a:pt x="16003" y="22971"/>
                  <a:pt x="16020" y="22982"/>
                  <a:pt x="16035" y="22994"/>
                </a:cubicBezTo>
                <a:cubicBezTo>
                  <a:pt x="16016" y="22980"/>
                  <a:pt x="16000" y="22968"/>
                  <a:pt x="15987" y="22959"/>
                </a:cubicBezTo>
                <a:close/>
                <a:moveTo>
                  <a:pt x="16201" y="23148"/>
                </a:moveTo>
                <a:cubicBezTo>
                  <a:pt x="16275" y="23214"/>
                  <a:pt x="16300" y="23237"/>
                  <a:pt x="16300" y="23237"/>
                </a:cubicBezTo>
                <a:cubicBezTo>
                  <a:pt x="16300" y="23237"/>
                  <a:pt x="16243" y="23186"/>
                  <a:pt x="16201" y="23148"/>
                </a:cubicBezTo>
                <a:close/>
                <a:moveTo>
                  <a:pt x="16412" y="25138"/>
                </a:moveTo>
                <a:lnTo>
                  <a:pt x="16412" y="25138"/>
                </a:lnTo>
                <a:cubicBezTo>
                  <a:pt x="16412" y="25139"/>
                  <a:pt x="16411" y="25140"/>
                  <a:pt x="16411" y="25141"/>
                </a:cubicBezTo>
                <a:lnTo>
                  <a:pt x="16411" y="25141"/>
                </a:lnTo>
                <a:cubicBezTo>
                  <a:pt x="16411" y="25140"/>
                  <a:pt x="16412" y="25139"/>
                  <a:pt x="16412" y="25138"/>
                </a:cubicBezTo>
                <a:close/>
                <a:moveTo>
                  <a:pt x="19352" y="36701"/>
                </a:moveTo>
                <a:cubicBezTo>
                  <a:pt x="19353" y="36701"/>
                  <a:pt x="19353" y="36701"/>
                  <a:pt x="19354" y="36701"/>
                </a:cubicBezTo>
                <a:lnTo>
                  <a:pt x="19354" y="36701"/>
                </a:lnTo>
                <a:cubicBezTo>
                  <a:pt x="19354" y="36705"/>
                  <a:pt x="19353" y="36710"/>
                  <a:pt x="19353" y="36714"/>
                </a:cubicBezTo>
                <a:lnTo>
                  <a:pt x="19353" y="36714"/>
                </a:lnTo>
                <a:cubicBezTo>
                  <a:pt x="19353" y="36709"/>
                  <a:pt x="19353" y="36705"/>
                  <a:pt x="19352" y="36701"/>
                </a:cubicBezTo>
                <a:close/>
                <a:moveTo>
                  <a:pt x="17957" y="36354"/>
                </a:moveTo>
                <a:cubicBezTo>
                  <a:pt x="18149" y="36354"/>
                  <a:pt x="18350" y="36377"/>
                  <a:pt x="18618" y="36421"/>
                </a:cubicBezTo>
                <a:cubicBezTo>
                  <a:pt x="18581" y="36415"/>
                  <a:pt x="18561" y="36413"/>
                  <a:pt x="18556" y="36413"/>
                </a:cubicBezTo>
                <a:cubicBezTo>
                  <a:pt x="18528" y="36413"/>
                  <a:pt x="18808" y="36472"/>
                  <a:pt x="18866" y="36490"/>
                </a:cubicBezTo>
                <a:cubicBezTo>
                  <a:pt x="18922" y="36508"/>
                  <a:pt x="18978" y="36530"/>
                  <a:pt x="19034" y="36546"/>
                </a:cubicBezTo>
                <a:cubicBezTo>
                  <a:pt x="19046" y="36549"/>
                  <a:pt x="19057" y="36552"/>
                  <a:pt x="19067" y="36555"/>
                </a:cubicBezTo>
                <a:lnTo>
                  <a:pt x="19067" y="36555"/>
                </a:lnTo>
                <a:cubicBezTo>
                  <a:pt x="19075" y="36559"/>
                  <a:pt x="19085" y="36564"/>
                  <a:pt x="19096" y="36570"/>
                </a:cubicBezTo>
                <a:cubicBezTo>
                  <a:pt x="19181" y="36613"/>
                  <a:pt x="19265" y="36655"/>
                  <a:pt x="19348" y="36698"/>
                </a:cubicBezTo>
                <a:lnTo>
                  <a:pt x="19348" y="36698"/>
                </a:lnTo>
                <a:cubicBezTo>
                  <a:pt x="19350" y="36708"/>
                  <a:pt x="19351" y="36718"/>
                  <a:pt x="19353" y="36728"/>
                </a:cubicBezTo>
                <a:lnTo>
                  <a:pt x="19353" y="36728"/>
                </a:lnTo>
                <a:cubicBezTo>
                  <a:pt x="19352" y="36754"/>
                  <a:pt x="19348" y="36785"/>
                  <a:pt x="19340" y="36816"/>
                </a:cubicBezTo>
                <a:cubicBezTo>
                  <a:pt x="19323" y="36888"/>
                  <a:pt x="19299" y="36960"/>
                  <a:pt x="19280" y="37032"/>
                </a:cubicBezTo>
                <a:cubicBezTo>
                  <a:pt x="19276" y="37048"/>
                  <a:pt x="19273" y="37061"/>
                  <a:pt x="19271" y="37070"/>
                </a:cubicBezTo>
                <a:lnTo>
                  <a:pt x="19271" y="37070"/>
                </a:lnTo>
                <a:cubicBezTo>
                  <a:pt x="19264" y="37079"/>
                  <a:pt x="19254" y="37092"/>
                  <a:pt x="19241" y="37111"/>
                </a:cubicBezTo>
                <a:cubicBezTo>
                  <a:pt x="19142" y="37257"/>
                  <a:pt x="19054" y="37402"/>
                  <a:pt x="18938" y="37535"/>
                </a:cubicBezTo>
                <a:cubicBezTo>
                  <a:pt x="18876" y="37607"/>
                  <a:pt x="18808" y="37674"/>
                  <a:pt x="18743" y="37742"/>
                </a:cubicBezTo>
                <a:cubicBezTo>
                  <a:pt x="18708" y="37778"/>
                  <a:pt x="18671" y="37810"/>
                  <a:pt x="18634" y="37843"/>
                </a:cubicBezTo>
                <a:cubicBezTo>
                  <a:pt x="18631" y="37846"/>
                  <a:pt x="18628" y="37849"/>
                  <a:pt x="18625" y="37852"/>
                </a:cubicBezTo>
                <a:lnTo>
                  <a:pt x="18625" y="37852"/>
                </a:lnTo>
                <a:cubicBezTo>
                  <a:pt x="18623" y="37853"/>
                  <a:pt x="18622" y="37854"/>
                  <a:pt x="18620" y="37856"/>
                </a:cubicBezTo>
                <a:cubicBezTo>
                  <a:pt x="18451" y="37993"/>
                  <a:pt x="18273" y="38123"/>
                  <a:pt x="18091" y="38243"/>
                </a:cubicBezTo>
                <a:cubicBezTo>
                  <a:pt x="17679" y="38506"/>
                  <a:pt x="17243" y="38733"/>
                  <a:pt x="16791" y="38921"/>
                </a:cubicBezTo>
                <a:cubicBezTo>
                  <a:pt x="16233" y="39158"/>
                  <a:pt x="15938" y="39255"/>
                  <a:pt x="15351" y="39401"/>
                </a:cubicBezTo>
                <a:cubicBezTo>
                  <a:pt x="14819" y="39535"/>
                  <a:pt x="14276" y="39629"/>
                  <a:pt x="13730" y="39680"/>
                </a:cubicBezTo>
                <a:cubicBezTo>
                  <a:pt x="13608" y="39691"/>
                  <a:pt x="13487" y="39701"/>
                  <a:pt x="13364" y="39707"/>
                </a:cubicBezTo>
                <a:cubicBezTo>
                  <a:pt x="13348" y="39708"/>
                  <a:pt x="13332" y="39709"/>
                  <a:pt x="13315" y="39710"/>
                </a:cubicBezTo>
                <a:lnTo>
                  <a:pt x="13315" y="39710"/>
                </a:lnTo>
                <a:cubicBezTo>
                  <a:pt x="13600" y="39178"/>
                  <a:pt x="13950" y="38677"/>
                  <a:pt x="14359" y="38222"/>
                </a:cubicBezTo>
                <a:cubicBezTo>
                  <a:pt x="15102" y="37394"/>
                  <a:pt x="16144" y="36693"/>
                  <a:pt x="17152" y="36466"/>
                </a:cubicBezTo>
                <a:cubicBezTo>
                  <a:pt x="17487" y="36390"/>
                  <a:pt x="17715" y="36354"/>
                  <a:pt x="17957" y="36354"/>
                </a:cubicBezTo>
                <a:close/>
                <a:moveTo>
                  <a:pt x="9409" y="1"/>
                </a:moveTo>
                <a:cubicBezTo>
                  <a:pt x="9281" y="1"/>
                  <a:pt x="9160" y="30"/>
                  <a:pt x="9057" y="97"/>
                </a:cubicBezTo>
                <a:lnTo>
                  <a:pt x="9057" y="94"/>
                </a:lnTo>
                <a:cubicBezTo>
                  <a:pt x="7445" y="1132"/>
                  <a:pt x="6145" y="2683"/>
                  <a:pt x="5023" y="4215"/>
                </a:cubicBezTo>
                <a:cubicBezTo>
                  <a:pt x="3600" y="6163"/>
                  <a:pt x="2415" y="8275"/>
                  <a:pt x="1491" y="10505"/>
                </a:cubicBezTo>
                <a:cubicBezTo>
                  <a:pt x="633" y="12581"/>
                  <a:pt x="1" y="14816"/>
                  <a:pt x="69" y="17082"/>
                </a:cubicBezTo>
                <a:cubicBezTo>
                  <a:pt x="98" y="18048"/>
                  <a:pt x="288" y="19039"/>
                  <a:pt x="702" y="19917"/>
                </a:cubicBezTo>
                <a:cubicBezTo>
                  <a:pt x="1183" y="20938"/>
                  <a:pt x="1863" y="22077"/>
                  <a:pt x="2838" y="22906"/>
                </a:cubicBezTo>
                <a:cubicBezTo>
                  <a:pt x="3949" y="23851"/>
                  <a:pt x="5280" y="24228"/>
                  <a:pt x="6653" y="24228"/>
                </a:cubicBezTo>
                <a:cubicBezTo>
                  <a:pt x="7272" y="24228"/>
                  <a:pt x="7899" y="24151"/>
                  <a:pt x="8519" y="24017"/>
                </a:cubicBezTo>
                <a:cubicBezTo>
                  <a:pt x="10343" y="23619"/>
                  <a:pt x="12084" y="22830"/>
                  <a:pt x="13946" y="22600"/>
                </a:cubicBezTo>
                <a:cubicBezTo>
                  <a:pt x="14224" y="22565"/>
                  <a:pt x="14376" y="22546"/>
                  <a:pt x="14541" y="22546"/>
                </a:cubicBezTo>
                <a:cubicBezTo>
                  <a:pt x="14671" y="22546"/>
                  <a:pt x="14809" y="22558"/>
                  <a:pt x="15025" y="22582"/>
                </a:cubicBezTo>
                <a:cubicBezTo>
                  <a:pt x="15105" y="22592"/>
                  <a:pt x="15184" y="22604"/>
                  <a:pt x="15263" y="22616"/>
                </a:cubicBezTo>
                <a:lnTo>
                  <a:pt x="15263" y="22616"/>
                </a:lnTo>
                <a:cubicBezTo>
                  <a:pt x="15303" y="22626"/>
                  <a:pt x="15343" y="22635"/>
                  <a:pt x="15382" y="22647"/>
                </a:cubicBezTo>
                <a:cubicBezTo>
                  <a:pt x="15457" y="22671"/>
                  <a:pt x="15533" y="22698"/>
                  <a:pt x="15609" y="22723"/>
                </a:cubicBezTo>
                <a:lnTo>
                  <a:pt x="15609" y="22723"/>
                </a:lnTo>
                <a:cubicBezTo>
                  <a:pt x="15659" y="22749"/>
                  <a:pt x="15712" y="22774"/>
                  <a:pt x="15764" y="22799"/>
                </a:cubicBezTo>
                <a:cubicBezTo>
                  <a:pt x="15773" y="22804"/>
                  <a:pt x="15782" y="22809"/>
                  <a:pt x="15790" y="22813"/>
                </a:cubicBezTo>
                <a:lnTo>
                  <a:pt x="15790" y="22813"/>
                </a:lnTo>
                <a:cubicBezTo>
                  <a:pt x="15786" y="22810"/>
                  <a:pt x="15782" y="22806"/>
                  <a:pt x="15778" y="22803"/>
                </a:cubicBezTo>
                <a:lnTo>
                  <a:pt x="15778" y="22803"/>
                </a:lnTo>
                <a:cubicBezTo>
                  <a:pt x="15782" y="22806"/>
                  <a:pt x="15786" y="22810"/>
                  <a:pt x="15791" y="22813"/>
                </a:cubicBezTo>
                <a:lnTo>
                  <a:pt x="15791" y="22813"/>
                </a:lnTo>
                <a:cubicBezTo>
                  <a:pt x="15850" y="22846"/>
                  <a:pt x="15877" y="22870"/>
                  <a:pt x="15871" y="22870"/>
                </a:cubicBezTo>
                <a:cubicBezTo>
                  <a:pt x="15867" y="22870"/>
                  <a:pt x="15850" y="22860"/>
                  <a:pt x="15820" y="22837"/>
                </a:cubicBezTo>
                <a:lnTo>
                  <a:pt x="15820" y="22837"/>
                </a:lnTo>
                <a:cubicBezTo>
                  <a:pt x="15863" y="22870"/>
                  <a:pt x="15908" y="22902"/>
                  <a:pt x="15952" y="22933"/>
                </a:cubicBezTo>
                <a:lnTo>
                  <a:pt x="15952" y="22933"/>
                </a:lnTo>
                <a:cubicBezTo>
                  <a:pt x="15943" y="22928"/>
                  <a:pt x="15939" y="22925"/>
                  <a:pt x="15938" y="22925"/>
                </a:cubicBezTo>
                <a:cubicBezTo>
                  <a:pt x="15932" y="22925"/>
                  <a:pt x="16115" y="23070"/>
                  <a:pt x="16171" y="23120"/>
                </a:cubicBezTo>
                <a:cubicBezTo>
                  <a:pt x="16179" y="23127"/>
                  <a:pt x="16186" y="23134"/>
                  <a:pt x="16193" y="23140"/>
                </a:cubicBezTo>
                <a:lnTo>
                  <a:pt x="16193" y="23140"/>
                </a:lnTo>
                <a:cubicBezTo>
                  <a:pt x="16230" y="23176"/>
                  <a:pt x="16269" y="23210"/>
                  <a:pt x="16305" y="23247"/>
                </a:cubicBezTo>
                <a:cubicBezTo>
                  <a:pt x="16361" y="23306"/>
                  <a:pt x="16413" y="23376"/>
                  <a:pt x="16472" y="23428"/>
                </a:cubicBezTo>
                <a:lnTo>
                  <a:pt x="16472" y="23428"/>
                </a:lnTo>
                <a:cubicBezTo>
                  <a:pt x="16392" y="23356"/>
                  <a:pt x="16363" y="23330"/>
                  <a:pt x="16362" y="23330"/>
                </a:cubicBezTo>
                <a:lnTo>
                  <a:pt x="16362" y="23330"/>
                </a:lnTo>
                <a:cubicBezTo>
                  <a:pt x="16361" y="23330"/>
                  <a:pt x="16447" y="23411"/>
                  <a:pt x="16489" y="23467"/>
                </a:cubicBezTo>
                <a:cubicBezTo>
                  <a:pt x="16498" y="23480"/>
                  <a:pt x="16506" y="23493"/>
                  <a:pt x="16514" y="23507"/>
                </a:cubicBezTo>
                <a:lnTo>
                  <a:pt x="16514" y="23507"/>
                </a:lnTo>
                <a:cubicBezTo>
                  <a:pt x="16539" y="23572"/>
                  <a:pt x="16567" y="23639"/>
                  <a:pt x="16597" y="23700"/>
                </a:cubicBezTo>
                <a:cubicBezTo>
                  <a:pt x="16601" y="23708"/>
                  <a:pt x="16605" y="23715"/>
                  <a:pt x="16608" y="23721"/>
                </a:cubicBezTo>
                <a:lnTo>
                  <a:pt x="16608" y="23721"/>
                </a:lnTo>
                <a:cubicBezTo>
                  <a:pt x="16608" y="23723"/>
                  <a:pt x="16608" y="23724"/>
                  <a:pt x="16609" y="23726"/>
                </a:cubicBezTo>
                <a:cubicBezTo>
                  <a:pt x="16621" y="23802"/>
                  <a:pt x="16639" y="23878"/>
                  <a:pt x="16647" y="23956"/>
                </a:cubicBezTo>
                <a:cubicBezTo>
                  <a:pt x="16653" y="24025"/>
                  <a:pt x="16655" y="24092"/>
                  <a:pt x="16658" y="24160"/>
                </a:cubicBezTo>
                <a:cubicBezTo>
                  <a:pt x="16658" y="24162"/>
                  <a:pt x="16658" y="24163"/>
                  <a:pt x="16658" y="24164"/>
                </a:cubicBezTo>
                <a:lnTo>
                  <a:pt x="16658" y="24164"/>
                </a:lnTo>
                <a:cubicBezTo>
                  <a:pt x="16656" y="24191"/>
                  <a:pt x="16654" y="24219"/>
                  <a:pt x="16650" y="24245"/>
                </a:cubicBezTo>
                <a:cubicBezTo>
                  <a:pt x="16609" y="24560"/>
                  <a:pt x="16524" y="24868"/>
                  <a:pt x="16401" y="25160"/>
                </a:cubicBezTo>
                <a:cubicBezTo>
                  <a:pt x="16400" y="25163"/>
                  <a:pt x="16398" y="25166"/>
                  <a:pt x="16397" y="25169"/>
                </a:cubicBezTo>
                <a:lnTo>
                  <a:pt x="16397" y="25169"/>
                </a:lnTo>
                <a:cubicBezTo>
                  <a:pt x="16382" y="25201"/>
                  <a:pt x="16367" y="25233"/>
                  <a:pt x="16351" y="25264"/>
                </a:cubicBezTo>
                <a:cubicBezTo>
                  <a:pt x="16313" y="25339"/>
                  <a:pt x="16275" y="25413"/>
                  <a:pt x="16235" y="25486"/>
                </a:cubicBezTo>
                <a:cubicBezTo>
                  <a:pt x="16137" y="25664"/>
                  <a:pt x="16032" y="25835"/>
                  <a:pt x="15920" y="26001"/>
                </a:cubicBezTo>
                <a:cubicBezTo>
                  <a:pt x="15690" y="26344"/>
                  <a:pt x="15442" y="26673"/>
                  <a:pt x="15177" y="26991"/>
                </a:cubicBezTo>
                <a:cubicBezTo>
                  <a:pt x="13966" y="28456"/>
                  <a:pt x="12552" y="29742"/>
                  <a:pt x="11243" y="31118"/>
                </a:cubicBezTo>
                <a:cubicBezTo>
                  <a:pt x="10048" y="32372"/>
                  <a:pt x="8782" y="33752"/>
                  <a:pt x="8226" y="35431"/>
                </a:cubicBezTo>
                <a:cubicBezTo>
                  <a:pt x="7701" y="37022"/>
                  <a:pt x="8263" y="38848"/>
                  <a:pt x="9484" y="39968"/>
                </a:cubicBezTo>
                <a:cubicBezTo>
                  <a:pt x="9800" y="40258"/>
                  <a:pt x="10141" y="40502"/>
                  <a:pt x="10499" y="40704"/>
                </a:cubicBezTo>
                <a:lnTo>
                  <a:pt x="10499" y="40704"/>
                </a:lnTo>
                <a:cubicBezTo>
                  <a:pt x="10290" y="41706"/>
                  <a:pt x="10257" y="42744"/>
                  <a:pt x="10420" y="43759"/>
                </a:cubicBezTo>
                <a:cubicBezTo>
                  <a:pt x="10829" y="46302"/>
                  <a:pt x="12410" y="48773"/>
                  <a:pt x="14509" y="50262"/>
                </a:cubicBezTo>
                <a:cubicBezTo>
                  <a:pt x="16198" y="51460"/>
                  <a:pt x="18182" y="51989"/>
                  <a:pt x="20141" y="52561"/>
                </a:cubicBezTo>
                <a:cubicBezTo>
                  <a:pt x="20575" y="52687"/>
                  <a:pt x="21010" y="52820"/>
                  <a:pt x="21436" y="52973"/>
                </a:cubicBezTo>
                <a:cubicBezTo>
                  <a:pt x="21532" y="53007"/>
                  <a:pt x="21628" y="53042"/>
                  <a:pt x="21724" y="53079"/>
                </a:cubicBezTo>
                <a:cubicBezTo>
                  <a:pt x="21774" y="53099"/>
                  <a:pt x="21853" y="53132"/>
                  <a:pt x="21887" y="53146"/>
                </a:cubicBezTo>
                <a:lnTo>
                  <a:pt x="21887" y="53146"/>
                </a:lnTo>
                <a:cubicBezTo>
                  <a:pt x="22068" y="53227"/>
                  <a:pt x="22249" y="53310"/>
                  <a:pt x="22424" y="53403"/>
                </a:cubicBezTo>
                <a:cubicBezTo>
                  <a:pt x="22510" y="53448"/>
                  <a:pt x="22593" y="53496"/>
                  <a:pt x="22676" y="53544"/>
                </a:cubicBezTo>
                <a:cubicBezTo>
                  <a:pt x="22684" y="53548"/>
                  <a:pt x="22692" y="53552"/>
                  <a:pt x="22699" y="53556"/>
                </a:cubicBezTo>
                <a:lnTo>
                  <a:pt x="22699" y="53556"/>
                </a:lnTo>
                <a:cubicBezTo>
                  <a:pt x="22704" y="53560"/>
                  <a:pt x="22710" y="53565"/>
                  <a:pt x="22718" y="53571"/>
                </a:cubicBezTo>
                <a:cubicBezTo>
                  <a:pt x="22793" y="53628"/>
                  <a:pt x="22873" y="53678"/>
                  <a:pt x="22948" y="53735"/>
                </a:cubicBezTo>
                <a:cubicBezTo>
                  <a:pt x="23010" y="53783"/>
                  <a:pt x="23129" y="53916"/>
                  <a:pt x="23133" y="53916"/>
                </a:cubicBezTo>
                <a:cubicBezTo>
                  <a:pt x="23135" y="53916"/>
                  <a:pt x="23112" y="53888"/>
                  <a:pt x="23049" y="53811"/>
                </a:cubicBezTo>
                <a:lnTo>
                  <a:pt x="23049" y="53811"/>
                </a:lnTo>
                <a:cubicBezTo>
                  <a:pt x="23108" y="53882"/>
                  <a:pt x="23183" y="53941"/>
                  <a:pt x="23246" y="54007"/>
                </a:cubicBezTo>
                <a:cubicBezTo>
                  <a:pt x="23295" y="54059"/>
                  <a:pt x="23361" y="54139"/>
                  <a:pt x="23363" y="54139"/>
                </a:cubicBezTo>
                <a:cubicBezTo>
                  <a:pt x="23363" y="54139"/>
                  <a:pt x="23363" y="54139"/>
                  <a:pt x="23363" y="54139"/>
                </a:cubicBezTo>
                <a:lnTo>
                  <a:pt x="23363" y="54139"/>
                </a:lnTo>
                <a:cubicBezTo>
                  <a:pt x="23399" y="54187"/>
                  <a:pt x="23434" y="54236"/>
                  <a:pt x="23468" y="54285"/>
                </a:cubicBezTo>
                <a:cubicBezTo>
                  <a:pt x="23492" y="54319"/>
                  <a:pt x="23607" y="54516"/>
                  <a:pt x="23612" y="54516"/>
                </a:cubicBezTo>
                <a:cubicBezTo>
                  <a:pt x="23613" y="54516"/>
                  <a:pt x="23604" y="54497"/>
                  <a:pt x="23579" y="54448"/>
                </a:cubicBezTo>
                <a:lnTo>
                  <a:pt x="23579" y="54448"/>
                </a:lnTo>
                <a:cubicBezTo>
                  <a:pt x="24016" y="55277"/>
                  <a:pt x="24114" y="56167"/>
                  <a:pt x="24067" y="57165"/>
                </a:cubicBezTo>
                <a:cubicBezTo>
                  <a:pt x="24040" y="57731"/>
                  <a:pt x="24456" y="58196"/>
                  <a:pt x="24941" y="58443"/>
                </a:cubicBezTo>
                <a:cubicBezTo>
                  <a:pt x="25080" y="58514"/>
                  <a:pt x="25373" y="58604"/>
                  <a:pt x="25634" y="58604"/>
                </a:cubicBezTo>
                <a:cubicBezTo>
                  <a:pt x="25894" y="58604"/>
                  <a:pt x="26124" y="58515"/>
                  <a:pt x="26136" y="58231"/>
                </a:cubicBezTo>
                <a:cubicBezTo>
                  <a:pt x="26200" y="56865"/>
                  <a:pt x="26050" y="55539"/>
                  <a:pt x="25369" y="54330"/>
                </a:cubicBezTo>
                <a:cubicBezTo>
                  <a:pt x="24801" y="53318"/>
                  <a:pt x="23892" y="52555"/>
                  <a:pt x="22892" y="51992"/>
                </a:cubicBezTo>
                <a:cubicBezTo>
                  <a:pt x="20999" y="50926"/>
                  <a:pt x="18775" y="50634"/>
                  <a:pt x="16767" y="49853"/>
                </a:cubicBezTo>
                <a:lnTo>
                  <a:pt x="16767" y="49853"/>
                </a:lnTo>
                <a:cubicBezTo>
                  <a:pt x="16768" y="49853"/>
                  <a:pt x="16768" y="49853"/>
                  <a:pt x="16768" y="49853"/>
                </a:cubicBezTo>
                <a:cubicBezTo>
                  <a:pt x="16768" y="49853"/>
                  <a:pt x="16767" y="49853"/>
                  <a:pt x="16766" y="49852"/>
                </a:cubicBezTo>
                <a:lnTo>
                  <a:pt x="16766" y="49852"/>
                </a:lnTo>
                <a:cubicBezTo>
                  <a:pt x="16767" y="49853"/>
                  <a:pt x="16767" y="49853"/>
                  <a:pt x="16767" y="49853"/>
                </a:cubicBezTo>
                <a:lnTo>
                  <a:pt x="16767" y="49853"/>
                </a:lnTo>
                <a:cubicBezTo>
                  <a:pt x="16763" y="49851"/>
                  <a:pt x="16759" y="49849"/>
                  <a:pt x="16753" y="49847"/>
                </a:cubicBezTo>
                <a:lnTo>
                  <a:pt x="16753" y="49847"/>
                </a:lnTo>
                <a:cubicBezTo>
                  <a:pt x="16758" y="49849"/>
                  <a:pt x="16762" y="49851"/>
                  <a:pt x="16766" y="49852"/>
                </a:cubicBezTo>
                <a:lnTo>
                  <a:pt x="16766" y="49852"/>
                </a:lnTo>
                <a:cubicBezTo>
                  <a:pt x="16764" y="49852"/>
                  <a:pt x="16762" y="49851"/>
                  <a:pt x="16760" y="49850"/>
                </a:cubicBezTo>
                <a:cubicBezTo>
                  <a:pt x="16688" y="49822"/>
                  <a:pt x="16664" y="49812"/>
                  <a:pt x="16665" y="49812"/>
                </a:cubicBezTo>
                <a:lnTo>
                  <a:pt x="16665" y="49812"/>
                </a:lnTo>
                <a:cubicBezTo>
                  <a:pt x="16666" y="49812"/>
                  <a:pt x="16721" y="49833"/>
                  <a:pt x="16753" y="49847"/>
                </a:cubicBezTo>
                <a:lnTo>
                  <a:pt x="16753" y="49847"/>
                </a:lnTo>
                <a:cubicBezTo>
                  <a:pt x="16699" y="49823"/>
                  <a:pt x="16647" y="49800"/>
                  <a:pt x="16594" y="49777"/>
                </a:cubicBezTo>
                <a:cubicBezTo>
                  <a:pt x="16463" y="49716"/>
                  <a:pt x="16334" y="49658"/>
                  <a:pt x="16206" y="49595"/>
                </a:cubicBezTo>
                <a:cubicBezTo>
                  <a:pt x="16093" y="49539"/>
                  <a:pt x="15981" y="49479"/>
                  <a:pt x="15869" y="49419"/>
                </a:cubicBezTo>
                <a:cubicBezTo>
                  <a:pt x="15800" y="49380"/>
                  <a:pt x="15732" y="49341"/>
                  <a:pt x="15663" y="49302"/>
                </a:cubicBezTo>
                <a:cubicBezTo>
                  <a:pt x="15648" y="49294"/>
                  <a:pt x="15593" y="49260"/>
                  <a:pt x="15552" y="49234"/>
                </a:cubicBezTo>
                <a:lnTo>
                  <a:pt x="15552" y="49234"/>
                </a:lnTo>
                <a:cubicBezTo>
                  <a:pt x="15489" y="49190"/>
                  <a:pt x="15355" y="49099"/>
                  <a:pt x="15332" y="49082"/>
                </a:cubicBezTo>
                <a:cubicBezTo>
                  <a:pt x="15214" y="48997"/>
                  <a:pt x="15104" y="48906"/>
                  <a:pt x="14989" y="48818"/>
                </a:cubicBezTo>
                <a:cubicBezTo>
                  <a:pt x="14978" y="48810"/>
                  <a:pt x="14963" y="48798"/>
                  <a:pt x="14949" y="48786"/>
                </a:cubicBezTo>
                <a:lnTo>
                  <a:pt x="14949" y="48786"/>
                </a:lnTo>
                <a:cubicBezTo>
                  <a:pt x="14920" y="48759"/>
                  <a:pt x="14891" y="48733"/>
                  <a:pt x="14863" y="48706"/>
                </a:cubicBezTo>
                <a:cubicBezTo>
                  <a:pt x="14708" y="48559"/>
                  <a:pt x="14561" y="48404"/>
                  <a:pt x="14417" y="48246"/>
                </a:cubicBezTo>
                <a:cubicBezTo>
                  <a:pt x="13541" y="47289"/>
                  <a:pt x="12856" y="46101"/>
                  <a:pt x="12578" y="44799"/>
                </a:cubicBezTo>
                <a:cubicBezTo>
                  <a:pt x="12337" y="43674"/>
                  <a:pt x="12370" y="42521"/>
                  <a:pt x="12647" y="41430"/>
                </a:cubicBezTo>
                <a:lnTo>
                  <a:pt x="12647" y="41430"/>
                </a:lnTo>
                <a:cubicBezTo>
                  <a:pt x="13099" y="41503"/>
                  <a:pt x="13561" y="41535"/>
                  <a:pt x="14025" y="41535"/>
                </a:cubicBezTo>
                <a:cubicBezTo>
                  <a:pt x="14196" y="41535"/>
                  <a:pt x="14367" y="41531"/>
                  <a:pt x="14538" y="41522"/>
                </a:cubicBezTo>
                <a:cubicBezTo>
                  <a:pt x="16157" y="41439"/>
                  <a:pt x="17828" y="40974"/>
                  <a:pt x="19248" y="40191"/>
                </a:cubicBezTo>
                <a:cubicBezTo>
                  <a:pt x="20278" y="39623"/>
                  <a:pt x="21519" y="38687"/>
                  <a:pt x="21438" y="37370"/>
                </a:cubicBezTo>
                <a:cubicBezTo>
                  <a:pt x="21372" y="36302"/>
                  <a:pt x="20462" y="35607"/>
                  <a:pt x="19582" y="35159"/>
                </a:cubicBezTo>
                <a:cubicBezTo>
                  <a:pt x="18782" y="34755"/>
                  <a:pt x="17912" y="34539"/>
                  <a:pt x="17024" y="34539"/>
                </a:cubicBezTo>
                <a:cubicBezTo>
                  <a:pt x="16859" y="34539"/>
                  <a:pt x="16694" y="34547"/>
                  <a:pt x="16529" y="34562"/>
                </a:cubicBezTo>
                <a:cubicBezTo>
                  <a:pt x="14628" y="34734"/>
                  <a:pt x="12934" y="36006"/>
                  <a:pt x="11867" y="37533"/>
                </a:cubicBezTo>
                <a:cubicBezTo>
                  <a:pt x="11486" y="38078"/>
                  <a:pt x="11171" y="38666"/>
                  <a:pt x="10927" y="39283"/>
                </a:cubicBezTo>
                <a:lnTo>
                  <a:pt x="10927" y="39283"/>
                </a:lnTo>
                <a:cubicBezTo>
                  <a:pt x="10913" y="39274"/>
                  <a:pt x="10898" y="39266"/>
                  <a:pt x="10884" y="39258"/>
                </a:cubicBezTo>
                <a:lnTo>
                  <a:pt x="10884" y="39258"/>
                </a:lnTo>
                <a:cubicBezTo>
                  <a:pt x="10805" y="39194"/>
                  <a:pt x="10716" y="39124"/>
                  <a:pt x="10632" y="39067"/>
                </a:cubicBezTo>
                <a:lnTo>
                  <a:pt x="10632" y="39067"/>
                </a:lnTo>
                <a:cubicBezTo>
                  <a:pt x="10730" y="39132"/>
                  <a:pt x="10768" y="39156"/>
                  <a:pt x="10773" y="39156"/>
                </a:cubicBezTo>
                <a:cubicBezTo>
                  <a:pt x="10783" y="39156"/>
                  <a:pt x="10623" y="39036"/>
                  <a:pt x="10557" y="38971"/>
                </a:cubicBezTo>
                <a:cubicBezTo>
                  <a:pt x="10551" y="38965"/>
                  <a:pt x="10545" y="38959"/>
                  <a:pt x="10540" y="38955"/>
                </a:cubicBezTo>
                <a:lnTo>
                  <a:pt x="10540" y="38955"/>
                </a:lnTo>
                <a:cubicBezTo>
                  <a:pt x="10533" y="38942"/>
                  <a:pt x="10524" y="38925"/>
                  <a:pt x="10511" y="38904"/>
                </a:cubicBezTo>
                <a:cubicBezTo>
                  <a:pt x="10481" y="38856"/>
                  <a:pt x="10390" y="38677"/>
                  <a:pt x="10384" y="38677"/>
                </a:cubicBezTo>
                <a:lnTo>
                  <a:pt x="10384" y="38677"/>
                </a:lnTo>
                <a:cubicBezTo>
                  <a:pt x="10382" y="38677"/>
                  <a:pt x="10392" y="38704"/>
                  <a:pt x="10425" y="38778"/>
                </a:cubicBezTo>
                <a:cubicBezTo>
                  <a:pt x="10375" y="38666"/>
                  <a:pt x="10322" y="38557"/>
                  <a:pt x="10281" y="38444"/>
                </a:cubicBezTo>
                <a:cubicBezTo>
                  <a:pt x="10263" y="38396"/>
                  <a:pt x="10247" y="38350"/>
                  <a:pt x="10231" y="38302"/>
                </a:cubicBezTo>
                <a:cubicBezTo>
                  <a:pt x="10224" y="38279"/>
                  <a:pt x="10219" y="38265"/>
                  <a:pt x="10216" y="38257"/>
                </a:cubicBezTo>
                <a:lnTo>
                  <a:pt x="10216" y="38257"/>
                </a:lnTo>
                <a:cubicBezTo>
                  <a:pt x="10213" y="38243"/>
                  <a:pt x="10210" y="38222"/>
                  <a:pt x="10204" y="38191"/>
                </a:cubicBezTo>
                <a:cubicBezTo>
                  <a:pt x="10161" y="37963"/>
                  <a:pt x="10131" y="37731"/>
                  <a:pt x="10113" y="37498"/>
                </a:cubicBezTo>
                <a:cubicBezTo>
                  <a:pt x="10109" y="37437"/>
                  <a:pt x="10105" y="37412"/>
                  <a:pt x="10102" y="37404"/>
                </a:cubicBezTo>
                <a:lnTo>
                  <a:pt x="10102" y="37404"/>
                </a:lnTo>
                <a:cubicBezTo>
                  <a:pt x="10105" y="37397"/>
                  <a:pt x="10111" y="37373"/>
                  <a:pt x="10119" y="37308"/>
                </a:cubicBezTo>
                <a:cubicBezTo>
                  <a:pt x="10135" y="37183"/>
                  <a:pt x="10151" y="37060"/>
                  <a:pt x="10177" y="36937"/>
                </a:cubicBezTo>
                <a:cubicBezTo>
                  <a:pt x="10287" y="36409"/>
                  <a:pt x="10437" y="36087"/>
                  <a:pt x="10667" y="35674"/>
                </a:cubicBezTo>
                <a:cubicBezTo>
                  <a:pt x="11890" y="33488"/>
                  <a:pt x="13912" y="31792"/>
                  <a:pt x="15633" y="30014"/>
                </a:cubicBezTo>
                <a:cubicBezTo>
                  <a:pt x="16970" y="28632"/>
                  <a:pt x="18959" y="26726"/>
                  <a:pt x="18729" y="24603"/>
                </a:cubicBezTo>
                <a:cubicBezTo>
                  <a:pt x="18673" y="24080"/>
                  <a:pt x="18455" y="23566"/>
                  <a:pt x="18158" y="23136"/>
                </a:cubicBezTo>
                <a:cubicBezTo>
                  <a:pt x="17990" y="22893"/>
                  <a:pt x="17799" y="22668"/>
                  <a:pt x="17588" y="22461"/>
                </a:cubicBezTo>
                <a:cubicBezTo>
                  <a:pt x="17529" y="22403"/>
                  <a:pt x="17338" y="22232"/>
                  <a:pt x="17261" y="22162"/>
                </a:cubicBezTo>
                <a:lnTo>
                  <a:pt x="17261" y="22162"/>
                </a:lnTo>
                <a:cubicBezTo>
                  <a:pt x="17099" y="22016"/>
                  <a:pt x="16938" y="21868"/>
                  <a:pt x="16764" y="21738"/>
                </a:cubicBezTo>
                <a:cubicBezTo>
                  <a:pt x="15822" y="21037"/>
                  <a:pt x="14720" y="20736"/>
                  <a:pt x="13579" y="20736"/>
                </a:cubicBezTo>
                <a:cubicBezTo>
                  <a:pt x="13382" y="20736"/>
                  <a:pt x="13184" y="20745"/>
                  <a:pt x="12985" y="20762"/>
                </a:cubicBezTo>
                <a:cubicBezTo>
                  <a:pt x="10516" y="20980"/>
                  <a:pt x="8273" y="22299"/>
                  <a:pt x="5785" y="22422"/>
                </a:cubicBezTo>
                <a:cubicBezTo>
                  <a:pt x="5771" y="22423"/>
                  <a:pt x="5759" y="22423"/>
                  <a:pt x="5749" y="22424"/>
                </a:cubicBezTo>
                <a:lnTo>
                  <a:pt x="5749" y="22424"/>
                </a:lnTo>
                <a:cubicBezTo>
                  <a:pt x="5666" y="22424"/>
                  <a:pt x="5584" y="22422"/>
                  <a:pt x="5501" y="22419"/>
                </a:cubicBezTo>
                <a:cubicBezTo>
                  <a:pt x="5373" y="22414"/>
                  <a:pt x="5247" y="22405"/>
                  <a:pt x="5119" y="22390"/>
                </a:cubicBezTo>
                <a:cubicBezTo>
                  <a:pt x="5049" y="22382"/>
                  <a:pt x="4980" y="22371"/>
                  <a:pt x="4910" y="22362"/>
                </a:cubicBezTo>
                <a:cubicBezTo>
                  <a:pt x="4892" y="22359"/>
                  <a:pt x="4878" y="22358"/>
                  <a:pt x="4865" y="22356"/>
                </a:cubicBezTo>
                <a:lnTo>
                  <a:pt x="4865" y="22356"/>
                </a:lnTo>
                <a:cubicBezTo>
                  <a:pt x="4721" y="22321"/>
                  <a:pt x="4582" y="22268"/>
                  <a:pt x="4437" y="22231"/>
                </a:cubicBezTo>
                <a:cubicBezTo>
                  <a:pt x="4429" y="22228"/>
                  <a:pt x="4422" y="22227"/>
                  <a:pt x="4415" y="22225"/>
                </a:cubicBezTo>
                <a:lnTo>
                  <a:pt x="4415" y="22225"/>
                </a:lnTo>
                <a:cubicBezTo>
                  <a:pt x="4356" y="22197"/>
                  <a:pt x="4298" y="22170"/>
                  <a:pt x="4241" y="22141"/>
                </a:cubicBezTo>
                <a:cubicBezTo>
                  <a:pt x="4189" y="22115"/>
                  <a:pt x="4140" y="22084"/>
                  <a:pt x="4087" y="22058"/>
                </a:cubicBezTo>
                <a:cubicBezTo>
                  <a:pt x="4082" y="22056"/>
                  <a:pt x="4077" y="22053"/>
                  <a:pt x="4073" y="22051"/>
                </a:cubicBezTo>
                <a:lnTo>
                  <a:pt x="4073" y="22051"/>
                </a:lnTo>
                <a:cubicBezTo>
                  <a:pt x="4068" y="22047"/>
                  <a:pt x="4064" y="22043"/>
                  <a:pt x="4058" y="22039"/>
                </a:cubicBezTo>
                <a:cubicBezTo>
                  <a:pt x="4018" y="22004"/>
                  <a:pt x="3859" y="21880"/>
                  <a:pt x="3808" y="21845"/>
                </a:cubicBezTo>
                <a:lnTo>
                  <a:pt x="3808" y="21845"/>
                </a:lnTo>
                <a:cubicBezTo>
                  <a:pt x="3771" y="21810"/>
                  <a:pt x="3728" y="21770"/>
                  <a:pt x="3726" y="21767"/>
                </a:cubicBezTo>
                <a:cubicBezTo>
                  <a:pt x="3654" y="21697"/>
                  <a:pt x="3589" y="21623"/>
                  <a:pt x="3522" y="21550"/>
                </a:cubicBezTo>
                <a:cubicBezTo>
                  <a:pt x="3508" y="21535"/>
                  <a:pt x="3497" y="21523"/>
                  <a:pt x="3487" y="21512"/>
                </a:cubicBezTo>
                <a:lnTo>
                  <a:pt x="3487" y="21512"/>
                </a:lnTo>
                <a:cubicBezTo>
                  <a:pt x="3484" y="21507"/>
                  <a:pt x="3479" y="21501"/>
                  <a:pt x="3474" y="21494"/>
                </a:cubicBezTo>
                <a:cubicBezTo>
                  <a:pt x="3419" y="21422"/>
                  <a:pt x="3365" y="21349"/>
                  <a:pt x="3314" y="21275"/>
                </a:cubicBezTo>
                <a:cubicBezTo>
                  <a:pt x="3205" y="21117"/>
                  <a:pt x="3102" y="20952"/>
                  <a:pt x="3007" y="20785"/>
                </a:cubicBezTo>
                <a:cubicBezTo>
                  <a:pt x="2931" y="20649"/>
                  <a:pt x="2868" y="20515"/>
                  <a:pt x="2779" y="20344"/>
                </a:cubicBezTo>
                <a:cubicBezTo>
                  <a:pt x="2748" y="20284"/>
                  <a:pt x="2728" y="20247"/>
                  <a:pt x="2717" y="20227"/>
                </a:cubicBezTo>
                <a:lnTo>
                  <a:pt x="2717" y="20227"/>
                </a:lnTo>
                <a:cubicBezTo>
                  <a:pt x="2679" y="20148"/>
                  <a:pt x="2641" y="20070"/>
                  <a:pt x="2605" y="19989"/>
                </a:cubicBezTo>
                <a:cubicBezTo>
                  <a:pt x="2351" y="19411"/>
                  <a:pt x="2266" y="19037"/>
                  <a:pt x="2194" y="18361"/>
                </a:cubicBezTo>
                <a:cubicBezTo>
                  <a:pt x="1887" y="15500"/>
                  <a:pt x="3049" y="12454"/>
                  <a:pt x="4320" y="9923"/>
                </a:cubicBezTo>
                <a:cubicBezTo>
                  <a:pt x="5638" y="7298"/>
                  <a:pt x="7329" y="4706"/>
                  <a:pt x="9493" y="2696"/>
                </a:cubicBezTo>
                <a:cubicBezTo>
                  <a:pt x="9857" y="2356"/>
                  <a:pt x="10252" y="2047"/>
                  <a:pt x="10671" y="1776"/>
                </a:cubicBezTo>
                <a:cubicBezTo>
                  <a:pt x="11456" y="1270"/>
                  <a:pt x="10251" y="1"/>
                  <a:pt x="9409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32"/>
          <p:cNvSpPr/>
          <p:nvPr/>
        </p:nvSpPr>
        <p:spPr>
          <a:xfrm rot="-6559656">
            <a:off x="7722476" y="3963748"/>
            <a:ext cx="748466" cy="1751975"/>
          </a:xfrm>
          <a:custGeom>
            <a:avLst/>
            <a:gdLst/>
            <a:ahLst/>
            <a:cxnLst/>
            <a:rect l="l" t="t" r="r" b="b"/>
            <a:pathLst>
              <a:path w="25831" h="60464" extrusionOk="0">
                <a:moveTo>
                  <a:pt x="14353" y="21284"/>
                </a:moveTo>
                <a:cubicBezTo>
                  <a:pt x="14354" y="21284"/>
                  <a:pt x="14354" y="21284"/>
                  <a:pt x="14354" y="21284"/>
                </a:cubicBezTo>
                <a:cubicBezTo>
                  <a:pt x="14354" y="21284"/>
                  <a:pt x="14354" y="21284"/>
                  <a:pt x="14353" y="21284"/>
                </a:cubicBezTo>
                <a:close/>
                <a:moveTo>
                  <a:pt x="14972" y="22124"/>
                </a:moveTo>
                <a:cubicBezTo>
                  <a:pt x="14973" y="22126"/>
                  <a:pt x="14974" y="22128"/>
                  <a:pt x="14974" y="22130"/>
                </a:cubicBezTo>
                <a:lnTo>
                  <a:pt x="14974" y="22130"/>
                </a:lnTo>
                <a:cubicBezTo>
                  <a:pt x="14974" y="22128"/>
                  <a:pt x="14973" y="22126"/>
                  <a:pt x="14972" y="22124"/>
                </a:cubicBezTo>
                <a:close/>
                <a:moveTo>
                  <a:pt x="14144" y="21194"/>
                </a:moveTo>
                <a:cubicBezTo>
                  <a:pt x="14170" y="21203"/>
                  <a:pt x="14227" y="21221"/>
                  <a:pt x="14276" y="21236"/>
                </a:cubicBezTo>
                <a:lnTo>
                  <a:pt x="14276" y="21236"/>
                </a:lnTo>
                <a:cubicBezTo>
                  <a:pt x="14312" y="21272"/>
                  <a:pt x="14362" y="21305"/>
                  <a:pt x="14404" y="21335"/>
                </a:cubicBezTo>
                <a:cubicBezTo>
                  <a:pt x="14411" y="21341"/>
                  <a:pt x="14417" y="21345"/>
                  <a:pt x="14421" y="21347"/>
                </a:cubicBezTo>
                <a:lnTo>
                  <a:pt x="14421" y="21347"/>
                </a:lnTo>
                <a:cubicBezTo>
                  <a:pt x="14423" y="21349"/>
                  <a:pt x="14425" y="21352"/>
                  <a:pt x="14428" y="21354"/>
                </a:cubicBezTo>
                <a:cubicBezTo>
                  <a:pt x="14614" y="21565"/>
                  <a:pt x="14726" y="21709"/>
                  <a:pt x="14822" y="21872"/>
                </a:cubicBezTo>
                <a:cubicBezTo>
                  <a:pt x="14873" y="21958"/>
                  <a:pt x="14921" y="22046"/>
                  <a:pt x="14971" y="22134"/>
                </a:cubicBezTo>
                <a:cubicBezTo>
                  <a:pt x="14977" y="22145"/>
                  <a:pt x="14986" y="22167"/>
                  <a:pt x="14994" y="22184"/>
                </a:cubicBezTo>
                <a:lnTo>
                  <a:pt x="14994" y="22184"/>
                </a:lnTo>
                <a:cubicBezTo>
                  <a:pt x="15007" y="22225"/>
                  <a:pt x="15019" y="22267"/>
                  <a:pt x="15030" y="22308"/>
                </a:cubicBezTo>
                <a:cubicBezTo>
                  <a:pt x="15054" y="22396"/>
                  <a:pt x="15071" y="22485"/>
                  <a:pt x="15086" y="22573"/>
                </a:cubicBezTo>
                <a:cubicBezTo>
                  <a:pt x="15088" y="22587"/>
                  <a:pt x="15091" y="22624"/>
                  <a:pt x="15093" y="22643"/>
                </a:cubicBezTo>
                <a:lnTo>
                  <a:pt x="15093" y="22643"/>
                </a:lnTo>
                <a:cubicBezTo>
                  <a:pt x="15094" y="22677"/>
                  <a:pt x="15095" y="22713"/>
                  <a:pt x="15094" y="22746"/>
                </a:cubicBezTo>
                <a:cubicBezTo>
                  <a:pt x="15087" y="22963"/>
                  <a:pt x="15062" y="23180"/>
                  <a:pt x="15017" y="23393"/>
                </a:cubicBezTo>
                <a:cubicBezTo>
                  <a:pt x="14942" y="23741"/>
                  <a:pt x="14761" y="24150"/>
                  <a:pt x="14549" y="24538"/>
                </a:cubicBezTo>
                <a:cubicBezTo>
                  <a:pt x="13546" y="26367"/>
                  <a:pt x="11836" y="27877"/>
                  <a:pt x="10089" y="28978"/>
                </a:cubicBezTo>
                <a:cubicBezTo>
                  <a:pt x="9781" y="29172"/>
                  <a:pt x="9606" y="29280"/>
                  <a:pt x="9368" y="29395"/>
                </a:cubicBezTo>
                <a:lnTo>
                  <a:pt x="9368" y="29395"/>
                </a:lnTo>
                <a:cubicBezTo>
                  <a:pt x="9239" y="28649"/>
                  <a:pt x="9206" y="27758"/>
                  <a:pt x="9386" y="26920"/>
                </a:cubicBezTo>
                <a:cubicBezTo>
                  <a:pt x="9414" y="26780"/>
                  <a:pt x="9453" y="26641"/>
                  <a:pt x="9499" y="26505"/>
                </a:cubicBezTo>
                <a:cubicBezTo>
                  <a:pt x="9574" y="26289"/>
                  <a:pt x="9657" y="26075"/>
                  <a:pt x="9748" y="25864"/>
                </a:cubicBezTo>
                <a:cubicBezTo>
                  <a:pt x="9946" y="25406"/>
                  <a:pt x="10175" y="24960"/>
                  <a:pt x="10431" y="24529"/>
                </a:cubicBezTo>
                <a:cubicBezTo>
                  <a:pt x="10950" y="23648"/>
                  <a:pt x="11550" y="22826"/>
                  <a:pt x="12309" y="22147"/>
                </a:cubicBezTo>
                <a:cubicBezTo>
                  <a:pt x="12471" y="22001"/>
                  <a:pt x="12640" y="21864"/>
                  <a:pt x="12817" y="21735"/>
                </a:cubicBezTo>
                <a:cubicBezTo>
                  <a:pt x="12913" y="21666"/>
                  <a:pt x="13012" y="21600"/>
                  <a:pt x="13113" y="21537"/>
                </a:cubicBezTo>
                <a:cubicBezTo>
                  <a:pt x="13258" y="21444"/>
                  <a:pt x="13201" y="21477"/>
                  <a:pt x="13292" y="21434"/>
                </a:cubicBezTo>
                <a:cubicBezTo>
                  <a:pt x="13474" y="21350"/>
                  <a:pt x="13662" y="21279"/>
                  <a:pt x="13857" y="21227"/>
                </a:cubicBezTo>
                <a:cubicBezTo>
                  <a:pt x="13862" y="21225"/>
                  <a:pt x="13866" y="21224"/>
                  <a:pt x="13869" y="21223"/>
                </a:cubicBezTo>
                <a:lnTo>
                  <a:pt x="13869" y="21223"/>
                </a:lnTo>
                <a:cubicBezTo>
                  <a:pt x="13898" y="21219"/>
                  <a:pt x="13928" y="21214"/>
                  <a:pt x="13956" y="21212"/>
                </a:cubicBezTo>
                <a:cubicBezTo>
                  <a:pt x="14002" y="21209"/>
                  <a:pt x="14060" y="21209"/>
                  <a:pt x="14106" y="21201"/>
                </a:cubicBezTo>
                <a:lnTo>
                  <a:pt x="14106" y="21201"/>
                </a:lnTo>
                <a:cubicBezTo>
                  <a:pt x="14186" y="21216"/>
                  <a:pt x="14246" y="21232"/>
                  <a:pt x="14250" y="21232"/>
                </a:cubicBezTo>
                <a:cubicBezTo>
                  <a:pt x="14254" y="21232"/>
                  <a:pt x="14224" y="21222"/>
                  <a:pt x="14144" y="21194"/>
                </a:cubicBezTo>
                <a:lnTo>
                  <a:pt x="14144" y="21194"/>
                </a:lnTo>
                <a:cubicBezTo>
                  <a:pt x="14144" y="21194"/>
                  <a:pt x="14144" y="21194"/>
                  <a:pt x="14144" y="21194"/>
                </a:cubicBezTo>
                <a:close/>
                <a:moveTo>
                  <a:pt x="4782" y="29721"/>
                </a:moveTo>
                <a:cubicBezTo>
                  <a:pt x="4783" y="29721"/>
                  <a:pt x="4784" y="29721"/>
                  <a:pt x="4786" y="29722"/>
                </a:cubicBezTo>
                <a:lnTo>
                  <a:pt x="4786" y="29722"/>
                </a:lnTo>
                <a:cubicBezTo>
                  <a:pt x="4784" y="29721"/>
                  <a:pt x="4783" y="29721"/>
                  <a:pt x="4782" y="29721"/>
                </a:cubicBezTo>
                <a:close/>
                <a:moveTo>
                  <a:pt x="4807" y="29729"/>
                </a:moveTo>
                <a:cubicBezTo>
                  <a:pt x="4858" y="29748"/>
                  <a:pt x="4915" y="29780"/>
                  <a:pt x="4910" y="29780"/>
                </a:cubicBezTo>
                <a:cubicBezTo>
                  <a:pt x="4907" y="29780"/>
                  <a:pt x="4879" y="29767"/>
                  <a:pt x="4807" y="29729"/>
                </a:cubicBezTo>
                <a:close/>
                <a:moveTo>
                  <a:pt x="17346" y="35867"/>
                </a:moveTo>
                <a:cubicBezTo>
                  <a:pt x="17350" y="35867"/>
                  <a:pt x="17373" y="35889"/>
                  <a:pt x="17429" y="35954"/>
                </a:cubicBezTo>
                <a:lnTo>
                  <a:pt x="17429" y="35954"/>
                </a:lnTo>
                <a:cubicBezTo>
                  <a:pt x="17385" y="35925"/>
                  <a:pt x="17339" y="35867"/>
                  <a:pt x="17346" y="35867"/>
                </a:cubicBezTo>
                <a:close/>
                <a:moveTo>
                  <a:pt x="17569" y="36120"/>
                </a:moveTo>
                <a:cubicBezTo>
                  <a:pt x="17608" y="36168"/>
                  <a:pt x="17629" y="36219"/>
                  <a:pt x="17630" y="36232"/>
                </a:cubicBezTo>
                <a:lnTo>
                  <a:pt x="17630" y="36232"/>
                </a:lnTo>
                <a:cubicBezTo>
                  <a:pt x="17607" y="36195"/>
                  <a:pt x="17586" y="36158"/>
                  <a:pt x="17569" y="36120"/>
                </a:cubicBezTo>
                <a:close/>
                <a:moveTo>
                  <a:pt x="17781" y="36484"/>
                </a:moveTo>
                <a:lnTo>
                  <a:pt x="17781" y="36484"/>
                </a:lnTo>
                <a:cubicBezTo>
                  <a:pt x="17785" y="36496"/>
                  <a:pt x="17789" y="36508"/>
                  <a:pt x="17793" y="36519"/>
                </a:cubicBezTo>
                <a:lnTo>
                  <a:pt x="17793" y="36519"/>
                </a:lnTo>
                <a:cubicBezTo>
                  <a:pt x="17789" y="36509"/>
                  <a:pt x="17785" y="36497"/>
                  <a:pt x="17781" y="36484"/>
                </a:cubicBezTo>
                <a:close/>
                <a:moveTo>
                  <a:pt x="17796" y="36527"/>
                </a:moveTo>
                <a:cubicBezTo>
                  <a:pt x="17809" y="36560"/>
                  <a:pt x="17817" y="36584"/>
                  <a:pt x="17817" y="36584"/>
                </a:cubicBezTo>
                <a:cubicBezTo>
                  <a:pt x="17816" y="36584"/>
                  <a:pt x="17810" y="36567"/>
                  <a:pt x="17796" y="36527"/>
                </a:cubicBezTo>
                <a:close/>
                <a:moveTo>
                  <a:pt x="17985" y="37409"/>
                </a:moveTo>
                <a:cubicBezTo>
                  <a:pt x="17985" y="37411"/>
                  <a:pt x="17985" y="37413"/>
                  <a:pt x="17985" y="37414"/>
                </a:cubicBezTo>
                <a:cubicBezTo>
                  <a:pt x="17985" y="37413"/>
                  <a:pt x="17985" y="37411"/>
                  <a:pt x="17985" y="37409"/>
                </a:cubicBezTo>
                <a:close/>
                <a:moveTo>
                  <a:pt x="9734" y="1"/>
                </a:moveTo>
                <a:cubicBezTo>
                  <a:pt x="9543" y="1"/>
                  <a:pt x="9367" y="52"/>
                  <a:pt x="9231" y="170"/>
                </a:cubicBezTo>
                <a:lnTo>
                  <a:pt x="9231" y="173"/>
                </a:lnTo>
                <a:cubicBezTo>
                  <a:pt x="8296" y="981"/>
                  <a:pt x="7563" y="2042"/>
                  <a:pt x="6908" y="3084"/>
                </a:cubicBezTo>
                <a:cubicBezTo>
                  <a:pt x="6018" y="4499"/>
                  <a:pt x="5258" y="5999"/>
                  <a:pt x="4569" y="7521"/>
                </a:cubicBezTo>
                <a:cubicBezTo>
                  <a:pt x="2968" y="11066"/>
                  <a:pt x="1706" y="14822"/>
                  <a:pt x="986" y="18648"/>
                </a:cubicBezTo>
                <a:cubicBezTo>
                  <a:pt x="401" y="21749"/>
                  <a:pt x="0" y="25390"/>
                  <a:pt x="1411" y="28336"/>
                </a:cubicBezTo>
                <a:cubicBezTo>
                  <a:pt x="2074" y="29719"/>
                  <a:pt x="3230" y="30775"/>
                  <a:pt x="4652" y="31339"/>
                </a:cubicBezTo>
                <a:cubicBezTo>
                  <a:pt x="5448" y="31655"/>
                  <a:pt x="6286" y="31781"/>
                  <a:pt x="7129" y="31781"/>
                </a:cubicBezTo>
                <a:cubicBezTo>
                  <a:pt x="7534" y="31781"/>
                  <a:pt x="7940" y="31752"/>
                  <a:pt x="8343" y="31701"/>
                </a:cubicBezTo>
                <a:lnTo>
                  <a:pt x="8343" y="31701"/>
                </a:lnTo>
                <a:cubicBezTo>
                  <a:pt x="8977" y="32515"/>
                  <a:pt x="9817" y="33157"/>
                  <a:pt x="10776" y="33606"/>
                </a:cubicBezTo>
                <a:cubicBezTo>
                  <a:pt x="12086" y="34221"/>
                  <a:pt x="13477" y="34524"/>
                  <a:pt x="14870" y="34884"/>
                </a:cubicBezTo>
                <a:cubicBezTo>
                  <a:pt x="15477" y="35042"/>
                  <a:pt x="16061" y="35238"/>
                  <a:pt x="16650" y="35451"/>
                </a:cubicBezTo>
                <a:lnTo>
                  <a:pt x="16650" y="35451"/>
                </a:lnTo>
                <a:cubicBezTo>
                  <a:pt x="16700" y="35476"/>
                  <a:pt x="16752" y="35500"/>
                  <a:pt x="16803" y="35526"/>
                </a:cubicBezTo>
                <a:cubicBezTo>
                  <a:pt x="16925" y="35588"/>
                  <a:pt x="17039" y="35663"/>
                  <a:pt x="17158" y="35729"/>
                </a:cubicBezTo>
                <a:lnTo>
                  <a:pt x="17158" y="35729"/>
                </a:lnTo>
                <a:cubicBezTo>
                  <a:pt x="17208" y="35769"/>
                  <a:pt x="17259" y="35806"/>
                  <a:pt x="17308" y="35846"/>
                </a:cubicBezTo>
                <a:cubicBezTo>
                  <a:pt x="17345" y="35876"/>
                  <a:pt x="17387" y="35928"/>
                  <a:pt x="17430" y="35955"/>
                </a:cubicBezTo>
                <a:lnTo>
                  <a:pt x="17430" y="35955"/>
                </a:lnTo>
                <a:cubicBezTo>
                  <a:pt x="17473" y="36007"/>
                  <a:pt x="17517" y="36058"/>
                  <a:pt x="17560" y="36109"/>
                </a:cubicBezTo>
                <a:cubicBezTo>
                  <a:pt x="17563" y="36112"/>
                  <a:pt x="17566" y="36116"/>
                  <a:pt x="17569" y="36119"/>
                </a:cubicBezTo>
                <a:lnTo>
                  <a:pt x="17569" y="36119"/>
                </a:lnTo>
                <a:cubicBezTo>
                  <a:pt x="17565" y="36111"/>
                  <a:pt x="17562" y="36103"/>
                  <a:pt x="17559" y="36095"/>
                </a:cubicBezTo>
                <a:lnTo>
                  <a:pt x="17559" y="36095"/>
                </a:lnTo>
                <a:cubicBezTo>
                  <a:pt x="17562" y="36103"/>
                  <a:pt x="17566" y="36112"/>
                  <a:pt x="17569" y="36120"/>
                </a:cubicBezTo>
                <a:lnTo>
                  <a:pt x="17569" y="36120"/>
                </a:lnTo>
                <a:cubicBezTo>
                  <a:pt x="17569" y="36120"/>
                  <a:pt x="17569" y="36119"/>
                  <a:pt x="17569" y="36119"/>
                </a:cubicBezTo>
                <a:lnTo>
                  <a:pt x="17569" y="36119"/>
                </a:lnTo>
                <a:cubicBezTo>
                  <a:pt x="17604" y="36204"/>
                  <a:pt x="17623" y="36235"/>
                  <a:pt x="17628" y="36235"/>
                </a:cubicBezTo>
                <a:cubicBezTo>
                  <a:pt x="17629" y="36235"/>
                  <a:pt x="17630" y="36234"/>
                  <a:pt x="17630" y="36232"/>
                </a:cubicBezTo>
                <a:lnTo>
                  <a:pt x="17630" y="36232"/>
                </a:lnTo>
                <a:cubicBezTo>
                  <a:pt x="17675" y="36308"/>
                  <a:pt x="17727" y="36383"/>
                  <a:pt x="17765" y="36459"/>
                </a:cubicBezTo>
                <a:cubicBezTo>
                  <a:pt x="17777" y="36483"/>
                  <a:pt x="17787" y="36507"/>
                  <a:pt x="17796" y="36527"/>
                </a:cubicBezTo>
                <a:lnTo>
                  <a:pt x="17796" y="36527"/>
                </a:lnTo>
                <a:cubicBezTo>
                  <a:pt x="17815" y="36584"/>
                  <a:pt x="17835" y="36640"/>
                  <a:pt x="17851" y="36697"/>
                </a:cubicBezTo>
                <a:cubicBezTo>
                  <a:pt x="17896" y="36849"/>
                  <a:pt x="17931" y="37004"/>
                  <a:pt x="17955" y="37162"/>
                </a:cubicBezTo>
                <a:cubicBezTo>
                  <a:pt x="17965" y="37227"/>
                  <a:pt x="17973" y="37294"/>
                  <a:pt x="17980" y="37360"/>
                </a:cubicBezTo>
                <a:lnTo>
                  <a:pt x="17980" y="37360"/>
                </a:lnTo>
                <a:cubicBezTo>
                  <a:pt x="17978" y="37345"/>
                  <a:pt x="17977" y="37339"/>
                  <a:pt x="17977" y="37339"/>
                </a:cubicBezTo>
                <a:lnTo>
                  <a:pt x="17977" y="37339"/>
                </a:lnTo>
                <a:cubicBezTo>
                  <a:pt x="17975" y="37339"/>
                  <a:pt x="17986" y="37489"/>
                  <a:pt x="17988" y="37531"/>
                </a:cubicBezTo>
                <a:cubicBezTo>
                  <a:pt x="17992" y="37739"/>
                  <a:pt x="17985" y="37945"/>
                  <a:pt x="17968" y="38152"/>
                </a:cubicBezTo>
                <a:cubicBezTo>
                  <a:pt x="17926" y="38613"/>
                  <a:pt x="17849" y="39068"/>
                  <a:pt x="17738" y="39517"/>
                </a:cubicBezTo>
                <a:cubicBezTo>
                  <a:pt x="17100" y="42140"/>
                  <a:pt x="15452" y="44289"/>
                  <a:pt x="14164" y="46616"/>
                </a:cubicBezTo>
                <a:cubicBezTo>
                  <a:pt x="12796" y="49087"/>
                  <a:pt x="11733" y="51966"/>
                  <a:pt x="13044" y="54692"/>
                </a:cubicBezTo>
                <a:cubicBezTo>
                  <a:pt x="13768" y="56195"/>
                  <a:pt x="15054" y="57465"/>
                  <a:pt x="16581" y="58131"/>
                </a:cubicBezTo>
                <a:cubicBezTo>
                  <a:pt x="17907" y="58709"/>
                  <a:pt x="19330" y="58799"/>
                  <a:pt x="20752" y="58927"/>
                </a:cubicBezTo>
                <a:cubicBezTo>
                  <a:pt x="21083" y="58957"/>
                  <a:pt x="21414" y="58992"/>
                  <a:pt x="21743" y="59042"/>
                </a:cubicBezTo>
                <a:cubicBezTo>
                  <a:pt x="22019" y="59083"/>
                  <a:pt x="22345" y="59149"/>
                  <a:pt x="22477" y="59189"/>
                </a:cubicBezTo>
                <a:cubicBezTo>
                  <a:pt x="22634" y="59235"/>
                  <a:pt x="22787" y="59288"/>
                  <a:pt x="22941" y="59344"/>
                </a:cubicBezTo>
                <a:cubicBezTo>
                  <a:pt x="22960" y="59350"/>
                  <a:pt x="23053" y="59392"/>
                  <a:pt x="23056" y="59392"/>
                </a:cubicBezTo>
                <a:cubicBezTo>
                  <a:pt x="23056" y="59392"/>
                  <a:pt x="23056" y="59392"/>
                  <a:pt x="23056" y="59392"/>
                </a:cubicBezTo>
                <a:lnTo>
                  <a:pt x="23056" y="59392"/>
                </a:lnTo>
                <a:cubicBezTo>
                  <a:pt x="23108" y="59417"/>
                  <a:pt x="23159" y="59443"/>
                  <a:pt x="23209" y="59471"/>
                </a:cubicBezTo>
                <a:cubicBezTo>
                  <a:pt x="23396" y="59570"/>
                  <a:pt x="23589" y="59687"/>
                  <a:pt x="23771" y="59864"/>
                </a:cubicBezTo>
                <a:cubicBezTo>
                  <a:pt x="24085" y="60168"/>
                  <a:pt x="24534" y="60464"/>
                  <a:pt x="24991" y="60464"/>
                </a:cubicBezTo>
                <a:cubicBezTo>
                  <a:pt x="25105" y="60464"/>
                  <a:pt x="25219" y="60445"/>
                  <a:pt x="25332" y="60404"/>
                </a:cubicBezTo>
                <a:cubicBezTo>
                  <a:pt x="25831" y="60222"/>
                  <a:pt x="25805" y="59609"/>
                  <a:pt x="25462" y="59276"/>
                </a:cubicBezTo>
                <a:cubicBezTo>
                  <a:pt x="24319" y="58168"/>
                  <a:pt x="22955" y="57554"/>
                  <a:pt x="21386" y="57310"/>
                </a:cubicBezTo>
                <a:cubicBezTo>
                  <a:pt x="20177" y="57120"/>
                  <a:pt x="18802" y="57152"/>
                  <a:pt x="17685" y="56867"/>
                </a:cubicBezTo>
                <a:cubicBezTo>
                  <a:pt x="17163" y="56735"/>
                  <a:pt x="16720" y="56542"/>
                  <a:pt x="16335" y="56232"/>
                </a:cubicBezTo>
                <a:cubicBezTo>
                  <a:pt x="15864" y="55850"/>
                  <a:pt x="15431" y="55292"/>
                  <a:pt x="15132" y="54724"/>
                </a:cubicBezTo>
                <a:cubicBezTo>
                  <a:pt x="14560" y="53634"/>
                  <a:pt x="14539" y="52407"/>
                  <a:pt x="14801" y="51227"/>
                </a:cubicBezTo>
                <a:cubicBezTo>
                  <a:pt x="15392" y="48554"/>
                  <a:pt x="17202" y="46265"/>
                  <a:pt x="18517" y="43918"/>
                </a:cubicBezTo>
                <a:cubicBezTo>
                  <a:pt x="19477" y="42204"/>
                  <a:pt x="20305" y="40076"/>
                  <a:pt x="20188" y="38069"/>
                </a:cubicBezTo>
                <a:cubicBezTo>
                  <a:pt x="20097" y="36493"/>
                  <a:pt x="19294" y="35274"/>
                  <a:pt x="17977" y="34429"/>
                </a:cubicBezTo>
                <a:cubicBezTo>
                  <a:pt x="16899" y="33737"/>
                  <a:pt x="15619" y="33424"/>
                  <a:pt x="14391" y="33120"/>
                </a:cubicBezTo>
                <a:cubicBezTo>
                  <a:pt x="13766" y="32965"/>
                  <a:pt x="13142" y="32815"/>
                  <a:pt x="12528" y="32623"/>
                </a:cubicBezTo>
                <a:cubicBezTo>
                  <a:pt x="12220" y="32528"/>
                  <a:pt x="11915" y="32422"/>
                  <a:pt x="11616" y="32301"/>
                </a:cubicBezTo>
                <a:cubicBezTo>
                  <a:pt x="11582" y="32287"/>
                  <a:pt x="11538" y="32274"/>
                  <a:pt x="11497" y="32258"/>
                </a:cubicBezTo>
                <a:lnTo>
                  <a:pt x="11497" y="32258"/>
                </a:lnTo>
                <a:cubicBezTo>
                  <a:pt x="11475" y="32243"/>
                  <a:pt x="11451" y="32229"/>
                  <a:pt x="11429" y="32218"/>
                </a:cubicBezTo>
                <a:cubicBezTo>
                  <a:pt x="11285" y="32144"/>
                  <a:pt x="11140" y="32072"/>
                  <a:pt x="11001" y="31991"/>
                </a:cubicBezTo>
                <a:cubicBezTo>
                  <a:pt x="10944" y="31958"/>
                  <a:pt x="10888" y="31922"/>
                  <a:pt x="10831" y="31890"/>
                </a:cubicBezTo>
                <a:lnTo>
                  <a:pt x="10831" y="31890"/>
                </a:lnTo>
                <a:cubicBezTo>
                  <a:pt x="10713" y="31800"/>
                  <a:pt x="10593" y="31716"/>
                  <a:pt x="10480" y="31620"/>
                </a:cubicBezTo>
                <a:cubicBezTo>
                  <a:pt x="10448" y="31593"/>
                  <a:pt x="10416" y="31564"/>
                  <a:pt x="10384" y="31535"/>
                </a:cubicBezTo>
                <a:lnTo>
                  <a:pt x="10384" y="31535"/>
                </a:lnTo>
                <a:cubicBezTo>
                  <a:pt x="10399" y="31550"/>
                  <a:pt x="10405" y="31557"/>
                  <a:pt x="10404" y="31557"/>
                </a:cubicBezTo>
                <a:cubicBezTo>
                  <a:pt x="10401" y="31557"/>
                  <a:pt x="10378" y="31537"/>
                  <a:pt x="10337" y="31493"/>
                </a:cubicBezTo>
                <a:lnTo>
                  <a:pt x="10337" y="31493"/>
                </a:lnTo>
                <a:cubicBezTo>
                  <a:pt x="10353" y="31507"/>
                  <a:pt x="10368" y="31521"/>
                  <a:pt x="10384" y="31535"/>
                </a:cubicBezTo>
                <a:lnTo>
                  <a:pt x="10384" y="31535"/>
                </a:lnTo>
                <a:cubicBezTo>
                  <a:pt x="10372" y="31524"/>
                  <a:pt x="10356" y="31508"/>
                  <a:pt x="10333" y="31489"/>
                </a:cubicBezTo>
                <a:lnTo>
                  <a:pt x="10333" y="31489"/>
                </a:lnTo>
                <a:cubicBezTo>
                  <a:pt x="10335" y="31490"/>
                  <a:pt x="10336" y="31491"/>
                  <a:pt x="10337" y="31493"/>
                </a:cubicBezTo>
                <a:lnTo>
                  <a:pt x="10337" y="31493"/>
                </a:lnTo>
                <a:cubicBezTo>
                  <a:pt x="10324" y="31482"/>
                  <a:pt x="10312" y="31471"/>
                  <a:pt x="10300" y="31460"/>
                </a:cubicBezTo>
                <a:lnTo>
                  <a:pt x="10300" y="31460"/>
                </a:lnTo>
                <a:cubicBezTo>
                  <a:pt x="10312" y="31471"/>
                  <a:pt x="10323" y="31480"/>
                  <a:pt x="10333" y="31489"/>
                </a:cubicBezTo>
                <a:lnTo>
                  <a:pt x="10333" y="31489"/>
                </a:lnTo>
                <a:cubicBezTo>
                  <a:pt x="10329" y="31485"/>
                  <a:pt x="10325" y="31480"/>
                  <a:pt x="10320" y="31475"/>
                </a:cubicBezTo>
                <a:cubicBezTo>
                  <a:pt x="10275" y="31425"/>
                  <a:pt x="10232" y="31374"/>
                  <a:pt x="10190" y="31324"/>
                </a:cubicBezTo>
                <a:lnTo>
                  <a:pt x="10190" y="31324"/>
                </a:lnTo>
                <a:cubicBezTo>
                  <a:pt x="10339" y="31271"/>
                  <a:pt x="10485" y="31210"/>
                  <a:pt x="10629" y="31144"/>
                </a:cubicBezTo>
                <a:cubicBezTo>
                  <a:pt x="11084" y="30932"/>
                  <a:pt x="11526" y="30690"/>
                  <a:pt x="11948" y="30417"/>
                </a:cubicBezTo>
                <a:cubicBezTo>
                  <a:pt x="12907" y="29809"/>
                  <a:pt x="13797" y="29083"/>
                  <a:pt x="14600" y="28281"/>
                </a:cubicBezTo>
                <a:cubicBezTo>
                  <a:pt x="15988" y="26898"/>
                  <a:pt x="17752" y="24786"/>
                  <a:pt x="17218" y="22656"/>
                </a:cubicBezTo>
                <a:cubicBezTo>
                  <a:pt x="16773" y="20878"/>
                  <a:pt x="15040" y="19461"/>
                  <a:pt x="13254" y="19461"/>
                </a:cubicBezTo>
                <a:cubicBezTo>
                  <a:pt x="12761" y="19461"/>
                  <a:pt x="12264" y="19568"/>
                  <a:pt x="11788" y="19806"/>
                </a:cubicBezTo>
                <a:cubicBezTo>
                  <a:pt x="9881" y="20762"/>
                  <a:pt x="8485" y="22808"/>
                  <a:pt x="7660" y="24724"/>
                </a:cubicBezTo>
                <a:cubicBezTo>
                  <a:pt x="6966" y="26337"/>
                  <a:pt x="6845" y="28259"/>
                  <a:pt x="7404" y="29942"/>
                </a:cubicBezTo>
                <a:lnTo>
                  <a:pt x="7404" y="29942"/>
                </a:lnTo>
                <a:cubicBezTo>
                  <a:pt x="7265" y="29960"/>
                  <a:pt x="7126" y="29976"/>
                  <a:pt x="6988" y="29987"/>
                </a:cubicBezTo>
                <a:cubicBezTo>
                  <a:pt x="6817" y="30002"/>
                  <a:pt x="6646" y="30011"/>
                  <a:pt x="6475" y="30016"/>
                </a:cubicBezTo>
                <a:cubicBezTo>
                  <a:pt x="6454" y="30017"/>
                  <a:pt x="6432" y="30017"/>
                  <a:pt x="6411" y="30017"/>
                </a:cubicBezTo>
                <a:cubicBezTo>
                  <a:pt x="6373" y="30017"/>
                  <a:pt x="6336" y="30016"/>
                  <a:pt x="6298" y="30016"/>
                </a:cubicBezTo>
                <a:cubicBezTo>
                  <a:pt x="6263" y="30016"/>
                  <a:pt x="6229" y="30017"/>
                  <a:pt x="6194" y="30018"/>
                </a:cubicBezTo>
                <a:cubicBezTo>
                  <a:pt x="6185" y="30018"/>
                  <a:pt x="6178" y="30018"/>
                  <a:pt x="6172" y="30019"/>
                </a:cubicBezTo>
                <a:lnTo>
                  <a:pt x="6172" y="30019"/>
                </a:lnTo>
                <a:cubicBezTo>
                  <a:pt x="6159" y="30018"/>
                  <a:pt x="6143" y="30016"/>
                  <a:pt x="6124" y="30015"/>
                </a:cubicBezTo>
                <a:cubicBezTo>
                  <a:pt x="5962" y="30000"/>
                  <a:pt x="5801" y="29986"/>
                  <a:pt x="5641" y="29962"/>
                </a:cubicBezTo>
                <a:cubicBezTo>
                  <a:pt x="5569" y="29952"/>
                  <a:pt x="5497" y="29938"/>
                  <a:pt x="5425" y="29927"/>
                </a:cubicBezTo>
                <a:cubicBezTo>
                  <a:pt x="5404" y="29922"/>
                  <a:pt x="5383" y="29917"/>
                  <a:pt x="5361" y="29912"/>
                </a:cubicBezTo>
                <a:lnTo>
                  <a:pt x="5361" y="29912"/>
                </a:lnTo>
                <a:cubicBezTo>
                  <a:pt x="5235" y="29864"/>
                  <a:pt x="5095" y="29839"/>
                  <a:pt x="4967" y="29793"/>
                </a:cubicBezTo>
                <a:cubicBezTo>
                  <a:pt x="4912" y="29773"/>
                  <a:pt x="4859" y="29746"/>
                  <a:pt x="4805" y="29728"/>
                </a:cubicBezTo>
                <a:lnTo>
                  <a:pt x="4805" y="29728"/>
                </a:lnTo>
                <a:cubicBezTo>
                  <a:pt x="4801" y="29726"/>
                  <a:pt x="4796" y="29723"/>
                  <a:pt x="4791" y="29721"/>
                </a:cubicBezTo>
                <a:cubicBezTo>
                  <a:pt x="4681" y="29662"/>
                  <a:pt x="4573" y="29589"/>
                  <a:pt x="4462" y="29533"/>
                </a:cubicBezTo>
                <a:lnTo>
                  <a:pt x="4462" y="29533"/>
                </a:lnTo>
                <a:cubicBezTo>
                  <a:pt x="4409" y="29493"/>
                  <a:pt x="4355" y="29453"/>
                  <a:pt x="4304" y="29411"/>
                </a:cubicBezTo>
                <a:cubicBezTo>
                  <a:pt x="4255" y="29371"/>
                  <a:pt x="4209" y="29330"/>
                  <a:pt x="4161" y="29290"/>
                </a:cubicBezTo>
                <a:lnTo>
                  <a:pt x="4161" y="29290"/>
                </a:lnTo>
                <a:cubicBezTo>
                  <a:pt x="4074" y="29187"/>
                  <a:pt x="3976" y="29092"/>
                  <a:pt x="3890" y="28986"/>
                </a:cubicBezTo>
                <a:cubicBezTo>
                  <a:pt x="3852" y="28938"/>
                  <a:pt x="3816" y="28888"/>
                  <a:pt x="3776" y="28840"/>
                </a:cubicBezTo>
                <a:lnTo>
                  <a:pt x="3776" y="28840"/>
                </a:lnTo>
                <a:cubicBezTo>
                  <a:pt x="3704" y="28714"/>
                  <a:pt x="3621" y="28596"/>
                  <a:pt x="3552" y="28468"/>
                </a:cubicBezTo>
                <a:cubicBezTo>
                  <a:pt x="3483" y="28342"/>
                  <a:pt x="3417" y="28214"/>
                  <a:pt x="3358" y="28082"/>
                </a:cubicBezTo>
                <a:cubicBezTo>
                  <a:pt x="3330" y="28019"/>
                  <a:pt x="3304" y="27955"/>
                  <a:pt x="3277" y="27893"/>
                </a:cubicBezTo>
                <a:cubicBezTo>
                  <a:pt x="3275" y="27890"/>
                  <a:pt x="3274" y="27887"/>
                  <a:pt x="3272" y="27884"/>
                </a:cubicBezTo>
                <a:lnTo>
                  <a:pt x="3272" y="27884"/>
                </a:lnTo>
                <a:cubicBezTo>
                  <a:pt x="3263" y="27860"/>
                  <a:pt x="3255" y="27837"/>
                  <a:pt x="3246" y="27813"/>
                </a:cubicBezTo>
                <a:cubicBezTo>
                  <a:pt x="3031" y="27192"/>
                  <a:pt x="2881" y="26553"/>
                  <a:pt x="2798" y="25901"/>
                </a:cubicBezTo>
                <a:cubicBezTo>
                  <a:pt x="2774" y="25728"/>
                  <a:pt x="2756" y="25556"/>
                  <a:pt x="2738" y="25382"/>
                </a:cubicBezTo>
                <a:cubicBezTo>
                  <a:pt x="2736" y="25356"/>
                  <a:pt x="2734" y="25339"/>
                  <a:pt x="2733" y="25326"/>
                </a:cubicBezTo>
                <a:lnTo>
                  <a:pt x="2733" y="25326"/>
                </a:lnTo>
                <a:cubicBezTo>
                  <a:pt x="2733" y="25320"/>
                  <a:pt x="2732" y="25299"/>
                  <a:pt x="2729" y="25246"/>
                </a:cubicBezTo>
                <a:cubicBezTo>
                  <a:pt x="2722" y="25149"/>
                  <a:pt x="2716" y="25053"/>
                  <a:pt x="2713" y="24955"/>
                </a:cubicBezTo>
                <a:cubicBezTo>
                  <a:pt x="2694" y="24567"/>
                  <a:pt x="2690" y="24179"/>
                  <a:pt x="2698" y="23791"/>
                </a:cubicBezTo>
                <a:cubicBezTo>
                  <a:pt x="2719" y="22957"/>
                  <a:pt x="2783" y="22126"/>
                  <a:pt x="2890" y="21299"/>
                </a:cubicBezTo>
                <a:cubicBezTo>
                  <a:pt x="3357" y="17632"/>
                  <a:pt x="4406" y="14162"/>
                  <a:pt x="5766" y="10761"/>
                </a:cubicBezTo>
                <a:cubicBezTo>
                  <a:pt x="6900" y="7918"/>
                  <a:pt x="8229" y="4980"/>
                  <a:pt x="10153" y="2571"/>
                </a:cubicBezTo>
                <a:cubicBezTo>
                  <a:pt x="10192" y="2521"/>
                  <a:pt x="10232" y="2472"/>
                  <a:pt x="10272" y="2422"/>
                </a:cubicBezTo>
                <a:cubicBezTo>
                  <a:pt x="10293" y="2397"/>
                  <a:pt x="10316" y="2371"/>
                  <a:pt x="10337" y="2345"/>
                </a:cubicBezTo>
                <a:lnTo>
                  <a:pt x="10337" y="2345"/>
                </a:lnTo>
                <a:cubicBezTo>
                  <a:pt x="10410" y="2262"/>
                  <a:pt x="10484" y="2180"/>
                  <a:pt x="10560" y="2099"/>
                </a:cubicBezTo>
                <a:cubicBezTo>
                  <a:pt x="10715" y="1935"/>
                  <a:pt x="10876" y="1778"/>
                  <a:pt x="11047" y="1630"/>
                </a:cubicBezTo>
                <a:cubicBezTo>
                  <a:pt x="11750" y="1024"/>
                  <a:pt x="10588" y="1"/>
                  <a:pt x="9734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32"/>
          <p:cNvSpPr/>
          <p:nvPr/>
        </p:nvSpPr>
        <p:spPr>
          <a:xfrm rot="8574695">
            <a:off x="237072" y="-36659"/>
            <a:ext cx="435765" cy="1423073"/>
          </a:xfrm>
          <a:custGeom>
            <a:avLst/>
            <a:gdLst/>
            <a:ahLst/>
            <a:cxnLst/>
            <a:rect l="l" t="t" r="r" b="b"/>
            <a:pathLst>
              <a:path w="15040" h="49116" extrusionOk="0">
                <a:moveTo>
                  <a:pt x="2622" y="0"/>
                </a:moveTo>
                <a:cubicBezTo>
                  <a:pt x="2279" y="0"/>
                  <a:pt x="1966" y="93"/>
                  <a:pt x="1911" y="396"/>
                </a:cubicBezTo>
                <a:lnTo>
                  <a:pt x="1909" y="396"/>
                </a:lnTo>
                <a:cubicBezTo>
                  <a:pt x="1170" y="4445"/>
                  <a:pt x="0" y="8600"/>
                  <a:pt x="387" y="12750"/>
                </a:cubicBezTo>
                <a:cubicBezTo>
                  <a:pt x="561" y="14618"/>
                  <a:pt x="1107" y="16551"/>
                  <a:pt x="2154" y="18121"/>
                </a:cubicBezTo>
                <a:cubicBezTo>
                  <a:pt x="2937" y="19295"/>
                  <a:pt x="4098" y="20091"/>
                  <a:pt x="5333" y="20727"/>
                </a:cubicBezTo>
                <a:cubicBezTo>
                  <a:pt x="5897" y="21017"/>
                  <a:pt x="6464" y="21298"/>
                  <a:pt x="7006" y="21629"/>
                </a:cubicBezTo>
                <a:cubicBezTo>
                  <a:pt x="7157" y="21722"/>
                  <a:pt x="7306" y="21818"/>
                  <a:pt x="7453" y="21917"/>
                </a:cubicBezTo>
                <a:cubicBezTo>
                  <a:pt x="7485" y="21938"/>
                  <a:pt x="7517" y="21961"/>
                  <a:pt x="7548" y="21983"/>
                </a:cubicBezTo>
                <a:lnTo>
                  <a:pt x="7548" y="21983"/>
                </a:lnTo>
                <a:cubicBezTo>
                  <a:pt x="7581" y="22006"/>
                  <a:pt x="7646" y="22053"/>
                  <a:pt x="7673" y="22075"/>
                </a:cubicBezTo>
                <a:cubicBezTo>
                  <a:pt x="8022" y="22350"/>
                  <a:pt x="8354" y="22636"/>
                  <a:pt x="8675" y="22942"/>
                </a:cubicBezTo>
                <a:cubicBezTo>
                  <a:pt x="9261" y="23505"/>
                  <a:pt x="9958" y="24216"/>
                  <a:pt x="10290" y="24815"/>
                </a:cubicBezTo>
                <a:cubicBezTo>
                  <a:pt x="10641" y="25447"/>
                  <a:pt x="10772" y="25871"/>
                  <a:pt x="10764" y="26580"/>
                </a:cubicBezTo>
                <a:cubicBezTo>
                  <a:pt x="10758" y="27147"/>
                  <a:pt x="10613" y="27661"/>
                  <a:pt x="10386" y="28272"/>
                </a:cubicBezTo>
                <a:cubicBezTo>
                  <a:pt x="10124" y="28975"/>
                  <a:pt x="9796" y="29652"/>
                  <a:pt x="9488" y="30336"/>
                </a:cubicBezTo>
                <a:cubicBezTo>
                  <a:pt x="8680" y="32128"/>
                  <a:pt x="8081" y="33925"/>
                  <a:pt x="7886" y="35895"/>
                </a:cubicBezTo>
                <a:cubicBezTo>
                  <a:pt x="7421" y="40569"/>
                  <a:pt x="9649" y="44705"/>
                  <a:pt x="12362" y="48335"/>
                </a:cubicBezTo>
                <a:cubicBezTo>
                  <a:pt x="12712" y="48804"/>
                  <a:pt x="13393" y="49116"/>
                  <a:pt x="13996" y="49116"/>
                </a:cubicBezTo>
                <a:cubicBezTo>
                  <a:pt x="14077" y="49116"/>
                  <a:pt x="14156" y="49110"/>
                  <a:pt x="14233" y="49099"/>
                </a:cubicBezTo>
                <a:cubicBezTo>
                  <a:pt x="14838" y="49007"/>
                  <a:pt x="15039" y="48506"/>
                  <a:pt x="14674" y="48017"/>
                </a:cubicBezTo>
                <a:cubicBezTo>
                  <a:pt x="12375" y="44940"/>
                  <a:pt x="10450" y="41528"/>
                  <a:pt x="10539" y="37574"/>
                </a:cubicBezTo>
                <a:cubicBezTo>
                  <a:pt x="10582" y="35627"/>
                  <a:pt x="11092" y="33807"/>
                  <a:pt x="11860" y="32032"/>
                </a:cubicBezTo>
                <a:cubicBezTo>
                  <a:pt x="12415" y="30756"/>
                  <a:pt x="13130" y="29495"/>
                  <a:pt x="13381" y="28113"/>
                </a:cubicBezTo>
                <a:cubicBezTo>
                  <a:pt x="13662" y="26562"/>
                  <a:pt x="13156" y="25164"/>
                  <a:pt x="12210" y="23930"/>
                </a:cubicBezTo>
                <a:cubicBezTo>
                  <a:pt x="11103" y="22484"/>
                  <a:pt x="9622" y="21198"/>
                  <a:pt x="8047" y="20286"/>
                </a:cubicBezTo>
                <a:cubicBezTo>
                  <a:pt x="7510" y="19976"/>
                  <a:pt x="6951" y="19707"/>
                  <a:pt x="6403" y="19418"/>
                </a:cubicBezTo>
                <a:cubicBezTo>
                  <a:pt x="6175" y="19298"/>
                  <a:pt x="5948" y="19174"/>
                  <a:pt x="5729" y="19040"/>
                </a:cubicBezTo>
                <a:cubicBezTo>
                  <a:pt x="5620" y="18972"/>
                  <a:pt x="5515" y="18900"/>
                  <a:pt x="5408" y="18830"/>
                </a:cubicBezTo>
                <a:lnTo>
                  <a:pt x="5408" y="18830"/>
                </a:lnTo>
                <a:cubicBezTo>
                  <a:pt x="5469" y="18869"/>
                  <a:pt x="5496" y="18885"/>
                  <a:pt x="5499" y="18885"/>
                </a:cubicBezTo>
                <a:cubicBezTo>
                  <a:pt x="5510" y="18885"/>
                  <a:pt x="5241" y="18695"/>
                  <a:pt x="5178" y="18640"/>
                </a:cubicBezTo>
                <a:cubicBezTo>
                  <a:pt x="5143" y="18610"/>
                  <a:pt x="5024" y="18496"/>
                  <a:pt x="4968" y="18445"/>
                </a:cubicBezTo>
                <a:lnTo>
                  <a:pt x="4968" y="18445"/>
                </a:lnTo>
                <a:cubicBezTo>
                  <a:pt x="4920" y="18388"/>
                  <a:pt x="4796" y="18249"/>
                  <a:pt x="4763" y="18207"/>
                </a:cubicBezTo>
                <a:cubicBezTo>
                  <a:pt x="4657" y="18078"/>
                  <a:pt x="4558" y="17942"/>
                  <a:pt x="4465" y="17803"/>
                </a:cubicBezTo>
                <a:cubicBezTo>
                  <a:pt x="4323" y="17589"/>
                  <a:pt x="4379" y="17678"/>
                  <a:pt x="4247" y="17421"/>
                </a:cubicBezTo>
                <a:cubicBezTo>
                  <a:pt x="3831" y="16626"/>
                  <a:pt x="3531" y="15749"/>
                  <a:pt x="3333" y="14875"/>
                </a:cubicBezTo>
                <a:cubicBezTo>
                  <a:pt x="2838" y="12678"/>
                  <a:pt x="3021" y="10352"/>
                  <a:pt x="3328" y="8143"/>
                </a:cubicBezTo>
                <a:cubicBezTo>
                  <a:pt x="3640" y="5903"/>
                  <a:pt x="4151" y="3699"/>
                  <a:pt x="4556" y="1476"/>
                </a:cubicBezTo>
                <a:cubicBezTo>
                  <a:pt x="4673" y="841"/>
                  <a:pt x="4080" y="390"/>
                  <a:pt x="3545" y="171"/>
                </a:cubicBezTo>
                <a:cubicBezTo>
                  <a:pt x="3375" y="102"/>
                  <a:pt x="2981" y="0"/>
                  <a:pt x="2622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32"/>
          <p:cNvSpPr/>
          <p:nvPr/>
        </p:nvSpPr>
        <p:spPr>
          <a:xfrm rot="10800000">
            <a:off x="76357" y="3780789"/>
            <a:ext cx="1054835" cy="1431162"/>
          </a:xfrm>
          <a:custGeom>
            <a:avLst/>
            <a:gdLst/>
            <a:ahLst/>
            <a:cxnLst/>
            <a:rect l="l" t="t" r="r" b="b"/>
            <a:pathLst>
              <a:path w="36405" h="49393" extrusionOk="0">
                <a:moveTo>
                  <a:pt x="14570" y="18820"/>
                </a:moveTo>
                <a:cubicBezTo>
                  <a:pt x="14571" y="18820"/>
                  <a:pt x="14584" y="18822"/>
                  <a:pt x="14618" y="18826"/>
                </a:cubicBezTo>
                <a:lnTo>
                  <a:pt x="14618" y="18826"/>
                </a:lnTo>
                <a:cubicBezTo>
                  <a:pt x="14592" y="18823"/>
                  <a:pt x="14569" y="18820"/>
                  <a:pt x="14570" y="18820"/>
                </a:cubicBezTo>
                <a:close/>
                <a:moveTo>
                  <a:pt x="14649" y="18829"/>
                </a:moveTo>
                <a:cubicBezTo>
                  <a:pt x="14656" y="18830"/>
                  <a:pt x="14663" y="18831"/>
                  <a:pt x="14671" y="18831"/>
                </a:cubicBezTo>
                <a:cubicBezTo>
                  <a:pt x="14664" y="18831"/>
                  <a:pt x="14656" y="18830"/>
                  <a:pt x="14649" y="18829"/>
                </a:cubicBezTo>
                <a:close/>
                <a:moveTo>
                  <a:pt x="4756" y="1"/>
                </a:moveTo>
                <a:cubicBezTo>
                  <a:pt x="4233" y="1"/>
                  <a:pt x="3605" y="121"/>
                  <a:pt x="3325" y="476"/>
                </a:cubicBezTo>
                <a:lnTo>
                  <a:pt x="3326" y="476"/>
                </a:lnTo>
                <a:cubicBezTo>
                  <a:pt x="2008" y="2142"/>
                  <a:pt x="1178" y="4142"/>
                  <a:pt x="699" y="6201"/>
                </a:cubicBezTo>
                <a:cubicBezTo>
                  <a:pt x="189" y="8379"/>
                  <a:pt x="0" y="10711"/>
                  <a:pt x="513" y="12908"/>
                </a:cubicBezTo>
                <a:cubicBezTo>
                  <a:pt x="1037" y="15152"/>
                  <a:pt x="2290" y="16981"/>
                  <a:pt x="4410" y="17964"/>
                </a:cubicBezTo>
                <a:cubicBezTo>
                  <a:pt x="5998" y="18700"/>
                  <a:pt x="7727" y="18857"/>
                  <a:pt x="9460" y="18857"/>
                </a:cubicBezTo>
                <a:cubicBezTo>
                  <a:pt x="10349" y="18857"/>
                  <a:pt x="11239" y="18815"/>
                  <a:pt x="12111" y="18790"/>
                </a:cubicBezTo>
                <a:cubicBezTo>
                  <a:pt x="12453" y="18779"/>
                  <a:pt x="12794" y="18772"/>
                  <a:pt x="13136" y="18772"/>
                </a:cubicBezTo>
                <a:cubicBezTo>
                  <a:pt x="13425" y="18772"/>
                  <a:pt x="13714" y="18777"/>
                  <a:pt x="14003" y="18790"/>
                </a:cubicBezTo>
                <a:cubicBezTo>
                  <a:pt x="14159" y="18796"/>
                  <a:pt x="14314" y="18804"/>
                  <a:pt x="14471" y="18815"/>
                </a:cubicBezTo>
                <a:cubicBezTo>
                  <a:pt x="14524" y="18819"/>
                  <a:pt x="14579" y="18823"/>
                  <a:pt x="14634" y="18828"/>
                </a:cubicBezTo>
                <a:lnTo>
                  <a:pt x="14634" y="18828"/>
                </a:lnTo>
                <a:cubicBezTo>
                  <a:pt x="14656" y="18831"/>
                  <a:pt x="14684" y="18835"/>
                  <a:pt x="14720" y="18839"/>
                </a:cubicBezTo>
                <a:cubicBezTo>
                  <a:pt x="15027" y="18879"/>
                  <a:pt x="15332" y="18924"/>
                  <a:pt x="15635" y="18988"/>
                </a:cubicBezTo>
                <a:cubicBezTo>
                  <a:pt x="16640" y="19200"/>
                  <a:pt x="17890" y="19807"/>
                  <a:pt x="18695" y="20664"/>
                </a:cubicBezTo>
                <a:cubicBezTo>
                  <a:pt x="19527" y="21549"/>
                  <a:pt x="20224" y="22576"/>
                  <a:pt x="20570" y="23749"/>
                </a:cubicBezTo>
                <a:cubicBezTo>
                  <a:pt x="20886" y="24819"/>
                  <a:pt x="20955" y="25940"/>
                  <a:pt x="20971" y="27052"/>
                </a:cubicBezTo>
                <a:cubicBezTo>
                  <a:pt x="20990" y="28322"/>
                  <a:pt x="20957" y="29591"/>
                  <a:pt x="21038" y="30859"/>
                </a:cubicBezTo>
                <a:cubicBezTo>
                  <a:pt x="21109" y="31947"/>
                  <a:pt x="21323" y="33040"/>
                  <a:pt x="21492" y="34117"/>
                </a:cubicBezTo>
                <a:cubicBezTo>
                  <a:pt x="21808" y="36134"/>
                  <a:pt x="22180" y="38161"/>
                  <a:pt x="22863" y="40093"/>
                </a:cubicBezTo>
                <a:cubicBezTo>
                  <a:pt x="23527" y="41973"/>
                  <a:pt x="24467" y="43754"/>
                  <a:pt x="25866" y="45194"/>
                </a:cubicBezTo>
                <a:cubicBezTo>
                  <a:pt x="27515" y="46892"/>
                  <a:pt x="29609" y="48042"/>
                  <a:pt x="31850" y="48764"/>
                </a:cubicBezTo>
                <a:cubicBezTo>
                  <a:pt x="32564" y="48994"/>
                  <a:pt x="33293" y="49180"/>
                  <a:pt x="34025" y="49343"/>
                </a:cubicBezTo>
                <a:cubicBezTo>
                  <a:pt x="34171" y="49376"/>
                  <a:pt x="34339" y="49393"/>
                  <a:pt x="34515" y="49393"/>
                </a:cubicBezTo>
                <a:cubicBezTo>
                  <a:pt x="35034" y="49393"/>
                  <a:pt x="35624" y="49242"/>
                  <a:pt x="35945" y="48906"/>
                </a:cubicBezTo>
                <a:cubicBezTo>
                  <a:pt x="36405" y="48427"/>
                  <a:pt x="35742" y="48132"/>
                  <a:pt x="35343" y="48042"/>
                </a:cubicBezTo>
                <a:cubicBezTo>
                  <a:pt x="33117" y="47542"/>
                  <a:pt x="30972" y="46657"/>
                  <a:pt x="29210" y="45162"/>
                </a:cubicBezTo>
                <a:cubicBezTo>
                  <a:pt x="27772" y="43941"/>
                  <a:pt x="26721" y="42297"/>
                  <a:pt x="25997" y="40569"/>
                </a:cubicBezTo>
                <a:cubicBezTo>
                  <a:pt x="25240" y="38761"/>
                  <a:pt x="24837" y="36808"/>
                  <a:pt x="24506" y="34883"/>
                </a:cubicBezTo>
                <a:cubicBezTo>
                  <a:pt x="24332" y="33863"/>
                  <a:pt x="24182" y="32837"/>
                  <a:pt x="24032" y="31813"/>
                </a:cubicBezTo>
                <a:cubicBezTo>
                  <a:pt x="23850" y="30583"/>
                  <a:pt x="23821" y="29356"/>
                  <a:pt x="23820" y="28115"/>
                </a:cubicBezTo>
                <a:cubicBezTo>
                  <a:pt x="23818" y="25859"/>
                  <a:pt x="23799" y="23608"/>
                  <a:pt x="22609" y="21606"/>
                </a:cubicBezTo>
                <a:cubicBezTo>
                  <a:pt x="21187" y="19216"/>
                  <a:pt x="18762" y="17862"/>
                  <a:pt x="16038" y="17537"/>
                </a:cubicBezTo>
                <a:cubicBezTo>
                  <a:pt x="15248" y="17443"/>
                  <a:pt x="14457" y="17412"/>
                  <a:pt x="13665" y="17412"/>
                </a:cubicBezTo>
                <a:cubicBezTo>
                  <a:pt x="13152" y="17412"/>
                  <a:pt x="12639" y="17425"/>
                  <a:pt x="12124" y="17443"/>
                </a:cubicBezTo>
                <a:cubicBezTo>
                  <a:pt x="11515" y="17466"/>
                  <a:pt x="10907" y="17489"/>
                  <a:pt x="10298" y="17494"/>
                </a:cubicBezTo>
                <a:cubicBezTo>
                  <a:pt x="10236" y="17495"/>
                  <a:pt x="10174" y="17495"/>
                  <a:pt x="10111" y="17495"/>
                </a:cubicBezTo>
                <a:cubicBezTo>
                  <a:pt x="9884" y="17495"/>
                  <a:pt x="9657" y="17492"/>
                  <a:pt x="9429" y="17485"/>
                </a:cubicBezTo>
                <a:cubicBezTo>
                  <a:pt x="9274" y="17480"/>
                  <a:pt x="9119" y="17472"/>
                  <a:pt x="8966" y="17464"/>
                </a:cubicBezTo>
                <a:cubicBezTo>
                  <a:pt x="8913" y="17460"/>
                  <a:pt x="8629" y="17434"/>
                  <a:pt x="8602" y="17434"/>
                </a:cubicBezTo>
                <a:cubicBezTo>
                  <a:pt x="8594" y="17434"/>
                  <a:pt x="8608" y="17436"/>
                  <a:pt x="8656" y="17442"/>
                </a:cubicBezTo>
                <a:cubicBezTo>
                  <a:pt x="8063" y="17371"/>
                  <a:pt x="7584" y="17285"/>
                  <a:pt x="7114" y="17128"/>
                </a:cubicBezTo>
                <a:cubicBezTo>
                  <a:pt x="6585" y="16956"/>
                  <a:pt x="6084" y="16707"/>
                  <a:pt x="5625" y="16392"/>
                </a:cubicBezTo>
                <a:cubicBezTo>
                  <a:pt x="4850" y="15860"/>
                  <a:pt x="4275" y="15020"/>
                  <a:pt x="3874" y="14167"/>
                </a:cubicBezTo>
                <a:cubicBezTo>
                  <a:pt x="2983" y="12275"/>
                  <a:pt x="2927" y="10002"/>
                  <a:pt x="3176" y="7962"/>
                </a:cubicBezTo>
                <a:cubicBezTo>
                  <a:pt x="3430" y="5869"/>
                  <a:pt x="4087" y="3764"/>
                  <a:pt x="5152" y="1939"/>
                </a:cubicBezTo>
                <a:cubicBezTo>
                  <a:pt x="5360" y="1578"/>
                  <a:pt x="5592" y="1233"/>
                  <a:pt x="5847" y="906"/>
                </a:cubicBezTo>
                <a:cubicBezTo>
                  <a:pt x="6232" y="418"/>
                  <a:pt x="5708" y="123"/>
                  <a:pt x="5245" y="40"/>
                </a:cubicBezTo>
                <a:cubicBezTo>
                  <a:pt x="5108" y="15"/>
                  <a:pt x="4938" y="1"/>
                  <a:pt x="475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32"/>
          <p:cNvSpPr/>
          <p:nvPr/>
        </p:nvSpPr>
        <p:spPr>
          <a:xfrm rot="10800000">
            <a:off x="-154797" y="1212214"/>
            <a:ext cx="463049" cy="786208"/>
          </a:xfrm>
          <a:custGeom>
            <a:avLst/>
            <a:gdLst/>
            <a:ahLst/>
            <a:cxnLst/>
            <a:rect l="l" t="t" r="r" b="b"/>
            <a:pathLst>
              <a:path w="15981" h="27134" extrusionOk="0">
                <a:moveTo>
                  <a:pt x="7190" y="14865"/>
                </a:moveTo>
                <a:lnTo>
                  <a:pt x="7180" y="14871"/>
                </a:lnTo>
                <a:lnTo>
                  <a:pt x="7180" y="14871"/>
                </a:lnTo>
                <a:cubicBezTo>
                  <a:pt x="7185" y="14868"/>
                  <a:pt x="7188" y="14866"/>
                  <a:pt x="7190" y="14865"/>
                </a:cubicBezTo>
                <a:close/>
                <a:moveTo>
                  <a:pt x="2881" y="21722"/>
                </a:moveTo>
                <a:cubicBezTo>
                  <a:pt x="2871" y="21757"/>
                  <a:pt x="2867" y="21770"/>
                  <a:pt x="2867" y="21770"/>
                </a:cubicBezTo>
                <a:cubicBezTo>
                  <a:pt x="2867" y="21770"/>
                  <a:pt x="2874" y="21744"/>
                  <a:pt x="2881" y="21722"/>
                </a:cubicBezTo>
                <a:close/>
                <a:moveTo>
                  <a:pt x="14455" y="0"/>
                </a:moveTo>
                <a:cubicBezTo>
                  <a:pt x="14202" y="0"/>
                  <a:pt x="13948" y="49"/>
                  <a:pt x="13799" y="99"/>
                </a:cubicBezTo>
                <a:cubicBezTo>
                  <a:pt x="13337" y="254"/>
                  <a:pt x="12754" y="641"/>
                  <a:pt x="12862" y="1200"/>
                </a:cubicBezTo>
                <a:lnTo>
                  <a:pt x="12862" y="1198"/>
                </a:lnTo>
                <a:cubicBezTo>
                  <a:pt x="13145" y="2655"/>
                  <a:pt x="13322" y="4133"/>
                  <a:pt x="13276" y="5620"/>
                </a:cubicBezTo>
                <a:cubicBezTo>
                  <a:pt x="13259" y="6238"/>
                  <a:pt x="13198" y="6853"/>
                  <a:pt x="13094" y="7464"/>
                </a:cubicBezTo>
                <a:cubicBezTo>
                  <a:pt x="13001" y="8000"/>
                  <a:pt x="12872" y="8502"/>
                  <a:pt x="12738" y="8889"/>
                </a:cubicBezTo>
                <a:cubicBezTo>
                  <a:pt x="12580" y="9350"/>
                  <a:pt x="12383" y="9798"/>
                  <a:pt x="12155" y="10229"/>
                </a:cubicBezTo>
                <a:cubicBezTo>
                  <a:pt x="12051" y="10424"/>
                  <a:pt x="11939" y="10612"/>
                  <a:pt x="11822" y="10801"/>
                </a:cubicBezTo>
                <a:cubicBezTo>
                  <a:pt x="11798" y="10840"/>
                  <a:pt x="11783" y="10864"/>
                  <a:pt x="11775" y="10878"/>
                </a:cubicBezTo>
                <a:lnTo>
                  <a:pt x="11775" y="10878"/>
                </a:lnTo>
                <a:cubicBezTo>
                  <a:pt x="11766" y="10890"/>
                  <a:pt x="11749" y="10913"/>
                  <a:pt x="11719" y="10956"/>
                </a:cubicBezTo>
                <a:cubicBezTo>
                  <a:pt x="11650" y="11053"/>
                  <a:pt x="11581" y="11151"/>
                  <a:pt x="11509" y="11245"/>
                </a:cubicBezTo>
                <a:cubicBezTo>
                  <a:pt x="11239" y="11600"/>
                  <a:pt x="10949" y="11937"/>
                  <a:pt x="10637" y="12255"/>
                </a:cubicBezTo>
                <a:cubicBezTo>
                  <a:pt x="10556" y="12338"/>
                  <a:pt x="10472" y="12418"/>
                  <a:pt x="10391" y="12499"/>
                </a:cubicBezTo>
                <a:cubicBezTo>
                  <a:pt x="10459" y="12431"/>
                  <a:pt x="10484" y="12406"/>
                  <a:pt x="10483" y="12406"/>
                </a:cubicBezTo>
                <a:lnTo>
                  <a:pt x="10483" y="12406"/>
                </a:lnTo>
                <a:cubicBezTo>
                  <a:pt x="10482" y="12406"/>
                  <a:pt x="10350" y="12535"/>
                  <a:pt x="10313" y="12569"/>
                </a:cubicBezTo>
                <a:cubicBezTo>
                  <a:pt x="10142" y="12724"/>
                  <a:pt x="9966" y="12876"/>
                  <a:pt x="9789" y="13021"/>
                </a:cubicBezTo>
                <a:cubicBezTo>
                  <a:pt x="9102" y="13587"/>
                  <a:pt x="8370" y="14092"/>
                  <a:pt x="7629" y="14579"/>
                </a:cubicBezTo>
                <a:cubicBezTo>
                  <a:pt x="7455" y="14692"/>
                  <a:pt x="7281" y="14806"/>
                  <a:pt x="7108" y="14919"/>
                </a:cubicBezTo>
                <a:cubicBezTo>
                  <a:pt x="7080" y="14937"/>
                  <a:pt x="7064" y="14947"/>
                  <a:pt x="7056" y="14953"/>
                </a:cubicBezTo>
                <a:lnTo>
                  <a:pt x="7056" y="14953"/>
                </a:lnTo>
                <a:lnTo>
                  <a:pt x="7180" y="14871"/>
                </a:lnTo>
                <a:lnTo>
                  <a:pt x="7180" y="14871"/>
                </a:lnTo>
                <a:cubicBezTo>
                  <a:pt x="7147" y="14893"/>
                  <a:pt x="7049" y="14957"/>
                  <a:pt x="7049" y="14957"/>
                </a:cubicBezTo>
                <a:cubicBezTo>
                  <a:pt x="7049" y="14957"/>
                  <a:pt x="7051" y="14955"/>
                  <a:pt x="7056" y="14953"/>
                </a:cubicBezTo>
                <a:lnTo>
                  <a:pt x="7056" y="14953"/>
                </a:lnTo>
                <a:lnTo>
                  <a:pt x="7046" y="14959"/>
                </a:lnTo>
                <a:lnTo>
                  <a:pt x="6530" y="15291"/>
                </a:lnTo>
                <a:cubicBezTo>
                  <a:pt x="6166" y="15526"/>
                  <a:pt x="5803" y="15761"/>
                  <a:pt x="5445" y="16004"/>
                </a:cubicBezTo>
                <a:cubicBezTo>
                  <a:pt x="3923" y="17034"/>
                  <a:pt x="2501" y="18220"/>
                  <a:pt x="1502" y="19781"/>
                </a:cubicBezTo>
                <a:cubicBezTo>
                  <a:pt x="172" y="21859"/>
                  <a:pt x="1" y="24332"/>
                  <a:pt x="291" y="26723"/>
                </a:cubicBezTo>
                <a:cubicBezTo>
                  <a:pt x="330" y="27041"/>
                  <a:pt x="683" y="27133"/>
                  <a:pt x="1039" y="27133"/>
                </a:cubicBezTo>
                <a:cubicBezTo>
                  <a:pt x="1300" y="27133"/>
                  <a:pt x="1563" y="27083"/>
                  <a:pt x="1702" y="27036"/>
                </a:cubicBezTo>
                <a:cubicBezTo>
                  <a:pt x="2196" y="26870"/>
                  <a:pt x="2707" y="26503"/>
                  <a:pt x="2638" y="25936"/>
                </a:cubicBezTo>
                <a:cubicBezTo>
                  <a:pt x="2502" y="24818"/>
                  <a:pt x="2499" y="23669"/>
                  <a:pt x="2692" y="22557"/>
                </a:cubicBezTo>
                <a:cubicBezTo>
                  <a:pt x="2734" y="22316"/>
                  <a:pt x="2790" y="22079"/>
                  <a:pt x="2847" y="21841"/>
                </a:cubicBezTo>
                <a:cubicBezTo>
                  <a:pt x="2859" y="21799"/>
                  <a:pt x="2871" y="21757"/>
                  <a:pt x="2883" y="21714"/>
                </a:cubicBezTo>
                <a:lnTo>
                  <a:pt x="2883" y="21714"/>
                </a:lnTo>
                <a:cubicBezTo>
                  <a:pt x="2885" y="21706"/>
                  <a:pt x="2887" y="21699"/>
                  <a:pt x="2889" y="21694"/>
                </a:cubicBezTo>
                <a:cubicBezTo>
                  <a:pt x="2934" y="21555"/>
                  <a:pt x="2980" y="21420"/>
                  <a:pt x="3030" y="21284"/>
                </a:cubicBezTo>
                <a:cubicBezTo>
                  <a:pt x="3183" y="20873"/>
                  <a:pt x="3371" y="20477"/>
                  <a:pt x="3593" y="20098"/>
                </a:cubicBezTo>
                <a:cubicBezTo>
                  <a:pt x="3643" y="20012"/>
                  <a:pt x="3697" y="19928"/>
                  <a:pt x="3750" y="19841"/>
                </a:cubicBezTo>
                <a:cubicBezTo>
                  <a:pt x="3751" y="19840"/>
                  <a:pt x="3751" y="19840"/>
                  <a:pt x="3752" y="19839"/>
                </a:cubicBezTo>
                <a:lnTo>
                  <a:pt x="3752" y="19839"/>
                </a:lnTo>
                <a:cubicBezTo>
                  <a:pt x="3773" y="19806"/>
                  <a:pt x="3796" y="19774"/>
                  <a:pt x="3819" y="19742"/>
                </a:cubicBezTo>
                <a:cubicBezTo>
                  <a:pt x="3945" y="19562"/>
                  <a:pt x="4079" y="19388"/>
                  <a:pt x="4220" y="19218"/>
                </a:cubicBezTo>
                <a:cubicBezTo>
                  <a:pt x="4346" y="19066"/>
                  <a:pt x="4477" y="18919"/>
                  <a:pt x="4613" y="18776"/>
                </a:cubicBezTo>
                <a:cubicBezTo>
                  <a:pt x="4688" y="18696"/>
                  <a:pt x="4763" y="18618"/>
                  <a:pt x="4841" y="18541"/>
                </a:cubicBezTo>
                <a:cubicBezTo>
                  <a:pt x="4872" y="18511"/>
                  <a:pt x="4903" y="18480"/>
                  <a:pt x="4935" y="18450"/>
                </a:cubicBezTo>
                <a:cubicBezTo>
                  <a:pt x="4936" y="18449"/>
                  <a:pt x="4938" y="18448"/>
                  <a:pt x="4939" y="18447"/>
                </a:cubicBezTo>
                <a:lnTo>
                  <a:pt x="4939" y="18447"/>
                </a:lnTo>
                <a:cubicBezTo>
                  <a:pt x="5577" y="17885"/>
                  <a:pt x="6250" y="17362"/>
                  <a:pt x="6955" y="16883"/>
                </a:cubicBezTo>
                <a:cubicBezTo>
                  <a:pt x="7321" y="16633"/>
                  <a:pt x="7693" y="16392"/>
                  <a:pt x="8065" y="16151"/>
                </a:cubicBezTo>
                <a:cubicBezTo>
                  <a:pt x="8070" y="16148"/>
                  <a:pt x="8075" y="16145"/>
                  <a:pt x="8078" y="16142"/>
                </a:cubicBezTo>
                <a:lnTo>
                  <a:pt x="8078" y="16142"/>
                </a:lnTo>
                <a:cubicBezTo>
                  <a:pt x="8084" y="16138"/>
                  <a:pt x="8090" y="16134"/>
                  <a:pt x="8097" y="16130"/>
                </a:cubicBezTo>
                <a:lnTo>
                  <a:pt x="8586" y="15817"/>
                </a:lnTo>
                <a:cubicBezTo>
                  <a:pt x="8779" y="15692"/>
                  <a:pt x="8972" y="15566"/>
                  <a:pt x="9164" y="15440"/>
                </a:cubicBezTo>
                <a:cubicBezTo>
                  <a:pt x="9897" y="14961"/>
                  <a:pt x="10623" y="14464"/>
                  <a:pt x="11302" y="13911"/>
                </a:cubicBezTo>
                <a:cubicBezTo>
                  <a:pt x="12829" y="12670"/>
                  <a:pt x="14140" y="11143"/>
                  <a:pt x="14867" y="9294"/>
                </a:cubicBezTo>
                <a:cubicBezTo>
                  <a:pt x="15981" y="6464"/>
                  <a:pt x="15776" y="3342"/>
                  <a:pt x="15211" y="412"/>
                </a:cubicBezTo>
                <a:cubicBezTo>
                  <a:pt x="15149" y="94"/>
                  <a:pt x="14803" y="0"/>
                  <a:pt x="14455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32"/>
          <p:cNvSpPr/>
          <p:nvPr/>
        </p:nvSpPr>
        <p:spPr>
          <a:xfrm rot="10800000">
            <a:off x="8835728" y="3064414"/>
            <a:ext cx="463049" cy="786208"/>
          </a:xfrm>
          <a:custGeom>
            <a:avLst/>
            <a:gdLst/>
            <a:ahLst/>
            <a:cxnLst/>
            <a:rect l="l" t="t" r="r" b="b"/>
            <a:pathLst>
              <a:path w="15981" h="27134" extrusionOk="0">
                <a:moveTo>
                  <a:pt x="7190" y="14865"/>
                </a:moveTo>
                <a:lnTo>
                  <a:pt x="7180" y="14871"/>
                </a:lnTo>
                <a:lnTo>
                  <a:pt x="7180" y="14871"/>
                </a:lnTo>
                <a:cubicBezTo>
                  <a:pt x="7185" y="14868"/>
                  <a:pt x="7188" y="14866"/>
                  <a:pt x="7190" y="14865"/>
                </a:cubicBezTo>
                <a:close/>
                <a:moveTo>
                  <a:pt x="2881" y="21722"/>
                </a:moveTo>
                <a:cubicBezTo>
                  <a:pt x="2871" y="21757"/>
                  <a:pt x="2867" y="21770"/>
                  <a:pt x="2867" y="21770"/>
                </a:cubicBezTo>
                <a:cubicBezTo>
                  <a:pt x="2867" y="21770"/>
                  <a:pt x="2874" y="21744"/>
                  <a:pt x="2881" y="21722"/>
                </a:cubicBezTo>
                <a:close/>
                <a:moveTo>
                  <a:pt x="14455" y="0"/>
                </a:moveTo>
                <a:cubicBezTo>
                  <a:pt x="14202" y="0"/>
                  <a:pt x="13948" y="49"/>
                  <a:pt x="13799" y="99"/>
                </a:cubicBezTo>
                <a:cubicBezTo>
                  <a:pt x="13337" y="254"/>
                  <a:pt x="12754" y="641"/>
                  <a:pt x="12862" y="1200"/>
                </a:cubicBezTo>
                <a:lnTo>
                  <a:pt x="12862" y="1198"/>
                </a:lnTo>
                <a:cubicBezTo>
                  <a:pt x="13145" y="2655"/>
                  <a:pt x="13322" y="4133"/>
                  <a:pt x="13276" y="5620"/>
                </a:cubicBezTo>
                <a:cubicBezTo>
                  <a:pt x="13259" y="6238"/>
                  <a:pt x="13198" y="6853"/>
                  <a:pt x="13094" y="7464"/>
                </a:cubicBezTo>
                <a:cubicBezTo>
                  <a:pt x="13001" y="8000"/>
                  <a:pt x="12872" y="8502"/>
                  <a:pt x="12738" y="8889"/>
                </a:cubicBezTo>
                <a:cubicBezTo>
                  <a:pt x="12580" y="9350"/>
                  <a:pt x="12383" y="9798"/>
                  <a:pt x="12155" y="10229"/>
                </a:cubicBezTo>
                <a:cubicBezTo>
                  <a:pt x="12051" y="10424"/>
                  <a:pt x="11939" y="10612"/>
                  <a:pt x="11822" y="10801"/>
                </a:cubicBezTo>
                <a:cubicBezTo>
                  <a:pt x="11798" y="10840"/>
                  <a:pt x="11783" y="10864"/>
                  <a:pt x="11775" y="10878"/>
                </a:cubicBezTo>
                <a:lnTo>
                  <a:pt x="11775" y="10878"/>
                </a:lnTo>
                <a:cubicBezTo>
                  <a:pt x="11766" y="10890"/>
                  <a:pt x="11749" y="10913"/>
                  <a:pt x="11719" y="10956"/>
                </a:cubicBezTo>
                <a:cubicBezTo>
                  <a:pt x="11650" y="11053"/>
                  <a:pt x="11581" y="11151"/>
                  <a:pt x="11509" y="11245"/>
                </a:cubicBezTo>
                <a:cubicBezTo>
                  <a:pt x="11239" y="11600"/>
                  <a:pt x="10949" y="11937"/>
                  <a:pt x="10637" y="12255"/>
                </a:cubicBezTo>
                <a:cubicBezTo>
                  <a:pt x="10556" y="12338"/>
                  <a:pt x="10472" y="12418"/>
                  <a:pt x="10391" y="12499"/>
                </a:cubicBezTo>
                <a:cubicBezTo>
                  <a:pt x="10459" y="12431"/>
                  <a:pt x="10484" y="12406"/>
                  <a:pt x="10483" y="12406"/>
                </a:cubicBezTo>
                <a:lnTo>
                  <a:pt x="10483" y="12406"/>
                </a:lnTo>
                <a:cubicBezTo>
                  <a:pt x="10482" y="12406"/>
                  <a:pt x="10350" y="12535"/>
                  <a:pt x="10313" y="12569"/>
                </a:cubicBezTo>
                <a:cubicBezTo>
                  <a:pt x="10142" y="12724"/>
                  <a:pt x="9966" y="12876"/>
                  <a:pt x="9789" y="13021"/>
                </a:cubicBezTo>
                <a:cubicBezTo>
                  <a:pt x="9102" y="13587"/>
                  <a:pt x="8370" y="14092"/>
                  <a:pt x="7629" y="14579"/>
                </a:cubicBezTo>
                <a:cubicBezTo>
                  <a:pt x="7455" y="14692"/>
                  <a:pt x="7281" y="14806"/>
                  <a:pt x="7108" y="14919"/>
                </a:cubicBezTo>
                <a:cubicBezTo>
                  <a:pt x="7080" y="14937"/>
                  <a:pt x="7064" y="14947"/>
                  <a:pt x="7056" y="14953"/>
                </a:cubicBezTo>
                <a:lnTo>
                  <a:pt x="7056" y="14953"/>
                </a:lnTo>
                <a:lnTo>
                  <a:pt x="7180" y="14871"/>
                </a:lnTo>
                <a:lnTo>
                  <a:pt x="7180" y="14871"/>
                </a:lnTo>
                <a:cubicBezTo>
                  <a:pt x="7147" y="14893"/>
                  <a:pt x="7049" y="14957"/>
                  <a:pt x="7049" y="14957"/>
                </a:cubicBezTo>
                <a:cubicBezTo>
                  <a:pt x="7049" y="14957"/>
                  <a:pt x="7051" y="14955"/>
                  <a:pt x="7056" y="14953"/>
                </a:cubicBezTo>
                <a:lnTo>
                  <a:pt x="7056" y="14953"/>
                </a:lnTo>
                <a:lnTo>
                  <a:pt x="7046" y="14959"/>
                </a:lnTo>
                <a:lnTo>
                  <a:pt x="6530" y="15291"/>
                </a:lnTo>
                <a:cubicBezTo>
                  <a:pt x="6166" y="15526"/>
                  <a:pt x="5803" y="15761"/>
                  <a:pt x="5445" y="16004"/>
                </a:cubicBezTo>
                <a:cubicBezTo>
                  <a:pt x="3923" y="17034"/>
                  <a:pt x="2501" y="18220"/>
                  <a:pt x="1502" y="19781"/>
                </a:cubicBezTo>
                <a:cubicBezTo>
                  <a:pt x="172" y="21859"/>
                  <a:pt x="1" y="24332"/>
                  <a:pt x="291" y="26723"/>
                </a:cubicBezTo>
                <a:cubicBezTo>
                  <a:pt x="330" y="27041"/>
                  <a:pt x="683" y="27133"/>
                  <a:pt x="1039" y="27133"/>
                </a:cubicBezTo>
                <a:cubicBezTo>
                  <a:pt x="1300" y="27133"/>
                  <a:pt x="1563" y="27083"/>
                  <a:pt x="1702" y="27036"/>
                </a:cubicBezTo>
                <a:cubicBezTo>
                  <a:pt x="2196" y="26870"/>
                  <a:pt x="2707" y="26503"/>
                  <a:pt x="2638" y="25936"/>
                </a:cubicBezTo>
                <a:cubicBezTo>
                  <a:pt x="2502" y="24818"/>
                  <a:pt x="2499" y="23669"/>
                  <a:pt x="2692" y="22557"/>
                </a:cubicBezTo>
                <a:cubicBezTo>
                  <a:pt x="2734" y="22316"/>
                  <a:pt x="2790" y="22079"/>
                  <a:pt x="2847" y="21841"/>
                </a:cubicBezTo>
                <a:cubicBezTo>
                  <a:pt x="2859" y="21799"/>
                  <a:pt x="2871" y="21757"/>
                  <a:pt x="2883" y="21714"/>
                </a:cubicBezTo>
                <a:lnTo>
                  <a:pt x="2883" y="21714"/>
                </a:lnTo>
                <a:cubicBezTo>
                  <a:pt x="2885" y="21706"/>
                  <a:pt x="2887" y="21699"/>
                  <a:pt x="2889" y="21694"/>
                </a:cubicBezTo>
                <a:cubicBezTo>
                  <a:pt x="2934" y="21555"/>
                  <a:pt x="2980" y="21420"/>
                  <a:pt x="3030" y="21284"/>
                </a:cubicBezTo>
                <a:cubicBezTo>
                  <a:pt x="3183" y="20873"/>
                  <a:pt x="3371" y="20477"/>
                  <a:pt x="3593" y="20098"/>
                </a:cubicBezTo>
                <a:cubicBezTo>
                  <a:pt x="3643" y="20012"/>
                  <a:pt x="3697" y="19928"/>
                  <a:pt x="3750" y="19841"/>
                </a:cubicBezTo>
                <a:cubicBezTo>
                  <a:pt x="3751" y="19840"/>
                  <a:pt x="3751" y="19840"/>
                  <a:pt x="3752" y="19839"/>
                </a:cubicBezTo>
                <a:lnTo>
                  <a:pt x="3752" y="19839"/>
                </a:lnTo>
                <a:cubicBezTo>
                  <a:pt x="3773" y="19806"/>
                  <a:pt x="3796" y="19774"/>
                  <a:pt x="3819" y="19742"/>
                </a:cubicBezTo>
                <a:cubicBezTo>
                  <a:pt x="3945" y="19562"/>
                  <a:pt x="4079" y="19388"/>
                  <a:pt x="4220" y="19218"/>
                </a:cubicBezTo>
                <a:cubicBezTo>
                  <a:pt x="4346" y="19066"/>
                  <a:pt x="4477" y="18919"/>
                  <a:pt x="4613" y="18776"/>
                </a:cubicBezTo>
                <a:cubicBezTo>
                  <a:pt x="4688" y="18696"/>
                  <a:pt x="4763" y="18618"/>
                  <a:pt x="4841" y="18541"/>
                </a:cubicBezTo>
                <a:cubicBezTo>
                  <a:pt x="4872" y="18511"/>
                  <a:pt x="4903" y="18480"/>
                  <a:pt x="4935" y="18450"/>
                </a:cubicBezTo>
                <a:cubicBezTo>
                  <a:pt x="4936" y="18449"/>
                  <a:pt x="4938" y="18448"/>
                  <a:pt x="4939" y="18447"/>
                </a:cubicBezTo>
                <a:lnTo>
                  <a:pt x="4939" y="18447"/>
                </a:lnTo>
                <a:cubicBezTo>
                  <a:pt x="5577" y="17885"/>
                  <a:pt x="6250" y="17362"/>
                  <a:pt x="6955" y="16883"/>
                </a:cubicBezTo>
                <a:cubicBezTo>
                  <a:pt x="7321" y="16633"/>
                  <a:pt x="7693" y="16392"/>
                  <a:pt x="8065" y="16151"/>
                </a:cubicBezTo>
                <a:cubicBezTo>
                  <a:pt x="8070" y="16148"/>
                  <a:pt x="8075" y="16145"/>
                  <a:pt x="8078" y="16142"/>
                </a:cubicBezTo>
                <a:lnTo>
                  <a:pt x="8078" y="16142"/>
                </a:lnTo>
                <a:cubicBezTo>
                  <a:pt x="8084" y="16138"/>
                  <a:pt x="8090" y="16134"/>
                  <a:pt x="8097" y="16130"/>
                </a:cubicBezTo>
                <a:lnTo>
                  <a:pt x="8586" y="15817"/>
                </a:lnTo>
                <a:cubicBezTo>
                  <a:pt x="8779" y="15692"/>
                  <a:pt x="8972" y="15566"/>
                  <a:pt x="9164" y="15440"/>
                </a:cubicBezTo>
                <a:cubicBezTo>
                  <a:pt x="9897" y="14961"/>
                  <a:pt x="10623" y="14464"/>
                  <a:pt x="11302" y="13911"/>
                </a:cubicBezTo>
                <a:cubicBezTo>
                  <a:pt x="12829" y="12670"/>
                  <a:pt x="14140" y="11143"/>
                  <a:pt x="14867" y="9294"/>
                </a:cubicBezTo>
                <a:cubicBezTo>
                  <a:pt x="15981" y="6464"/>
                  <a:pt x="15776" y="3342"/>
                  <a:pt x="15211" y="412"/>
                </a:cubicBezTo>
                <a:cubicBezTo>
                  <a:pt x="15149" y="94"/>
                  <a:pt x="14803" y="0"/>
                  <a:pt x="1445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32"/>
          <p:cNvSpPr/>
          <p:nvPr/>
        </p:nvSpPr>
        <p:spPr>
          <a:xfrm rot="8574695">
            <a:off x="237072" y="3595216"/>
            <a:ext cx="435765" cy="1423073"/>
          </a:xfrm>
          <a:custGeom>
            <a:avLst/>
            <a:gdLst/>
            <a:ahLst/>
            <a:cxnLst/>
            <a:rect l="l" t="t" r="r" b="b"/>
            <a:pathLst>
              <a:path w="15040" h="49116" extrusionOk="0">
                <a:moveTo>
                  <a:pt x="2622" y="0"/>
                </a:moveTo>
                <a:cubicBezTo>
                  <a:pt x="2279" y="0"/>
                  <a:pt x="1966" y="93"/>
                  <a:pt x="1911" y="396"/>
                </a:cubicBezTo>
                <a:lnTo>
                  <a:pt x="1909" y="396"/>
                </a:lnTo>
                <a:cubicBezTo>
                  <a:pt x="1170" y="4445"/>
                  <a:pt x="0" y="8600"/>
                  <a:pt x="387" y="12750"/>
                </a:cubicBezTo>
                <a:cubicBezTo>
                  <a:pt x="561" y="14618"/>
                  <a:pt x="1107" y="16551"/>
                  <a:pt x="2154" y="18121"/>
                </a:cubicBezTo>
                <a:cubicBezTo>
                  <a:pt x="2937" y="19295"/>
                  <a:pt x="4098" y="20091"/>
                  <a:pt x="5333" y="20727"/>
                </a:cubicBezTo>
                <a:cubicBezTo>
                  <a:pt x="5897" y="21017"/>
                  <a:pt x="6464" y="21298"/>
                  <a:pt x="7006" y="21629"/>
                </a:cubicBezTo>
                <a:cubicBezTo>
                  <a:pt x="7157" y="21722"/>
                  <a:pt x="7306" y="21818"/>
                  <a:pt x="7453" y="21917"/>
                </a:cubicBezTo>
                <a:cubicBezTo>
                  <a:pt x="7485" y="21938"/>
                  <a:pt x="7517" y="21961"/>
                  <a:pt x="7548" y="21983"/>
                </a:cubicBezTo>
                <a:lnTo>
                  <a:pt x="7548" y="21983"/>
                </a:lnTo>
                <a:cubicBezTo>
                  <a:pt x="7581" y="22006"/>
                  <a:pt x="7646" y="22053"/>
                  <a:pt x="7673" y="22075"/>
                </a:cubicBezTo>
                <a:cubicBezTo>
                  <a:pt x="8022" y="22350"/>
                  <a:pt x="8354" y="22636"/>
                  <a:pt x="8675" y="22942"/>
                </a:cubicBezTo>
                <a:cubicBezTo>
                  <a:pt x="9261" y="23505"/>
                  <a:pt x="9958" y="24216"/>
                  <a:pt x="10290" y="24815"/>
                </a:cubicBezTo>
                <a:cubicBezTo>
                  <a:pt x="10641" y="25447"/>
                  <a:pt x="10772" y="25871"/>
                  <a:pt x="10764" y="26580"/>
                </a:cubicBezTo>
                <a:cubicBezTo>
                  <a:pt x="10758" y="27147"/>
                  <a:pt x="10613" y="27661"/>
                  <a:pt x="10386" y="28272"/>
                </a:cubicBezTo>
                <a:cubicBezTo>
                  <a:pt x="10124" y="28975"/>
                  <a:pt x="9796" y="29652"/>
                  <a:pt x="9488" y="30336"/>
                </a:cubicBezTo>
                <a:cubicBezTo>
                  <a:pt x="8680" y="32128"/>
                  <a:pt x="8081" y="33925"/>
                  <a:pt x="7886" y="35895"/>
                </a:cubicBezTo>
                <a:cubicBezTo>
                  <a:pt x="7421" y="40569"/>
                  <a:pt x="9649" y="44705"/>
                  <a:pt x="12362" y="48335"/>
                </a:cubicBezTo>
                <a:cubicBezTo>
                  <a:pt x="12712" y="48804"/>
                  <a:pt x="13393" y="49116"/>
                  <a:pt x="13996" y="49116"/>
                </a:cubicBezTo>
                <a:cubicBezTo>
                  <a:pt x="14077" y="49116"/>
                  <a:pt x="14156" y="49110"/>
                  <a:pt x="14233" y="49099"/>
                </a:cubicBezTo>
                <a:cubicBezTo>
                  <a:pt x="14838" y="49007"/>
                  <a:pt x="15039" y="48506"/>
                  <a:pt x="14674" y="48017"/>
                </a:cubicBezTo>
                <a:cubicBezTo>
                  <a:pt x="12375" y="44940"/>
                  <a:pt x="10450" y="41528"/>
                  <a:pt x="10539" y="37574"/>
                </a:cubicBezTo>
                <a:cubicBezTo>
                  <a:pt x="10582" y="35627"/>
                  <a:pt x="11092" y="33807"/>
                  <a:pt x="11860" y="32032"/>
                </a:cubicBezTo>
                <a:cubicBezTo>
                  <a:pt x="12415" y="30756"/>
                  <a:pt x="13130" y="29495"/>
                  <a:pt x="13381" y="28113"/>
                </a:cubicBezTo>
                <a:cubicBezTo>
                  <a:pt x="13662" y="26562"/>
                  <a:pt x="13156" y="25164"/>
                  <a:pt x="12210" y="23930"/>
                </a:cubicBezTo>
                <a:cubicBezTo>
                  <a:pt x="11103" y="22484"/>
                  <a:pt x="9622" y="21198"/>
                  <a:pt x="8047" y="20286"/>
                </a:cubicBezTo>
                <a:cubicBezTo>
                  <a:pt x="7510" y="19976"/>
                  <a:pt x="6951" y="19707"/>
                  <a:pt x="6403" y="19418"/>
                </a:cubicBezTo>
                <a:cubicBezTo>
                  <a:pt x="6175" y="19298"/>
                  <a:pt x="5948" y="19174"/>
                  <a:pt x="5729" y="19040"/>
                </a:cubicBezTo>
                <a:cubicBezTo>
                  <a:pt x="5620" y="18972"/>
                  <a:pt x="5515" y="18900"/>
                  <a:pt x="5408" y="18830"/>
                </a:cubicBezTo>
                <a:lnTo>
                  <a:pt x="5408" y="18830"/>
                </a:lnTo>
                <a:cubicBezTo>
                  <a:pt x="5469" y="18869"/>
                  <a:pt x="5496" y="18885"/>
                  <a:pt x="5499" y="18885"/>
                </a:cubicBezTo>
                <a:cubicBezTo>
                  <a:pt x="5510" y="18885"/>
                  <a:pt x="5241" y="18695"/>
                  <a:pt x="5178" y="18640"/>
                </a:cubicBezTo>
                <a:cubicBezTo>
                  <a:pt x="5143" y="18610"/>
                  <a:pt x="5024" y="18496"/>
                  <a:pt x="4968" y="18445"/>
                </a:cubicBezTo>
                <a:lnTo>
                  <a:pt x="4968" y="18445"/>
                </a:lnTo>
                <a:cubicBezTo>
                  <a:pt x="4920" y="18388"/>
                  <a:pt x="4796" y="18249"/>
                  <a:pt x="4763" y="18207"/>
                </a:cubicBezTo>
                <a:cubicBezTo>
                  <a:pt x="4657" y="18078"/>
                  <a:pt x="4558" y="17942"/>
                  <a:pt x="4465" y="17803"/>
                </a:cubicBezTo>
                <a:cubicBezTo>
                  <a:pt x="4323" y="17589"/>
                  <a:pt x="4379" y="17678"/>
                  <a:pt x="4247" y="17421"/>
                </a:cubicBezTo>
                <a:cubicBezTo>
                  <a:pt x="3831" y="16626"/>
                  <a:pt x="3531" y="15749"/>
                  <a:pt x="3333" y="14875"/>
                </a:cubicBezTo>
                <a:cubicBezTo>
                  <a:pt x="2838" y="12678"/>
                  <a:pt x="3021" y="10352"/>
                  <a:pt x="3328" y="8143"/>
                </a:cubicBezTo>
                <a:cubicBezTo>
                  <a:pt x="3640" y="5903"/>
                  <a:pt x="4151" y="3699"/>
                  <a:pt x="4556" y="1476"/>
                </a:cubicBezTo>
                <a:cubicBezTo>
                  <a:pt x="4673" y="841"/>
                  <a:pt x="4080" y="390"/>
                  <a:pt x="3545" y="171"/>
                </a:cubicBezTo>
                <a:cubicBezTo>
                  <a:pt x="3375" y="102"/>
                  <a:pt x="2981" y="0"/>
                  <a:pt x="2622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32"/>
          <p:cNvSpPr/>
          <p:nvPr/>
        </p:nvSpPr>
        <p:spPr>
          <a:xfrm>
            <a:off x="367676" y="348709"/>
            <a:ext cx="8408648" cy="4446082"/>
          </a:xfrm>
          <a:custGeom>
            <a:avLst/>
            <a:gdLst/>
            <a:ahLst/>
            <a:cxnLst/>
            <a:rect l="l" t="t" r="r" b="b"/>
            <a:pathLst>
              <a:path w="82202" h="38056" extrusionOk="0">
                <a:moveTo>
                  <a:pt x="1" y="0"/>
                </a:moveTo>
                <a:lnTo>
                  <a:pt x="1" y="38056"/>
                </a:lnTo>
                <a:lnTo>
                  <a:pt x="82201" y="38056"/>
                </a:lnTo>
                <a:lnTo>
                  <a:pt x="82201" y="3110"/>
                </a:lnTo>
                <a:lnTo>
                  <a:pt x="82201" y="0"/>
                </a:lnTo>
                <a:lnTo>
                  <a:pt x="79392" y="0"/>
                </a:lnTo>
                <a:cubicBezTo>
                  <a:pt x="79392" y="97"/>
                  <a:pt x="79392" y="154"/>
                  <a:pt x="79400" y="389"/>
                </a:cubicBezTo>
                <a:lnTo>
                  <a:pt x="79416" y="875"/>
                </a:lnTo>
                <a:cubicBezTo>
                  <a:pt x="79448" y="891"/>
                  <a:pt x="79489" y="899"/>
                  <a:pt x="79521" y="923"/>
                </a:cubicBezTo>
                <a:cubicBezTo>
                  <a:pt x="79610" y="964"/>
                  <a:pt x="79683" y="1037"/>
                  <a:pt x="79724" y="1126"/>
                </a:cubicBezTo>
                <a:cubicBezTo>
                  <a:pt x="79877" y="1288"/>
                  <a:pt x="79926" y="1514"/>
                  <a:pt x="79869" y="1725"/>
                </a:cubicBezTo>
                <a:cubicBezTo>
                  <a:pt x="79782" y="2019"/>
                  <a:pt x="79508" y="2219"/>
                  <a:pt x="79207" y="2219"/>
                </a:cubicBezTo>
                <a:cubicBezTo>
                  <a:pt x="79201" y="2219"/>
                  <a:pt x="79195" y="2219"/>
                  <a:pt x="79189" y="2219"/>
                </a:cubicBezTo>
                <a:cubicBezTo>
                  <a:pt x="78890" y="2211"/>
                  <a:pt x="78517" y="2000"/>
                  <a:pt x="78444" y="1693"/>
                </a:cubicBezTo>
                <a:cubicBezTo>
                  <a:pt x="78363" y="1320"/>
                  <a:pt x="78630" y="1045"/>
                  <a:pt x="78954" y="915"/>
                </a:cubicBezTo>
                <a:lnTo>
                  <a:pt x="78962" y="389"/>
                </a:lnTo>
                <a:cubicBezTo>
                  <a:pt x="78971" y="154"/>
                  <a:pt x="78962" y="57"/>
                  <a:pt x="78962" y="0"/>
                </a:cubicBezTo>
                <a:lnTo>
                  <a:pt x="76833" y="0"/>
                </a:lnTo>
                <a:cubicBezTo>
                  <a:pt x="76833" y="73"/>
                  <a:pt x="76833" y="146"/>
                  <a:pt x="76841" y="389"/>
                </a:cubicBezTo>
                <a:lnTo>
                  <a:pt x="76857" y="875"/>
                </a:lnTo>
                <a:cubicBezTo>
                  <a:pt x="76898" y="891"/>
                  <a:pt x="76930" y="899"/>
                  <a:pt x="76971" y="923"/>
                </a:cubicBezTo>
                <a:cubicBezTo>
                  <a:pt x="77060" y="964"/>
                  <a:pt x="77124" y="1037"/>
                  <a:pt x="77173" y="1126"/>
                </a:cubicBezTo>
                <a:cubicBezTo>
                  <a:pt x="77319" y="1288"/>
                  <a:pt x="77375" y="1514"/>
                  <a:pt x="77319" y="1725"/>
                </a:cubicBezTo>
                <a:cubicBezTo>
                  <a:pt x="77223" y="2019"/>
                  <a:pt x="76957" y="2219"/>
                  <a:pt x="76649" y="2219"/>
                </a:cubicBezTo>
                <a:cubicBezTo>
                  <a:pt x="76643" y="2219"/>
                  <a:pt x="76637" y="2219"/>
                  <a:pt x="76630" y="2219"/>
                </a:cubicBezTo>
                <a:cubicBezTo>
                  <a:pt x="76339" y="2211"/>
                  <a:pt x="75958" y="2000"/>
                  <a:pt x="75894" y="1693"/>
                </a:cubicBezTo>
                <a:cubicBezTo>
                  <a:pt x="75805" y="1320"/>
                  <a:pt x="76072" y="1045"/>
                  <a:pt x="76396" y="915"/>
                </a:cubicBezTo>
                <a:lnTo>
                  <a:pt x="76412" y="389"/>
                </a:lnTo>
                <a:cubicBezTo>
                  <a:pt x="76412" y="138"/>
                  <a:pt x="76412" y="89"/>
                  <a:pt x="76412" y="0"/>
                </a:cubicBezTo>
                <a:lnTo>
                  <a:pt x="74274" y="0"/>
                </a:lnTo>
                <a:cubicBezTo>
                  <a:pt x="74274" y="73"/>
                  <a:pt x="74274" y="138"/>
                  <a:pt x="74282" y="389"/>
                </a:cubicBezTo>
                <a:lnTo>
                  <a:pt x="74299" y="875"/>
                </a:lnTo>
                <a:cubicBezTo>
                  <a:pt x="74339" y="891"/>
                  <a:pt x="74380" y="899"/>
                  <a:pt x="74412" y="923"/>
                </a:cubicBezTo>
                <a:cubicBezTo>
                  <a:pt x="74501" y="964"/>
                  <a:pt x="74574" y="1037"/>
                  <a:pt x="74614" y="1126"/>
                </a:cubicBezTo>
                <a:cubicBezTo>
                  <a:pt x="74760" y="1288"/>
                  <a:pt x="74817" y="1514"/>
                  <a:pt x="74760" y="1725"/>
                </a:cubicBezTo>
                <a:cubicBezTo>
                  <a:pt x="74665" y="2019"/>
                  <a:pt x="74398" y="2219"/>
                  <a:pt x="74090" y="2219"/>
                </a:cubicBezTo>
                <a:cubicBezTo>
                  <a:pt x="74084" y="2219"/>
                  <a:pt x="74078" y="2219"/>
                  <a:pt x="74072" y="2219"/>
                </a:cubicBezTo>
                <a:cubicBezTo>
                  <a:pt x="73780" y="2211"/>
                  <a:pt x="73408" y="2000"/>
                  <a:pt x="73335" y="1693"/>
                </a:cubicBezTo>
                <a:cubicBezTo>
                  <a:pt x="73254" y="1320"/>
                  <a:pt x="73521" y="1045"/>
                  <a:pt x="73837" y="915"/>
                </a:cubicBezTo>
                <a:lnTo>
                  <a:pt x="73853" y="389"/>
                </a:lnTo>
                <a:cubicBezTo>
                  <a:pt x="73861" y="138"/>
                  <a:pt x="73861" y="57"/>
                  <a:pt x="73861" y="0"/>
                </a:cubicBezTo>
                <a:lnTo>
                  <a:pt x="71724" y="0"/>
                </a:lnTo>
                <a:cubicBezTo>
                  <a:pt x="71724" y="73"/>
                  <a:pt x="71724" y="138"/>
                  <a:pt x="71732" y="389"/>
                </a:cubicBezTo>
                <a:lnTo>
                  <a:pt x="71748" y="875"/>
                </a:lnTo>
                <a:cubicBezTo>
                  <a:pt x="71789" y="891"/>
                  <a:pt x="71821" y="899"/>
                  <a:pt x="71861" y="923"/>
                </a:cubicBezTo>
                <a:cubicBezTo>
                  <a:pt x="71950" y="964"/>
                  <a:pt x="72015" y="1037"/>
                  <a:pt x="72064" y="1126"/>
                </a:cubicBezTo>
                <a:cubicBezTo>
                  <a:pt x="72210" y="1288"/>
                  <a:pt x="72266" y="1514"/>
                  <a:pt x="72210" y="1725"/>
                </a:cubicBezTo>
                <a:cubicBezTo>
                  <a:pt x="72114" y="2019"/>
                  <a:pt x="71848" y="2219"/>
                  <a:pt x="71540" y="2219"/>
                </a:cubicBezTo>
                <a:cubicBezTo>
                  <a:pt x="71533" y="2219"/>
                  <a:pt x="71527" y="2219"/>
                  <a:pt x="71521" y="2219"/>
                </a:cubicBezTo>
                <a:cubicBezTo>
                  <a:pt x="71230" y="2211"/>
                  <a:pt x="70849" y="2000"/>
                  <a:pt x="70784" y="1693"/>
                </a:cubicBezTo>
                <a:cubicBezTo>
                  <a:pt x="70695" y="1320"/>
                  <a:pt x="70963" y="1045"/>
                  <a:pt x="71286" y="915"/>
                </a:cubicBezTo>
                <a:lnTo>
                  <a:pt x="71303" y="389"/>
                </a:lnTo>
                <a:cubicBezTo>
                  <a:pt x="71303" y="130"/>
                  <a:pt x="71303" y="41"/>
                  <a:pt x="71303" y="0"/>
                </a:cubicBezTo>
                <a:lnTo>
                  <a:pt x="69165" y="0"/>
                </a:lnTo>
                <a:cubicBezTo>
                  <a:pt x="69165" y="49"/>
                  <a:pt x="69165" y="138"/>
                  <a:pt x="69181" y="389"/>
                </a:cubicBezTo>
                <a:lnTo>
                  <a:pt x="69197" y="875"/>
                </a:lnTo>
                <a:cubicBezTo>
                  <a:pt x="69230" y="891"/>
                  <a:pt x="69270" y="899"/>
                  <a:pt x="69303" y="923"/>
                </a:cubicBezTo>
                <a:cubicBezTo>
                  <a:pt x="69392" y="964"/>
                  <a:pt x="69465" y="1037"/>
                  <a:pt x="69505" y="1126"/>
                </a:cubicBezTo>
                <a:cubicBezTo>
                  <a:pt x="69659" y="1288"/>
                  <a:pt x="69708" y="1514"/>
                  <a:pt x="69651" y="1725"/>
                </a:cubicBezTo>
                <a:cubicBezTo>
                  <a:pt x="69564" y="2019"/>
                  <a:pt x="69289" y="2219"/>
                  <a:pt x="68989" y="2219"/>
                </a:cubicBezTo>
                <a:cubicBezTo>
                  <a:pt x="68983" y="2219"/>
                  <a:pt x="68977" y="2219"/>
                  <a:pt x="68971" y="2219"/>
                </a:cubicBezTo>
                <a:cubicBezTo>
                  <a:pt x="68671" y="2211"/>
                  <a:pt x="68299" y="2000"/>
                  <a:pt x="68226" y="1693"/>
                </a:cubicBezTo>
                <a:cubicBezTo>
                  <a:pt x="68145" y="1320"/>
                  <a:pt x="68412" y="1045"/>
                  <a:pt x="68736" y="915"/>
                </a:cubicBezTo>
                <a:lnTo>
                  <a:pt x="68744" y="389"/>
                </a:lnTo>
                <a:cubicBezTo>
                  <a:pt x="68752" y="138"/>
                  <a:pt x="68752" y="73"/>
                  <a:pt x="68752" y="0"/>
                </a:cubicBezTo>
                <a:lnTo>
                  <a:pt x="66615" y="0"/>
                </a:lnTo>
                <a:cubicBezTo>
                  <a:pt x="66615" y="65"/>
                  <a:pt x="66615" y="138"/>
                  <a:pt x="66623" y="389"/>
                </a:cubicBezTo>
                <a:lnTo>
                  <a:pt x="66639" y="875"/>
                </a:lnTo>
                <a:cubicBezTo>
                  <a:pt x="66679" y="891"/>
                  <a:pt x="66720" y="899"/>
                  <a:pt x="66752" y="923"/>
                </a:cubicBezTo>
                <a:cubicBezTo>
                  <a:pt x="66841" y="964"/>
                  <a:pt x="66914" y="1037"/>
                  <a:pt x="66955" y="1126"/>
                </a:cubicBezTo>
                <a:cubicBezTo>
                  <a:pt x="67100" y="1288"/>
                  <a:pt x="67157" y="1514"/>
                  <a:pt x="67100" y="1725"/>
                </a:cubicBezTo>
                <a:cubicBezTo>
                  <a:pt x="67005" y="2019"/>
                  <a:pt x="66738" y="2219"/>
                  <a:pt x="66430" y="2219"/>
                </a:cubicBezTo>
                <a:cubicBezTo>
                  <a:pt x="66424" y="2219"/>
                  <a:pt x="66418" y="2219"/>
                  <a:pt x="66412" y="2219"/>
                </a:cubicBezTo>
                <a:cubicBezTo>
                  <a:pt x="66121" y="2211"/>
                  <a:pt x="65748" y="2000"/>
                  <a:pt x="65675" y="1693"/>
                </a:cubicBezTo>
                <a:cubicBezTo>
                  <a:pt x="65586" y="1320"/>
                  <a:pt x="65853" y="1045"/>
                  <a:pt x="66177" y="915"/>
                </a:cubicBezTo>
                <a:cubicBezTo>
                  <a:pt x="66177" y="745"/>
                  <a:pt x="66185" y="567"/>
                  <a:pt x="66194" y="389"/>
                </a:cubicBezTo>
                <a:cubicBezTo>
                  <a:pt x="66194" y="138"/>
                  <a:pt x="66194" y="57"/>
                  <a:pt x="66194" y="0"/>
                </a:cubicBezTo>
                <a:lnTo>
                  <a:pt x="64064" y="0"/>
                </a:lnTo>
                <a:cubicBezTo>
                  <a:pt x="64064" y="73"/>
                  <a:pt x="64064" y="146"/>
                  <a:pt x="64072" y="389"/>
                </a:cubicBezTo>
                <a:lnTo>
                  <a:pt x="64088" y="875"/>
                </a:lnTo>
                <a:cubicBezTo>
                  <a:pt x="64129" y="891"/>
                  <a:pt x="64161" y="899"/>
                  <a:pt x="64202" y="923"/>
                </a:cubicBezTo>
                <a:cubicBezTo>
                  <a:pt x="64283" y="964"/>
                  <a:pt x="64355" y="1037"/>
                  <a:pt x="64404" y="1126"/>
                </a:cubicBezTo>
                <a:cubicBezTo>
                  <a:pt x="64550" y="1288"/>
                  <a:pt x="64606" y="1514"/>
                  <a:pt x="64550" y="1725"/>
                </a:cubicBezTo>
                <a:cubicBezTo>
                  <a:pt x="64455" y="2019"/>
                  <a:pt x="64180" y="2219"/>
                  <a:pt x="63879" y="2219"/>
                </a:cubicBezTo>
                <a:cubicBezTo>
                  <a:pt x="63873" y="2219"/>
                  <a:pt x="63868" y="2219"/>
                  <a:pt x="63862" y="2219"/>
                </a:cubicBezTo>
                <a:cubicBezTo>
                  <a:pt x="63570" y="2211"/>
                  <a:pt x="63190" y="2000"/>
                  <a:pt x="63117" y="1693"/>
                </a:cubicBezTo>
                <a:cubicBezTo>
                  <a:pt x="63036" y="1320"/>
                  <a:pt x="63303" y="1045"/>
                  <a:pt x="63627" y="915"/>
                </a:cubicBezTo>
                <a:cubicBezTo>
                  <a:pt x="63627" y="745"/>
                  <a:pt x="63635" y="567"/>
                  <a:pt x="63635" y="389"/>
                </a:cubicBezTo>
                <a:cubicBezTo>
                  <a:pt x="63643" y="146"/>
                  <a:pt x="63635" y="73"/>
                  <a:pt x="63635" y="0"/>
                </a:cubicBezTo>
                <a:lnTo>
                  <a:pt x="61513" y="0"/>
                </a:lnTo>
                <a:cubicBezTo>
                  <a:pt x="61513" y="73"/>
                  <a:pt x="61513" y="154"/>
                  <a:pt x="61522" y="389"/>
                </a:cubicBezTo>
                <a:lnTo>
                  <a:pt x="61538" y="875"/>
                </a:lnTo>
                <a:cubicBezTo>
                  <a:pt x="61570" y="891"/>
                  <a:pt x="61611" y="899"/>
                  <a:pt x="61643" y="923"/>
                </a:cubicBezTo>
                <a:cubicBezTo>
                  <a:pt x="61732" y="964"/>
                  <a:pt x="61805" y="1037"/>
                  <a:pt x="61845" y="1126"/>
                </a:cubicBezTo>
                <a:cubicBezTo>
                  <a:pt x="61999" y="1288"/>
                  <a:pt x="62056" y="1514"/>
                  <a:pt x="61991" y="1725"/>
                </a:cubicBezTo>
                <a:cubicBezTo>
                  <a:pt x="61904" y="2019"/>
                  <a:pt x="61630" y="2219"/>
                  <a:pt x="61329" y="2219"/>
                </a:cubicBezTo>
                <a:cubicBezTo>
                  <a:pt x="61323" y="2219"/>
                  <a:pt x="61317" y="2219"/>
                  <a:pt x="61311" y="2219"/>
                </a:cubicBezTo>
                <a:cubicBezTo>
                  <a:pt x="61011" y="2211"/>
                  <a:pt x="60639" y="2000"/>
                  <a:pt x="60566" y="1693"/>
                </a:cubicBezTo>
                <a:cubicBezTo>
                  <a:pt x="60485" y="1320"/>
                  <a:pt x="60752" y="1045"/>
                  <a:pt x="61076" y="915"/>
                </a:cubicBezTo>
                <a:lnTo>
                  <a:pt x="61084" y="389"/>
                </a:lnTo>
                <a:lnTo>
                  <a:pt x="61084" y="0"/>
                </a:lnTo>
                <a:lnTo>
                  <a:pt x="58963" y="0"/>
                </a:lnTo>
                <a:cubicBezTo>
                  <a:pt x="58963" y="73"/>
                  <a:pt x="58955" y="170"/>
                  <a:pt x="58963" y="389"/>
                </a:cubicBezTo>
                <a:lnTo>
                  <a:pt x="58979" y="875"/>
                </a:lnTo>
                <a:cubicBezTo>
                  <a:pt x="59011" y="891"/>
                  <a:pt x="59052" y="899"/>
                  <a:pt x="59084" y="923"/>
                </a:cubicBezTo>
                <a:cubicBezTo>
                  <a:pt x="59173" y="964"/>
                  <a:pt x="59246" y="1037"/>
                  <a:pt x="59287" y="1126"/>
                </a:cubicBezTo>
                <a:cubicBezTo>
                  <a:pt x="59441" y="1288"/>
                  <a:pt x="59489" y="1514"/>
                  <a:pt x="59433" y="1725"/>
                </a:cubicBezTo>
                <a:cubicBezTo>
                  <a:pt x="59345" y="2019"/>
                  <a:pt x="59071" y="2219"/>
                  <a:pt x="58770" y="2219"/>
                </a:cubicBezTo>
                <a:cubicBezTo>
                  <a:pt x="58764" y="2219"/>
                  <a:pt x="58758" y="2219"/>
                  <a:pt x="58752" y="2219"/>
                </a:cubicBezTo>
                <a:cubicBezTo>
                  <a:pt x="58453" y="2211"/>
                  <a:pt x="58080" y="2000"/>
                  <a:pt x="58007" y="1693"/>
                </a:cubicBezTo>
                <a:cubicBezTo>
                  <a:pt x="57926" y="1320"/>
                  <a:pt x="58194" y="1045"/>
                  <a:pt x="58518" y="915"/>
                </a:cubicBezTo>
                <a:lnTo>
                  <a:pt x="58526" y="389"/>
                </a:lnTo>
                <a:lnTo>
                  <a:pt x="58526" y="0"/>
                </a:lnTo>
                <a:lnTo>
                  <a:pt x="56404" y="0"/>
                </a:lnTo>
                <a:cubicBezTo>
                  <a:pt x="56412" y="227"/>
                  <a:pt x="56404" y="187"/>
                  <a:pt x="56404" y="389"/>
                </a:cubicBezTo>
                <a:lnTo>
                  <a:pt x="56420" y="875"/>
                </a:lnTo>
                <a:cubicBezTo>
                  <a:pt x="56461" y="891"/>
                  <a:pt x="56501" y="899"/>
                  <a:pt x="56534" y="923"/>
                </a:cubicBezTo>
                <a:cubicBezTo>
                  <a:pt x="56623" y="964"/>
                  <a:pt x="56696" y="1037"/>
                  <a:pt x="56736" y="1126"/>
                </a:cubicBezTo>
                <a:cubicBezTo>
                  <a:pt x="56882" y="1288"/>
                  <a:pt x="56939" y="1514"/>
                  <a:pt x="56882" y="1725"/>
                </a:cubicBezTo>
                <a:cubicBezTo>
                  <a:pt x="56787" y="2019"/>
                  <a:pt x="56520" y="2219"/>
                  <a:pt x="56212" y="2219"/>
                </a:cubicBezTo>
                <a:cubicBezTo>
                  <a:pt x="56206" y="2219"/>
                  <a:pt x="56200" y="2219"/>
                  <a:pt x="56194" y="2219"/>
                </a:cubicBezTo>
                <a:cubicBezTo>
                  <a:pt x="55902" y="2211"/>
                  <a:pt x="55530" y="2000"/>
                  <a:pt x="55457" y="1693"/>
                </a:cubicBezTo>
                <a:cubicBezTo>
                  <a:pt x="55376" y="1320"/>
                  <a:pt x="55643" y="1045"/>
                  <a:pt x="55959" y="915"/>
                </a:cubicBezTo>
                <a:lnTo>
                  <a:pt x="55975" y="389"/>
                </a:lnTo>
                <a:cubicBezTo>
                  <a:pt x="55975" y="187"/>
                  <a:pt x="55967" y="227"/>
                  <a:pt x="55975" y="0"/>
                </a:cubicBezTo>
                <a:lnTo>
                  <a:pt x="53854" y="0"/>
                </a:lnTo>
                <a:lnTo>
                  <a:pt x="53854" y="389"/>
                </a:lnTo>
                <a:lnTo>
                  <a:pt x="53870" y="875"/>
                </a:lnTo>
                <a:cubicBezTo>
                  <a:pt x="53910" y="891"/>
                  <a:pt x="53943" y="899"/>
                  <a:pt x="53983" y="923"/>
                </a:cubicBezTo>
                <a:cubicBezTo>
                  <a:pt x="54072" y="964"/>
                  <a:pt x="54137" y="1037"/>
                  <a:pt x="54186" y="1126"/>
                </a:cubicBezTo>
                <a:cubicBezTo>
                  <a:pt x="54331" y="1288"/>
                  <a:pt x="54388" y="1514"/>
                  <a:pt x="54331" y="1725"/>
                </a:cubicBezTo>
                <a:cubicBezTo>
                  <a:pt x="54236" y="2019"/>
                  <a:pt x="53970" y="2219"/>
                  <a:pt x="53661" y="2219"/>
                </a:cubicBezTo>
                <a:cubicBezTo>
                  <a:pt x="53655" y="2219"/>
                  <a:pt x="53649" y="2219"/>
                  <a:pt x="53643" y="2219"/>
                </a:cubicBezTo>
                <a:cubicBezTo>
                  <a:pt x="53352" y="2211"/>
                  <a:pt x="52971" y="2000"/>
                  <a:pt x="52906" y="1693"/>
                </a:cubicBezTo>
                <a:cubicBezTo>
                  <a:pt x="52817" y="1320"/>
                  <a:pt x="53085" y="1045"/>
                  <a:pt x="53408" y="915"/>
                </a:cubicBezTo>
                <a:lnTo>
                  <a:pt x="53425" y="389"/>
                </a:lnTo>
                <a:cubicBezTo>
                  <a:pt x="53425" y="203"/>
                  <a:pt x="53416" y="211"/>
                  <a:pt x="53416" y="0"/>
                </a:cubicBezTo>
                <a:lnTo>
                  <a:pt x="51303" y="0"/>
                </a:lnTo>
                <a:lnTo>
                  <a:pt x="51303" y="389"/>
                </a:lnTo>
                <a:lnTo>
                  <a:pt x="51319" y="875"/>
                </a:lnTo>
                <a:cubicBezTo>
                  <a:pt x="51352" y="891"/>
                  <a:pt x="51392" y="899"/>
                  <a:pt x="51425" y="923"/>
                </a:cubicBezTo>
                <a:cubicBezTo>
                  <a:pt x="51514" y="964"/>
                  <a:pt x="51587" y="1037"/>
                  <a:pt x="51627" y="1126"/>
                </a:cubicBezTo>
                <a:cubicBezTo>
                  <a:pt x="51781" y="1288"/>
                  <a:pt x="51829" y="1514"/>
                  <a:pt x="51773" y="1725"/>
                </a:cubicBezTo>
                <a:cubicBezTo>
                  <a:pt x="51685" y="2019"/>
                  <a:pt x="51411" y="2219"/>
                  <a:pt x="51110" y="2219"/>
                </a:cubicBezTo>
                <a:cubicBezTo>
                  <a:pt x="51105" y="2219"/>
                  <a:pt x="51099" y="2219"/>
                  <a:pt x="51093" y="2219"/>
                </a:cubicBezTo>
                <a:cubicBezTo>
                  <a:pt x="50793" y="2211"/>
                  <a:pt x="50421" y="2000"/>
                  <a:pt x="50348" y="1693"/>
                </a:cubicBezTo>
                <a:cubicBezTo>
                  <a:pt x="50267" y="1320"/>
                  <a:pt x="50534" y="1045"/>
                  <a:pt x="50858" y="915"/>
                </a:cubicBezTo>
                <a:lnTo>
                  <a:pt x="50866" y="389"/>
                </a:lnTo>
                <a:lnTo>
                  <a:pt x="50866" y="0"/>
                </a:lnTo>
                <a:lnTo>
                  <a:pt x="48753" y="0"/>
                </a:lnTo>
                <a:lnTo>
                  <a:pt x="48753" y="389"/>
                </a:lnTo>
                <a:lnTo>
                  <a:pt x="48761" y="875"/>
                </a:lnTo>
                <a:cubicBezTo>
                  <a:pt x="48801" y="891"/>
                  <a:pt x="48842" y="899"/>
                  <a:pt x="48874" y="923"/>
                </a:cubicBezTo>
                <a:cubicBezTo>
                  <a:pt x="48963" y="964"/>
                  <a:pt x="49036" y="1037"/>
                  <a:pt x="49077" y="1126"/>
                </a:cubicBezTo>
                <a:cubicBezTo>
                  <a:pt x="49222" y="1288"/>
                  <a:pt x="49279" y="1514"/>
                  <a:pt x="49222" y="1725"/>
                </a:cubicBezTo>
                <a:cubicBezTo>
                  <a:pt x="49127" y="2019"/>
                  <a:pt x="48860" y="2219"/>
                  <a:pt x="48552" y="2219"/>
                </a:cubicBezTo>
                <a:cubicBezTo>
                  <a:pt x="48546" y="2219"/>
                  <a:pt x="48540" y="2219"/>
                  <a:pt x="48534" y="2219"/>
                </a:cubicBezTo>
                <a:cubicBezTo>
                  <a:pt x="48243" y="2211"/>
                  <a:pt x="47870" y="2000"/>
                  <a:pt x="47797" y="1693"/>
                </a:cubicBezTo>
                <a:cubicBezTo>
                  <a:pt x="47716" y="1320"/>
                  <a:pt x="47983" y="1045"/>
                  <a:pt x="48299" y="915"/>
                </a:cubicBezTo>
                <a:lnTo>
                  <a:pt x="48315" y="389"/>
                </a:lnTo>
                <a:lnTo>
                  <a:pt x="48315" y="0"/>
                </a:lnTo>
                <a:lnTo>
                  <a:pt x="46170" y="0"/>
                </a:lnTo>
                <a:lnTo>
                  <a:pt x="46170" y="389"/>
                </a:lnTo>
                <a:cubicBezTo>
                  <a:pt x="46170" y="551"/>
                  <a:pt x="46178" y="713"/>
                  <a:pt x="46186" y="875"/>
                </a:cubicBezTo>
                <a:cubicBezTo>
                  <a:pt x="46226" y="891"/>
                  <a:pt x="46259" y="899"/>
                  <a:pt x="46299" y="915"/>
                </a:cubicBezTo>
                <a:cubicBezTo>
                  <a:pt x="46380" y="964"/>
                  <a:pt x="46453" y="1037"/>
                  <a:pt x="46502" y="1126"/>
                </a:cubicBezTo>
                <a:cubicBezTo>
                  <a:pt x="46647" y="1288"/>
                  <a:pt x="46704" y="1514"/>
                  <a:pt x="46647" y="1725"/>
                </a:cubicBezTo>
                <a:cubicBezTo>
                  <a:pt x="46550" y="2025"/>
                  <a:pt x="46275" y="2219"/>
                  <a:pt x="45967" y="2219"/>
                </a:cubicBezTo>
                <a:cubicBezTo>
                  <a:pt x="45676" y="2203"/>
                  <a:pt x="45311" y="1992"/>
                  <a:pt x="45239" y="1693"/>
                </a:cubicBezTo>
                <a:cubicBezTo>
                  <a:pt x="45158" y="1320"/>
                  <a:pt x="45425" y="1045"/>
                  <a:pt x="45749" y="915"/>
                </a:cubicBezTo>
                <a:cubicBezTo>
                  <a:pt x="45749" y="745"/>
                  <a:pt x="45757" y="567"/>
                  <a:pt x="45757" y="389"/>
                </a:cubicBezTo>
                <a:lnTo>
                  <a:pt x="45757" y="0"/>
                </a:lnTo>
                <a:lnTo>
                  <a:pt x="43611" y="0"/>
                </a:lnTo>
                <a:lnTo>
                  <a:pt x="43611" y="397"/>
                </a:lnTo>
                <a:lnTo>
                  <a:pt x="43627" y="875"/>
                </a:lnTo>
                <a:cubicBezTo>
                  <a:pt x="43668" y="891"/>
                  <a:pt x="43708" y="907"/>
                  <a:pt x="43741" y="923"/>
                </a:cubicBezTo>
                <a:cubicBezTo>
                  <a:pt x="43830" y="972"/>
                  <a:pt x="43903" y="1045"/>
                  <a:pt x="43943" y="1134"/>
                </a:cubicBezTo>
                <a:cubicBezTo>
                  <a:pt x="44097" y="1296"/>
                  <a:pt x="44145" y="1523"/>
                  <a:pt x="44089" y="1733"/>
                </a:cubicBezTo>
                <a:cubicBezTo>
                  <a:pt x="43994" y="2019"/>
                  <a:pt x="43727" y="2219"/>
                  <a:pt x="43419" y="2219"/>
                </a:cubicBezTo>
                <a:cubicBezTo>
                  <a:pt x="43413" y="2219"/>
                  <a:pt x="43407" y="2219"/>
                  <a:pt x="43401" y="2219"/>
                </a:cubicBezTo>
                <a:cubicBezTo>
                  <a:pt x="43109" y="2219"/>
                  <a:pt x="42737" y="2000"/>
                  <a:pt x="42664" y="1693"/>
                </a:cubicBezTo>
                <a:cubicBezTo>
                  <a:pt x="42583" y="1320"/>
                  <a:pt x="42850" y="1045"/>
                  <a:pt x="43166" y="915"/>
                </a:cubicBezTo>
                <a:cubicBezTo>
                  <a:pt x="43166" y="745"/>
                  <a:pt x="43174" y="567"/>
                  <a:pt x="43182" y="397"/>
                </a:cubicBezTo>
                <a:cubicBezTo>
                  <a:pt x="43182" y="219"/>
                  <a:pt x="43182" y="195"/>
                  <a:pt x="43182" y="0"/>
                </a:cubicBezTo>
                <a:lnTo>
                  <a:pt x="41061" y="0"/>
                </a:lnTo>
                <a:lnTo>
                  <a:pt x="41061" y="397"/>
                </a:lnTo>
                <a:lnTo>
                  <a:pt x="41077" y="875"/>
                </a:lnTo>
                <a:cubicBezTo>
                  <a:pt x="41109" y="891"/>
                  <a:pt x="41150" y="907"/>
                  <a:pt x="41182" y="923"/>
                </a:cubicBezTo>
                <a:cubicBezTo>
                  <a:pt x="41271" y="972"/>
                  <a:pt x="41344" y="1045"/>
                  <a:pt x="41384" y="1134"/>
                </a:cubicBezTo>
                <a:cubicBezTo>
                  <a:pt x="41538" y="1296"/>
                  <a:pt x="41595" y="1523"/>
                  <a:pt x="41530" y="1733"/>
                </a:cubicBezTo>
                <a:cubicBezTo>
                  <a:pt x="41443" y="2019"/>
                  <a:pt x="41169" y="2219"/>
                  <a:pt x="40868" y="2219"/>
                </a:cubicBezTo>
                <a:cubicBezTo>
                  <a:pt x="40862" y="2219"/>
                  <a:pt x="40856" y="2219"/>
                  <a:pt x="40850" y="2219"/>
                </a:cubicBezTo>
                <a:cubicBezTo>
                  <a:pt x="40550" y="2219"/>
                  <a:pt x="40178" y="2000"/>
                  <a:pt x="40105" y="1693"/>
                </a:cubicBezTo>
                <a:cubicBezTo>
                  <a:pt x="40024" y="1320"/>
                  <a:pt x="40291" y="1045"/>
                  <a:pt x="40615" y="915"/>
                </a:cubicBezTo>
                <a:lnTo>
                  <a:pt x="40623" y="397"/>
                </a:lnTo>
                <a:lnTo>
                  <a:pt x="40623" y="0"/>
                </a:lnTo>
                <a:lnTo>
                  <a:pt x="38502" y="0"/>
                </a:lnTo>
                <a:cubicBezTo>
                  <a:pt x="38502" y="49"/>
                  <a:pt x="38502" y="170"/>
                  <a:pt x="38510" y="397"/>
                </a:cubicBezTo>
                <a:lnTo>
                  <a:pt x="38518" y="875"/>
                </a:lnTo>
                <a:cubicBezTo>
                  <a:pt x="38559" y="891"/>
                  <a:pt x="38599" y="907"/>
                  <a:pt x="38631" y="923"/>
                </a:cubicBezTo>
                <a:cubicBezTo>
                  <a:pt x="38720" y="972"/>
                  <a:pt x="38793" y="1045"/>
                  <a:pt x="38834" y="1134"/>
                </a:cubicBezTo>
                <a:cubicBezTo>
                  <a:pt x="38988" y="1296"/>
                  <a:pt x="39036" y="1523"/>
                  <a:pt x="38980" y="1733"/>
                </a:cubicBezTo>
                <a:cubicBezTo>
                  <a:pt x="38884" y="2019"/>
                  <a:pt x="38618" y="2219"/>
                  <a:pt x="38317" y="2219"/>
                </a:cubicBezTo>
                <a:cubicBezTo>
                  <a:pt x="38311" y="2219"/>
                  <a:pt x="38305" y="2219"/>
                  <a:pt x="38299" y="2219"/>
                </a:cubicBezTo>
                <a:cubicBezTo>
                  <a:pt x="38000" y="2219"/>
                  <a:pt x="37627" y="2000"/>
                  <a:pt x="37555" y="1693"/>
                </a:cubicBezTo>
                <a:cubicBezTo>
                  <a:pt x="37474" y="1320"/>
                  <a:pt x="37741" y="1045"/>
                  <a:pt x="38065" y="915"/>
                </a:cubicBezTo>
                <a:lnTo>
                  <a:pt x="38073" y="397"/>
                </a:lnTo>
                <a:lnTo>
                  <a:pt x="38073" y="0"/>
                </a:lnTo>
                <a:lnTo>
                  <a:pt x="35951" y="0"/>
                </a:lnTo>
                <a:cubicBezTo>
                  <a:pt x="35951" y="97"/>
                  <a:pt x="35951" y="154"/>
                  <a:pt x="35959" y="397"/>
                </a:cubicBezTo>
                <a:lnTo>
                  <a:pt x="35968" y="875"/>
                </a:lnTo>
                <a:cubicBezTo>
                  <a:pt x="36008" y="891"/>
                  <a:pt x="36048" y="907"/>
                  <a:pt x="36081" y="923"/>
                </a:cubicBezTo>
                <a:cubicBezTo>
                  <a:pt x="36170" y="972"/>
                  <a:pt x="36243" y="1045"/>
                  <a:pt x="36283" y="1134"/>
                </a:cubicBezTo>
                <a:cubicBezTo>
                  <a:pt x="36437" y="1296"/>
                  <a:pt x="36486" y="1523"/>
                  <a:pt x="36429" y="1733"/>
                </a:cubicBezTo>
                <a:cubicBezTo>
                  <a:pt x="36334" y="2019"/>
                  <a:pt x="36067" y="2219"/>
                  <a:pt x="35767" y="2219"/>
                </a:cubicBezTo>
                <a:cubicBezTo>
                  <a:pt x="35761" y="2219"/>
                  <a:pt x="35755" y="2219"/>
                  <a:pt x="35749" y="2219"/>
                </a:cubicBezTo>
                <a:cubicBezTo>
                  <a:pt x="35449" y="2219"/>
                  <a:pt x="35077" y="2000"/>
                  <a:pt x="35004" y="1693"/>
                </a:cubicBezTo>
                <a:cubicBezTo>
                  <a:pt x="34923" y="1320"/>
                  <a:pt x="35190" y="1045"/>
                  <a:pt x="35514" y="915"/>
                </a:cubicBezTo>
                <a:lnTo>
                  <a:pt x="35522" y="397"/>
                </a:lnTo>
                <a:lnTo>
                  <a:pt x="35522" y="0"/>
                </a:lnTo>
                <a:lnTo>
                  <a:pt x="33393" y="0"/>
                </a:lnTo>
                <a:cubicBezTo>
                  <a:pt x="33393" y="73"/>
                  <a:pt x="33393" y="146"/>
                  <a:pt x="33401" y="397"/>
                </a:cubicBezTo>
                <a:lnTo>
                  <a:pt x="33417" y="875"/>
                </a:lnTo>
                <a:cubicBezTo>
                  <a:pt x="33457" y="891"/>
                  <a:pt x="33490" y="907"/>
                  <a:pt x="33530" y="923"/>
                </a:cubicBezTo>
                <a:cubicBezTo>
                  <a:pt x="33619" y="972"/>
                  <a:pt x="33684" y="1045"/>
                  <a:pt x="33733" y="1134"/>
                </a:cubicBezTo>
                <a:cubicBezTo>
                  <a:pt x="33879" y="1296"/>
                  <a:pt x="33935" y="1523"/>
                  <a:pt x="33879" y="1733"/>
                </a:cubicBezTo>
                <a:cubicBezTo>
                  <a:pt x="33783" y="2019"/>
                  <a:pt x="33517" y="2219"/>
                  <a:pt x="33209" y="2219"/>
                </a:cubicBezTo>
                <a:cubicBezTo>
                  <a:pt x="33202" y="2219"/>
                  <a:pt x="33196" y="2219"/>
                  <a:pt x="33190" y="2219"/>
                </a:cubicBezTo>
                <a:cubicBezTo>
                  <a:pt x="32899" y="2219"/>
                  <a:pt x="32518" y="2000"/>
                  <a:pt x="32445" y="1693"/>
                </a:cubicBezTo>
                <a:cubicBezTo>
                  <a:pt x="32364" y="1320"/>
                  <a:pt x="32632" y="1045"/>
                  <a:pt x="32955" y="915"/>
                </a:cubicBezTo>
                <a:lnTo>
                  <a:pt x="32964" y="397"/>
                </a:lnTo>
                <a:cubicBezTo>
                  <a:pt x="32972" y="146"/>
                  <a:pt x="32964" y="89"/>
                  <a:pt x="32964" y="0"/>
                </a:cubicBezTo>
                <a:lnTo>
                  <a:pt x="30834" y="0"/>
                </a:lnTo>
                <a:cubicBezTo>
                  <a:pt x="30834" y="73"/>
                  <a:pt x="30834" y="138"/>
                  <a:pt x="30842" y="397"/>
                </a:cubicBezTo>
                <a:lnTo>
                  <a:pt x="30858" y="875"/>
                </a:lnTo>
                <a:cubicBezTo>
                  <a:pt x="30899" y="891"/>
                  <a:pt x="30931" y="907"/>
                  <a:pt x="30972" y="923"/>
                </a:cubicBezTo>
                <a:cubicBezTo>
                  <a:pt x="31061" y="972"/>
                  <a:pt x="31126" y="1045"/>
                  <a:pt x="31174" y="1134"/>
                </a:cubicBezTo>
                <a:cubicBezTo>
                  <a:pt x="31320" y="1296"/>
                  <a:pt x="31377" y="1523"/>
                  <a:pt x="31320" y="1733"/>
                </a:cubicBezTo>
                <a:cubicBezTo>
                  <a:pt x="31225" y="2019"/>
                  <a:pt x="30958" y="2219"/>
                  <a:pt x="30650" y="2219"/>
                </a:cubicBezTo>
                <a:cubicBezTo>
                  <a:pt x="30644" y="2219"/>
                  <a:pt x="30638" y="2219"/>
                  <a:pt x="30632" y="2219"/>
                </a:cubicBezTo>
                <a:cubicBezTo>
                  <a:pt x="30340" y="2219"/>
                  <a:pt x="29960" y="2000"/>
                  <a:pt x="29895" y="1693"/>
                </a:cubicBezTo>
                <a:cubicBezTo>
                  <a:pt x="29806" y="1320"/>
                  <a:pt x="30073" y="1045"/>
                  <a:pt x="30397" y="915"/>
                </a:cubicBezTo>
                <a:lnTo>
                  <a:pt x="30413" y="397"/>
                </a:lnTo>
                <a:cubicBezTo>
                  <a:pt x="30413" y="138"/>
                  <a:pt x="30413" y="57"/>
                  <a:pt x="30413" y="0"/>
                </a:cubicBezTo>
                <a:lnTo>
                  <a:pt x="28275" y="0"/>
                </a:lnTo>
                <a:cubicBezTo>
                  <a:pt x="28275" y="73"/>
                  <a:pt x="28275" y="138"/>
                  <a:pt x="28284" y="397"/>
                </a:cubicBezTo>
                <a:lnTo>
                  <a:pt x="28300" y="875"/>
                </a:lnTo>
                <a:cubicBezTo>
                  <a:pt x="28340" y="891"/>
                  <a:pt x="28373" y="907"/>
                  <a:pt x="28413" y="923"/>
                </a:cubicBezTo>
                <a:cubicBezTo>
                  <a:pt x="28502" y="972"/>
                  <a:pt x="28567" y="1045"/>
                  <a:pt x="28615" y="1134"/>
                </a:cubicBezTo>
                <a:cubicBezTo>
                  <a:pt x="28761" y="1296"/>
                  <a:pt x="28818" y="1523"/>
                  <a:pt x="28761" y="1733"/>
                </a:cubicBezTo>
                <a:cubicBezTo>
                  <a:pt x="28666" y="2019"/>
                  <a:pt x="28399" y="2219"/>
                  <a:pt x="28091" y="2219"/>
                </a:cubicBezTo>
                <a:cubicBezTo>
                  <a:pt x="28085" y="2219"/>
                  <a:pt x="28079" y="2219"/>
                  <a:pt x="28073" y="2219"/>
                </a:cubicBezTo>
                <a:cubicBezTo>
                  <a:pt x="27781" y="2219"/>
                  <a:pt x="27401" y="2000"/>
                  <a:pt x="27336" y="1693"/>
                </a:cubicBezTo>
                <a:cubicBezTo>
                  <a:pt x="27247" y="1320"/>
                  <a:pt x="27514" y="1045"/>
                  <a:pt x="27838" y="915"/>
                </a:cubicBezTo>
                <a:cubicBezTo>
                  <a:pt x="27838" y="745"/>
                  <a:pt x="27846" y="567"/>
                  <a:pt x="27846" y="397"/>
                </a:cubicBezTo>
                <a:cubicBezTo>
                  <a:pt x="27854" y="138"/>
                  <a:pt x="27854" y="41"/>
                  <a:pt x="27854" y="0"/>
                </a:cubicBezTo>
                <a:lnTo>
                  <a:pt x="25717" y="0"/>
                </a:lnTo>
                <a:cubicBezTo>
                  <a:pt x="25717" y="49"/>
                  <a:pt x="25725" y="138"/>
                  <a:pt x="25733" y="397"/>
                </a:cubicBezTo>
                <a:cubicBezTo>
                  <a:pt x="25733" y="551"/>
                  <a:pt x="25741" y="713"/>
                  <a:pt x="25749" y="875"/>
                </a:cubicBezTo>
                <a:cubicBezTo>
                  <a:pt x="25782" y="891"/>
                  <a:pt x="25822" y="907"/>
                  <a:pt x="25854" y="923"/>
                </a:cubicBezTo>
                <a:cubicBezTo>
                  <a:pt x="25943" y="972"/>
                  <a:pt x="26016" y="1045"/>
                  <a:pt x="26057" y="1134"/>
                </a:cubicBezTo>
                <a:cubicBezTo>
                  <a:pt x="26211" y="1296"/>
                  <a:pt x="26267" y="1523"/>
                  <a:pt x="26203" y="1733"/>
                </a:cubicBezTo>
                <a:cubicBezTo>
                  <a:pt x="26115" y="2019"/>
                  <a:pt x="25841" y="2219"/>
                  <a:pt x="25540" y="2219"/>
                </a:cubicBezTo>
                <a:cubicBezTo>
                  <a:pt x="25534" y="2219"/>
                  <a:pt x="25528" y="2219"/>
                  <a:pt x="25522" y="2219"/>
                </a:cubicBezTo>
                <a:cubicBezTo>
                  <a:pt x="25223" y="2219"/>
                  <a:pt x="24850" y="2000"/>
                  <a:pt x="24778" y="1693"/>
                </a:cubicBezTo>
                <a:cubicBezTo>
                  <a:pt x="24697" y="1320"/>
                  <a:pt x="24964" y="1045"/>
                  <a:pt x="25288" y="915"/>
                </a:cubicBezTo>
                <a:cubicBezTo>
                  <a:pt x="25288" y="745"/>
                  <a:pt x="25288" y="567"/>
                  <a:pt x="25296" y="397"/>
                </a:cubicBezTo>
                <a:cubicBezTo>
                  <a:pt x="25304" y="138"/>
                  <a:pt x="25304" y="73"/>
                  <a:pt x="25304" y="0"/>
                </a:cubicBezTo>
                <a:lnTo>
                  <a:pt x="23166" y="0"/>
                </a:lnTo>
                <a:cubicBezTo>
                  <a:pt x="23166" y="73"/>
                  <a:pt x="23166" y="138"/>
                  <a:pt x="23174" y="397"/>
                </a:cubicBezTo>
                <a:cubicBezTo>
                  <a:pt x="23174" y="551"/>
                  <a:pt x="23182" y="713"/>
                  <a:pt x="23191" y="875"/>
                </a:cubicBezTo>
                <a:cubicBezTo>
                  <a:pt x="23231" y="891"/>
                  <a:pt x="23271" y="907"/>
                  <a:pt x="23304" y="923"/>
                </a:cubicBezTo>
                <a:cubicBezTo>
                  <a:pt x="23393" y="972"/>
                  <a:pt x="23466" y="1045"/>
                  <a:pt x="23506" y="1134"/>
                </a:cubicBezTo>
                <a:cubicBezTo>
                  <a:pt x="23652" y="1296"/>
                  <a:pt x="23709" y="1523"/>
                  <a:pt x="23652" y="1733"/>
                </a:cubicBezTo>
                <a:cubicBezTo>
                  <a:pt x="23557" y="2019"/>
                  <a:pt x="23290" y="2219"/>
                  <a:pt x="22982" y="2219"/>
                </a:cubicBezTo>
                <a:cubicBezTo>
                  <a:pt x="22976" y="2219"/>
                  <a:pt x="22970" y="2219"/>
                  <a:pt x="22964" y="2219"/>
                </a:cubicBezTo>
                <a:cubicBezTo>
                  <a:pt x="22672" y="2219"/>
                  <a:pt x="22292" y="2000"/>
                  <a:pt x="22227" y="1693"/>
                </a:cubicBezTo>
                <a:cubicBezTo>
                  <a:pt x="22138" y="1320"/>
                  <a:pt x="22405" y="1045"/>
                  <a:pt x="22729" y="915"/>
                </a:cubicBezTo>
                <a:cubicBezTo>
                  <a:pt x="22729" y="745"/>
                  <a:pt x="22737" y="567"/>
                  <a:pt x="22745" y="397"/>
                </a:cubicBezTo>
                <a:cubicBezTo>
                  <a:pt x="22745" y="138"/>
                  <a:pt x="22745" y="57"/>
                  <a:pt x="22745" y="0"/>
                </a:cubicBezTo>
                <a:lnTo>
                  <a:pt x="20608" y="0"/>
                </a:lnTo>
                <a:cubicBezTo>
                  <a:pt x="20608" y="73"/>
                  <a:pt x="20608" y="146"/>
                  <a:pt x="20616" y="397"/>
                </a:cubicBezTo>
                <a:cubicBezTo>
                  <a:pt x="20616" y="551"/>
                  <a:pt x="20632" y="713"/>
                  <a:pt x="20632" y="875"/>
                </a:cubicBezTo>
                <a:cubicBezTo>
                  <a:pt x="20672" y="891"/>
                  <a:pt x="20713" y="907"/>
                  <a:pt x="20745" y="923"/>
                </a:cubicBezTo>
                <a:cubicBezTo>
                  <a:pt x="20834" y="972"/>
                  <a:pt x="20907" y="1045"/>
                  <a:pt x="20948" y="1134"/>
                </a:cubicBezTo>
                <a:cubicBezTo>
                  <a:pt x="21093" y="1296"/>
                  <a:pt x="21150" y="1523"/>
                  <a:pt x="21093" y="1733"/>
                </a:cubicBezTo>
                <a:cubicBezTo>
                  <a:pt x="20998" y="2019"/>
                  <a:pt x="20732" y="2219"/>
                  <a:pt x="20423" y="2219"/>
                </a:cubicBezTo>
                <a:cubicBezTo>
                  <a:pt x="20417" y="2219"/>
                  <a:pt x="20411" y="2219"/>
                  <a:pt x="20405" y="2219"/>
                </a:cubicBezTo>
                <a:cubicBezTo>
                  <a:pt x="20114" y="2219"/>
                  <a:pt x="19733" y="2000"/>
                  <a:pt x="19668" y="1693"/>
                </a:cubicBezTo>
                <a:cubicBezTo>
                  <a:pt x="19587" y="1320"/>
                  <a:pt x="19846" y="1045"/>
                  <a:pt x="20170" y="915"/>
                </a:cubicBezTo>
                <a:lnTo>
                  <a:pt x="20187" y="397"/>
                </a:lnTo>
                <a:lnTo>
                  <a:pt x="20187" y="0"/>
                </a:lnTo>
                <a:lnTo>
                  <a:pt x="18057" y="0"/>
                </a:lnTo>
                <a:cubicBezTo>
                  <a:pt x="18057" y="73"/>
                  <a:pt x="18057" y="154"/>
                  <a:pt x="18065" y="397"/>
                </a:cubicBezTo>
                <a:lnTo>
                  <a:pt x="18081" y="875"/>
                </a:lnTo>
                <a:cubicBezTo>
                  <a:pt x="18114" y="891"/>
                  <a:pt x="18154" y="907"/>
                  <a:pt x="18187" y="923"/>
                </a:cubicBezTo>
                <a:cubicBezTo>
                  <a:pt x="18276" y="972"/>
                  <a:pt x="18349" y="1045"/>
                  <a:pt x="18389" y="1134"/>
                </a:cubicBezTo>
                <a:cubicBezTo>
                  <a:pt x="18543" y="1296"/>
                  <a:pt x="18600" y="1523"/>
                  <a:pt x="18535" y="1733"/>
                </a:cubicBezTo>
                <a:cubicBezTo>
                  <a:pt x="18447" y="2019"/>
                  <a:pt x="18173" y="2219"/>
                  <a:pt x="17872" y="2219"/>
                </a:cubicBezTo>
                <a:cubicBezTo>
                  <a:pt x="17867" y="2219"/>
                  <a:pt x="17861" y="2219"/>
                  <a:pt x="17855" y="2219"/>
                </a:cubicBezTo>
                <a:cubicBezTo>
                  <a:pt x="17563" y="2219"/>
                  <a:pt x="17183" y="2000"/>
                  <a:pt x="17110" y="1693"/>
                </a:cubicBezTo>
                <a:cubicBezTo>
                  <a:pt x="17029" y="1320"/>
                  <a:pt x="17296" y="1045"/>
                  <a:pt x="17612" y="915"/>
                </a:cubicBezTo>
                <a:lnTo>
                  <a:pt x="17628" y="397"/>
                </a:lnTo>
                <a:cubicBezTo>
                  <a:pt x="17628" y="154"/>
                  <a:pt x="17628" y="97"/>
                  <a:pt x="17628" y="0"/>
                </a:cubicBezTo>
                <a:lnTo>
                  <a:pt x="15498" y="0"/>
                </a:lnTo>
                <a:cubicBezTo>
                  <a:pt x="15498" y="73"/>
                  <a:pt x="15498" y="170"/>
                  <a:pt x="15498" y="397"/>
                </a:cubicBezTo>
                <a:lnTo>
                  <a:pt x="15515" y="875"/>
                </a:lnTo>
                <a:cubicBezTo>
                  <a:pt x="15555" y="891"/>
                  <a:pt x="15587" y="907"/>
                  <a:pt x="15628" y="923"/>
                </a:cubicBezTo>
                <a:cubicBezTo>
                  <a:pt x="15717" y="972"/>
                  <a:pt x="15782" y="1045"/>
                  <a:pt x="15830" y="1134"/>
                </a:cubicBezTo>
                <a:cubicBezTo>
                  <a:pt x="15976" y="1296"/>
                  <a:pt x="16033" y="1523"/>
                  <a:pt x="15976" y="1733"/>
                </a:cubicBezTo>
                <a:cubicBezTo>
                  <a:pt x="15881" y="2019"/>
                  <a:pt x="15614" y="2219"/>
                  <a:pt x="15306" y="2219"/>
                </a:cubicBezTo>
                <a:cubicBezTo>
                  <a:pt x="15300" y="2219"/>
                  <a:pt x="15294" y="2219"/>
                  <a:pt x="15288" y="2219"/>
                </a:cubicBezTo>
                <a:cubicBezTo>
                  <a:pt x="14996" y="2219"/>
                  <a:pt x="14616" y="2000"/>
                  <a:pt x="14551" y="1693"/>
                </a:cubicBezTo>
                <a:cubicBezTo>
                  <a:pt x="14462" y="1320"/>
                  <a:pt x="14729" y="1045"/>
                  <a:pt x="15045" y="915"/>
                </a:cubicBezTo>
                <a:lnTo>
                  <a:pt x="15061" y="397"/>
                </a:lnTo>
                <a:cubicBezTo>
                  <a:pt x="15069" y="170"/>
                  <a:pt x="15061" y="106"/>
                  <a:pt x="15061" y="0"/>
                </a:cubicBezTo>
                <a:lnTo>
                  <a:pt x="12932" y="0"/>
                </a:lnTo>
                <a:cubicBezTo>
                  <a:pt x="12940" y="235"/>
                  <a:pt x="12932" y="187"/>
                  <a:pt x="12932" y="397"/>
                </a:cubicBezTo>
                <a:lnTo>
                  <a:pt x="12948" y="875"/>
                </a:lnTo>
                <a:cubicBezTo>
                  <a:pt x="12988" y="891"/>
                  <a:pt x="13021" y="907"/>
                  <a:pt x="13061" y="923"/>
                </a:cubicBezTo>
                <a:cubicBezTo>
                  <a:pt x="13150" y="972"/>
                  <a:pt x="13215" y="1045"/>
                  <a:pt x="13264" y="1134"/>
                </a:cubicBezTo>
                <a:cubicBezTo>
                  <a:pt x="13409" y="1296"/>
                  <a:pt x="13466" y="1523"/>
                  <a:pt x="13409" y="1733"/>
                </a:cubicBezTo>
                <a:cubicBezTo>
                  <a:pt x="13314" y="2019"/>
                  <a:pt x="13048" y="2219"/>
                  <a:pt x="12739" y="2219"/>
                </a:cubicBezTo>
                <a:cubicBezTo>
                  <a:pt x="12733" y="2219"/>
                  <a:pt x="12727" y="2219"/>
                  <a:pt x="12721" y="2219"/>
                </a:cubicBezTo>
                <a:cubicBezTo>
                  <a:pt x="12430" y="2219"/>
                  <a:pt x="12049" y="2000"/>
                  <a:pt x="11976" y="1693"/>
                </a:cubicBezTo>
                <a:cubicBezTo>
                  <a:pt x="11895" y="1320"/>
                  <a:pt x="12162" y="1045"/>
                  <a:pt x="12478" y="915"/>
                </a:cubicBezTo>
                <a:lnTo>
                  <a:pt x="12494" y="397"/>
                </a:lnTo>
                <a:cubicBezTo>
                  <a:pt x="12503" y="187"/>
                  <a:pt x="12486" y="227"/>
                  <a:pt x="12494" y="0"/>
                </a:cubicBezTo>
                <a:lnTo>
                  <a:pt x="10373" y="0"/>
                </a:lnTo>
                <a:lnTo>
                  <a:pt x="10373" y="397"/>
                </a:lnTo>
                <a:lnTo>
                  <a:pt x="10389" y="875"/>
                </a:lnTo>
                <a:cubicBezTo>
                  <a:pt x="10422" y="891"/>
                  <a:pt x="10462" y="907"/>
                  <a:pt x="10503" y="923"/>
                </a:cubicBezTo>
                <a:cubicBezTo>
                  <a:pt x="10584" y="972"/>
                  <a:pt x="10656" y="1045"/>
                  <a:pt x="10705" y="1134"/>
                </a:cubicBezTo>
                <a:cubicBezTo>
                  <a:pt x="10851" y="1296"/>
                  <a:pt x="10907" y="1523"/>
                  <a:pt x="10843" y="1733"/>
                </a:cubicBezTo>
                <a:cubicBezTo>
                  <a:pt x="10755" y="2019"/>
                  <a:pt x="10481" y="2219"/>
                  <a:pt x="10180" y="2219"/>
                </a:cubicBezTo>
                <a:cubicBezTo>
                  <a:pt x="10174" y="2219"/>
                  <a:pt x="10168" y="2219"/>
                  <a:pt x="10162" y="2219"/>
                </a:cubicBezTo>
                <a:cubicBezTo>
                  <a:pt x="9871" y="2219"/>
                  <a:pt x="9490" y="2000"/>
                  <a:pt x="9418" y="1693"/>
                </a:cubicBezTo>
                <a:cubicBezTo>
                  <a:pt x="9337" y="1320"/>
                  <a:pt x="9604" y="1045"/>
                  <a:pt x="9920" y="915"/>
                </a:cubicBezTo>
                <a:lnTo>
                  <a:pt x="9936" y="397"/>
                </a:lnTo>
                <a:cubicBezTo>
                  <a:pt x="9936" y="203"/>
                  <a:pt x="9928" y="211"/>
                  <a:pt x="9936" y="0"/>
                </a:cubicBezTo>
                <a:lnTo>
                  <a:pt x="7814" y="0"/>
                </a:lnTo>
                <a:lnTo>
                  <a:pt x="7814" y="397"/>
                </a:lnTo>
                <a:lnTo>
                  <a:pt x="7831" y="875"/>
                </a:lnTo>
                <a:cubicBezTo>
                  <a:pt x="7871" y="891"/>
                  <a:pt x="7912" y="907"/>
                  <a:pt x="7944" y="923"/>
                </a:cubicBezTo>
                <a:cubicBezTo>
                  <a:pt x="8033" y="972"/>
                  <a:pt x="8106" y="1045"/>
                  <a:pt x="8146" y="1134"/>
                </a:cubicBezTo>
                <a:cubicBezTo>
                  <a:pt x="8292" y="1296"/>
                  <a:pt x="8349" y="1523"/>
                  <a:pt x="8292" y="1733"/>
                </a:cubicBezTo>
                <a:cubicBezTo>
                  <a:pt x="8197" y="2019"/>
                  <a:pt x="7930" y="2219"/>
                  <a:pt x="7622" y="2219"/>
                </a:cubicBezTo>
                <a:cubicBezTo>
                  <a:pt x="7616" y="2219"/>
                  <a:pt x="7610" y="2219"/>
                  <a:pt x="7604" y="2219"/>
                </a:cubicBezTo>
                <a:cubicBezTo>
                  <a:pt x="7312" y="2219"/>
                  <a:pt x="6940" y="2000"/>
                  <a:pt x="6867" y="1693"/>
                </a:cubicBezTo>
                <a:cubicBezTo>
                  <a:pt x="6778" y="1320"/>
                  <a:pt x="7045" y="1045"/>
                  <a:pt x="7369" y="915"/>
                </a:cubicBezTo>
                <a:cubicBezTo>
                  <a:pt x="7369" y="745"/>
                  <a:pt x="7377" y="567"/>
                  <a:pt x="7385" y="397"/>
                </a:cubicBezTo>
                <a:cubicBezTo>
                  <a:pt x="7385" y="219"/>
                  <a:pt x="7385" y="195"/>
                  <a:pt x="7385" y="0"/>
                </a:cubicBezTo>
                <a:lnTo>
                  <a:pt x="5264" y="0"/>
                </a:lnTo>
                <a:lnTo>
                  <a:pt x="5264" y="397"/>
                </a:lnTo>
                <a:cubicBezTo>
                  <a:pt x="5264" y="543"/>
                  <a:pt x="5272" y="713"/>
                  <a:pt x="5272" y="875"/>
                </a:cubicBezTo>
                <a:cubicBezTo>
                  <a:pt x="5312" y="891"/>
                  <a:pt x="5353" y="907"/>
                  <a:pt x="5385" y="923"/>
                </a:cubicBezTo>
                <a:cubicBezTo>
                  <a:pt x="5474" y="972"/>
                  <a:pt x="5547" y="1045"/>
                  <a:pt x="5588" y="1134"/>
                </a:cubicBezTo>
                <a:cubicBezTo>
                  <a:pt x="5733" y="1296"/>
                  <a:pt x="5790" y="1523"/>
                  <a:pt x="5733" y="1733"/>
                </a:cubicBezTo>
                <a:cubicBezTo>
                  <a:pt x="5638" y="2019"/>
                  <a:pt x="5372" y="2219"/>
                  <a:pt x="5063" y="2219"/>
                </a:cubicBezTo>
                <a:cubicBezTo>
                  <a:pt x="5057" y="2219"/>
                  <a:pt x="5051" y="2219"/>
                  <a:pt x="5045" y="2219"/>
                </a:cubicBezTo>
                <a:cubicBezTo>
                  <a:pt x="4754" y="2219"/>
                  <a:pt x="4381" y="2000"/>
                  <a:pt x="4308" y="1693"/>
                </a:cubicBezTo>
                <a:cubicBezTo>
                  <a:pt x="4227" y="1320"/>
                  <a:pt x="4495" y="1045"/>
                  <a:pt x="4810" y="915"/>
                </a:cubicBezTo>
                <a:cubicBezTo>
                  <a:pt x="4810" y="745"/>
                  <a:pt x="4819" y="567"/>
                  <a:pt x="4827" y="397"/>
                </a:cubicBezTo>
                <a:lnTo>
                  <a:pt x="4827" y="0"/>
                </a:lnTo>
                <a:lnTo>
                  <a:pt x="2713" y="0"/>
                </a:lnTo>
                <a:lnTo>
                  <a:pt x="2713" y="397"/>
                </a:lnTo>
                <a:cubicBezTo>
                  <a:pt x="2713" y="551"/>
                  <a:pt x="2721" y="713"/>
                  <a:pt x="2721" y="875"/>
                </a:cubicBezTo>
                <a:cubicBezTo>
                  <a:pt x="2762" y="891"/>
                  <a:pt x="2802" y="907"/>
                  <a:pt x="2835" y="923"/>
                </a:cubicBezTo>
                <a:cubicBezTo>
                  <a:pt x="2924" y="972"/>
                  <a:pt x="2997" y="1045"/>
                  <a:pt x="3037" y="1134"/>
                </a:cubicBezTo>
                <a:cubicBezTo>
                  <a:pt x="3191" y="1296"/>
                  <a:pt x="3240" y="1523"/>
                  <a:pt x="3183" y="1733"/>
                </a:cubicBezTo>
                <a:cubicBezTo>
                  <a:pt x="3088" y="2019"/>
                  <a:pt x="2821" y="2219"/>
                  <a:pt x="2521" y="2219"/>
                </a:cubicBezTo>
                <a:cubicBezTo>
                  <a:pt x="2515" y="2219"/>
                  <a:pt x="2509" y="2219"/>
                  <a:pt x="2503" y="2219"/>
                </a:cubicBezTo>
                <a:cubicBezTo>
                  <a:pt x="2203" y="2219"/>
                  <a:pt x="1831" y="2000"/>
                  <a:pt x="1758" y="1693"/>
                </a:cubicBezTo>
                <a:cubicBezTo>
                  <a:pt x="1677" y="1320"/>
                  <a:pt x="1944" y="1045"/>
                  <a:pt x="2268" y="915"/>
                </a:cubicBezTo>
                <a:cubicBezTo>
                  <a:pt x="2268" y="745"/>
                  <a:pt x="2276" y="567"/>
                  <a:pt x="2276" y="397"/>
                </a:cubicBezTo>
                <a:lnTo>
                  <a:pt x="22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32"/>
          <p:cNvSpPr/>
          <p:nvPr/>
        </p:nvSpPr>
        <p:spPr>
          <a:xfrm rot="6333257">
            <a:off x="2160455" y="4330648"/>
            <a:ext cx="544028" cy="934830"/>
          </a:xfrm>
          <a:custGeom>
            <a:avLst/>
            <a:gdLst/>
            <a:ahLst/>
            <a:cxnLst/>
            <a:rect l="l" t="t" r="r" b="b"/>
            <a:pathLst>
              <a:path w="18775" h="32262" extrusionOk="0">
                <a:moveTo>
                  <a:pt x="11539" y="9839"/>
                </a:moveTo>
                <a:cubicBezTo>
                  <a:pt x="11540" y="9839"/>
                  <a:pt x="11541" y="9839"/>
                  <a:pt x="11542" y="9839"/>
                </a:cubicBezTo>
                <a:lnTo>
                  <a:pt x="11542" y="9839"/>
                </a:lnTo>
                <a:cubicBezTo>
                  <a:pt x="11542" y="9839"/>
                  <a:pt x="11543" y="9840"/>
                  <a:pt x="11543" y="9840"/>
                </a:cubicBezTo>
                <a:lnTo>
                  <a:pt x="11543" y="9840"/>
                </a:lnTo>
                <a:cubicBezTo>
                  <a:pt x="11542" y="9839"/>
                  <a:pt x="11540" y="9839"/>
                  <a:pt x="11539" y="9839"/>
                </a:cubicBezTo>
                <a:close/>
                <a:moveTo>
                  <a:pt x="10445" y="9705"/>
                </a:moveTo>
                <a:cubicBezTo>
                  <a:pt x="10662" y="9705"/>
                  <a:pt x="10879" y="9721"/>
                  <a:pt x="11095" y="9752"/>
                </a:cubicBezTo>
                <a:lnTo>
                  <a:pt x="11095" y="9752"/>
                </a:lnTo>
                <a:cubicBezTo>
                  <a:pt x="11229" y="10795"/>
                  <a:pt x="10928" y="11809"/>
                  <a:pt x="10083" y="12588"/>
                </a:cubicBezTo>
                <a:cubicBezTo>
                  <a:pt x="9204" y="13399"/>
                  <a:pt x="7980" y="13766"/>
                  <a:pt x="6789" y="13766"/>
                </a:cubicBezTo>
                <a:cubicBezTo>
                  <a:pt x="6551" y="13766"/>
                  <a:pt x="6314" y="13751"/>
                  <a:pt x="6081" y="13723"/>
                </a:cubicBezTo>
                <a:cubicBezTo>
                  <a:pt x="5889" y="13699"/>
                  <a:pt x="5740" y="13676"/>
                  <a:pt x="5598" y="13647"/>
                </a:cubicBezTo>
                <a:lnTo>
                  <a:pt x="5598" y="13647"/>
                </a:lnTo>
                <a:cubicBezTo>
                  <a:pt x="6034" y="12537"/>
                  <a:pt x="6747" y="11427"/>
                  <a:pt x="7709" y="10660"/>
                </a:cubicBezTo>
                <a:cubicBezTo>
                  <a:pt x="8507" y="10024"/>
                  <a:pt x="9470" y="9705"/>
                  <a:pt x="10445" y="9705"/>
                </a:cubicBezTo>
                <a:close/>
                <a:moveTo>
                  <a:pt x="14564" y="19435"/>
                </a:moveTo>
                <a:lnTo>
                  <a:pt x="14564" y="19435"/>
                </a:lnTo>
                <a:cubicBezTo>
                  <a:pt x="14564" y="19444"/>
                  <a:pt x="14564" y="19453"/>
                  <a:pt x="14564" y="19461"/>
                </a:cubicBezTo>
                <a:lnTo>
                  <a:pt x="14564" y="19461"/>
                </a:lnTo>
                <a:cubicBezTo>
                  <a:pt x="14564" y="19461"/>
                  <a:pt x="14563" y="19461"/>
                  <a:pt x="14563" y="19461"/>
                </a:cubicBezTo>
                <a:lnTo>
                  <a:pt x="14563" y="19461"/>
                </a:lnTo>
                <a:cubicBezTo>
                  <a:pt x="14563" y="19453"/>
                  <a:pt x="14564" y="19445"/>
                  <a:pt x="14564" y="19435"/>
                </a:cubicBezTo>
                <a:close/>
                <a:moveTo>
                  <a:pt x="14428" y="19664"/>
                </a:moveTo>
                <a:lnTo>
                  <a:pt x="14428" y="19664"/>
                </a:lnTo>
                <a:cubicBezTo>
                  <a:pt x="14436" y="19665"/>
                  <a:pt x="14444" y="19667"/>
                  <a:pt x="14452" y="19669"/>
                </a:cubicBezTo>
                <a:cubicBezTo>
                  <a:pt x="14443" y="19667"/>
                  <a:pt x="14435" y="19665"/>
                  <a:pt x="14428" y="19664"/>
                </a:cubicBezTo>
                <a:close/>
                <a:moveTo>
                  <a:pt x="14531" y="19694"/>
                </a:moveTo>
                <a:lnTo>
                  <a:pt x="14531" y="19694"/>
                </a:lnTo>
                <a:cubicBezTo>
                  <a:pt x="14531" y="19694"/>
                  <a:pt x="14531" y="19694"/>
                  <a:pt x="14531" y="19695"/>
                </a:cubicBezTo>
                <a:lnTo>
                  <a:pt x="14531" y="19695"/>
                </a:lnTo>
                <a:cubicBezTo>
                  <a:pt x="14531" y="19696"/>
                  <a:pt x="14530" y="19697"/>
                  <a:pt x="14530" y="19698"/>
                </a:cubicBezTo>
                <a:lnTo>
                  <a:pt x="14530" y="19698"/>
                </a:lnTo>
                <a:cubicBezTo>
                  <a:pt x="14530" y="19697"/>
                  <a:pt x="14530" y="19696"/>
                  <a:pt x="14531" y="19694"/>
                </a:cubicBezTo>
                <a:close/>
                <a:moveTo>
                  <a:pt x="14779" y="19781"/>
                </a:moveTo>
                <a:cubicBezTo>
                  <a:pt x="14780" y="19781"/>
                  <a:pt x="14781" y="19782"/>
                  <a:pt x="14782" y="19782"/>
                </a:cubicBezTo>
                <a:lnTo>
                  <a:pt x="14782" y="19782"/>
                </a:lnTo>
                <a:cubicBezTo>
                  <a:pt x="14814" y="19800"/>
                  <a:pt x="14847" y="19818"/>
                  <a:pt x="14880" y="19835"/>
                </a:cubicBezTo>
                <a:lnTo>
                  <a:pt x="14880" y="19835"/>
                </a:lnTo>
                <a:cubicBezTo>
                  <a:pt x="14885" y="19839"/>
                  <a:pt x="14888" y="19841"/>
                  <a:pt x="14887" y="19841"/>
                </a:cubicBezTo>
                <a:cubicBezTo>
                  <a:pt x="14883" y="19841"/>
                  <a:pt x="14854" y="19826"/>
                  <a:pt x="14779" y="19781"/>
                </a:cubicBezTo>
                <a:close/>
                <a:moveTo>
                  <a:pt x="5402" y="20224"/>
                </a:moveTo>
                <a:lnTo>
                  <a:pt x="5402" y="20224"/>
                </a:lnTo>
                <a:cubicBezTo>
                  <a:pt x="5403" y="20227"/>
                  <a:pt x="5404" y="20230"/>
                  <a:pt x="5405" y="20233"/>
                </a:cubicBezTo>
                <a:cubicBezTo>
                  <a:pt x="5404" y="20229"/>
                  <a:pt x="5403" y="20227"/>
                  <a:pt x="5402" y="20224"/>
                </a:cubicBezTo>
                <a:close/>
                <a:moveTo>
                  <a:pt x="6201" y="21492"/>
                </a:moveTo>
                <a:cubicBezTo>
                  <a:pt x="6209" y="21500"/>
                  <a:pt x="6216" y="21507"/>
                  <a:pt x="6220" y="21512"/>
                </a:cubicBezTo>
                <a:lnTo>
                  <a:pt x="6220" y="21512"/>
                </a:lnTo>
                <a:cubicBezTo>
                  <a:pt x="6211" y="21507"/>
                  <a:pt x="6204" y="21503"/>
                  <a:pt x="6203" y="21503"/>
                </a:cubicBezTo>
                <a:lnTo>
                  <a:pt x="6203" y="21503"/>
                </a:lnTo>
                <a:cubicBezTo>
                  <a:pt x="6201" y="21503"/>
                  <a:pt x="6207" y="21509"/>
                  <a:pt x="6227" y="21522"/>
                </a:cubicBezTo>
                <a:lnTo>
                  <a:pt x="6227" y="21522"/>
                </a:lnTo>
                <a:cubicBezTo>
                  <a:pt x="6227" y="21521"/>
                  <a:pt x="6224" y="21517"/>
                  <a:pt x="6220" y="21512"/>
                </a:cubicBezTo>
                <a:lnTo>
                  <a:pt x="6220" y="21512"/>
                </a:lnTo>
                <a:cubicBezTo>
                  <a:pt x="6225" y="21514"/>
                  <a:pt x="6229" y="21517"/>
                  <a:pt x="6235" y="21520"/>
                </a:cubicBezTo>
                <a:lnTo>
                  <a:pt x="6235" y="21520"/>
                </a:lnTo>
                <a:cubicBezTo>
                  <a:pt x="6221" y="21509"/>
                  <a:pt x="6209" y="21499"/>
                  <a:pt x="6201" y="21492"/>
                </a:cubicBezTo>
                <a:close/>
                <a:moveTo>
                  <a:pt x="6375" y="21627"/>
                </a:moveTo>
                <a:lnTo>
                  <a:pt x="6375" y="21627"/>
                </a:lnTo>
                <a:cubicBezTo>
                  <a:pt x="6416" y="21647"/>
                  <a:pt x="6467" y="21686"/>
                  <a:pt x="6462" y="21686"/>
                </a:cubicBezTo>
                <a:cubicBezTo>
                  <a:pt x="6459" y="21686"/>
                  <a:pt x="6435" y="21671"/>
                  <a:pt x="6375" y="21627"/>
                </a:cubicBezTo>
                <a:close/>
                <a:moveTo>
                  <a:pt x="13539" y="19563"/>
                </a:moveTo>
                <a:cubicBezTo>
                  <a:pt x="13800" y="19563"/>
                  <a:pt x="14065" y="19593"/>
                  <a:pt x="14362" y="19651"/>
                </a:cubicBezTo>
                <a:lnTo>
                  <a:pt x="14362" y="19651"/>
                </a:lnTo>
                <a:cubicBezTo>
                  <a:pt x="14361" y="19651"/>
                  <a:pt x="14361" y="19650"/>
                  <a:pt x="14360" y="19650"/>
                </a:cubicBezTo>
                <a:lnTo>
                  <a:pt x="14360" y="19650"/>
                </a:lnTo>
                <a:cubicBezTo>
                  <a:pt x="14356" y="19650"/>
                  <a:pt x="14474" y="19677"/>
                  <a:pt x="14524" y="19692"/>
                </a:cubicBezTo>
                <a:lnTo>
                  <a:pt x="14524" y="19692"/>
                </a:lnTo>
                <a:cubicBezTo>
                  <a:pt x="14500" y="19721"/>
                  <a:pt x="14430" y="19855"/>
                  <a:pt x="14394" y="19897"/>
                </a:cubicBezTo>
                <a:cubicBezTo>
                  <a:pt x="14302" y="20001"/>
                  <a:pt x="14196" y="20094"/>
                  <a:pt x="14081" y="20172"/>
                </a:cubicBezTo>
                <a:cubicBezTo>
                  <a:pt x="13177" y="20806"/>
                  <a:pt x="12056" y="21269"/>
                  <a:pt x="11014" y="21622"/>
                </a:cubicBezTo>
                <a:cubicBezTo>
                  <a:pt x="10687" y="21733"/>
                  <a:pt x="10331" y="21835"/>
                  <a:pt x="9972" y="21917"/>
                </a:cubicBezTo>
                <a:lnTo>
                  <a:pt x="9972" y="21917"/>
                </a:lnTo>
                <a:cubicBezTo>
                  <a:pt x="10122" y="21614"/>
                  <a:pt x="10301" y="21325"/>
                  <a:pt x="10516" y="21055"/>
                </a:cubicBezTo>
                <a:cubicBezTo>
                  <a:pt x="11024" y="20420"/>
                  <a:pt x="11687" y="19956"/>
                  <a:pt x="12469" y="19729"/>
                </a:cubicBezTo>
                <a:cubicBezTo>
                  <a:pt x="12861" y="19615"/>
                  <a:pt x="13196" y="19563"/>
                  <a:pt x="13539" y="19563"/>
                </a:cubicBezTo>
                <a:close/>
                <a:moveTo>
                  <a:pt x="11319" y="30029"/>
                </a:moveTo>
                <a:cubicBezTo>
                  <a:pt x="11321" y="30030"/>
                  <a:pt x="11324" y="30031"/>
                  <a:pt x="11326" y="30033"/>
                </a:cubicBezTo>
                <a:lnTo>
                  <a:pt x="11326" y="30033"/>
                </a:lnTo>
                <a:cubicBezTo>
                  <a:pt x="11324" y="30031"/>
                  <a:pt x="11321" y="30030"/>
                  <a:pt x="11319" y="30029"/>
                </a:cubicBezTo>
                <a:close/>
                <a:moveTo>
                  <a:pt x="11354" y="30050"/>
                </a:moveTo>
                <a:cubicBezTo>
                  <a:pt x="11371" y="30061"/>
                  <a:pt x="11384" y="30070"/>
                  <a:pt x="11384" y="30070"/>
                </a:cubicBezTo>
                <a:cubicBezTo>
                  <a:pt x="11384" y="30070"/>
                  <a:pt x="11376" y="30064"/>
                  <a:pt x="11354" y="30050"/>
                </a:cubicBezTo>
                <a:close/>
                <a:moveTo>
                  <a:pt x="7317" y="0"/>
                </a:moveTo>
                <a:cubicBezTo>
                  <a:pt x="7270" y="0"/>
                  <a:pt x="7223" y="6"/>
                  <a:pt x="7178" y="18"/>
                </a:cubicBezTo>
                <a:lnTo>
                  <a:pt x="7180" y="16"/>
                </a:lnTo>
                <a:lnTo>
                  <a:pt x="7180" y="16"/>
                </a:lnTo>
                <a:cubicBezTo>
                  <a:pt x="5272" y="516"/>
                  <a:pt x="3590" y="2046"/>
                  <a:pt x="2379" y="3540"/>
                </a:cubicBezTo>
                <a:cubicBezTo>
                  <a:pt x="1125" y="5085"/>
                  <a:pt x="1" y="7133"/>
                  <a:pt x="354" y="9187"/>
                </a:cubicBezTo>
                <a:cubicBezTo>
                  <a:pt x="528" y="10208"/>
                  <a:pt x="1128" y="11231"/>
                  <a:pt x="1751" y="12044"/>
                </a:cubicBezTo>
                <a:cubicBezTo>
                  <a:pt x="2202" y="12632"/>
                  <a:pt x="2716" y="13169"/>
                  <a:pt x="3288" y="13637"/>
                </a:cubicBezTo>
                <a:lnTo>
                  <a:pt x="3288" y="13637"/>
                </a:lnTo>
                <a:cubicBezTo>
                  <a:pt x="3104" y="14426"/>
                  <a:pt x="3013" y="15234"/>
                  <a:pt x="3009" y="16020"/>
                </a:cubicBezTo>
                <a:cubicBezTo>
                  <a:pt x="2996" y="18411"/>
                  <a:pt x="3836" y="20793"/>
                  <a:pt x="5734" y="22337"/>
                </a:cubicBezTo>
                <a:cubicBezTo>
                  <a:pt x="6244" y="22751"/>
                  <a:pt x="6803" y="23099"/>
                  <a:pt x="7400" y="23354"/>
                </a:cubicBezTo>
                <a:lnTo>
                  <a:pt x="7400" y="23354"/>
                </a:lnTo>
                <a:cubicBezTo>
                  <a:pt x="7276" y="25244"/>
                  <a:pt x="7763" y="27144"/>
                  <a:pt x="8821" y="28743"/>
                </a:cubicBezTo>
                <a:cubicBezTo>
                  <a:pt x="10106" y="30685"/>
                  <a:pt x="12297" y="32262"/>
                  <a:pt x="14686" y="32262"/>
                </a:cubicBezTo>
                <a:cubicBezTo>
                  <a:pt x="14772" y="32262"/>
                  <a:pt x="14859" y="32260"/>
                  <a:pt x="14945" y="32256"/>
                </a:cubicBezTo>
                <a:cubicBezTo>
                  <a:pt x="16208" y="32195"/>
                  <a:pt x="17351" y="31684"/>
                  <a:pt x="18385" y="30981"/>
                </a:cubicBezTo>
                <a:cubicBezTo>
                  <a:pt x="18775" y="30716"/>
                  <a:pt x="17560" y="29348"/>
                  <a:pt x="16835" y="29348"/>
                </a:cubicBezTo>
                <a:cubicBezTo>
                  <a:pt x="16743" y="29348"/>
                  <a:pt x="16660" y="29370"/>
                  <a:pt x="16588" y="29418"/>
                </a:cubicBezTo>
                <a:cubicBezTo>
                  <a:pt x="15622" y="30074"/>
                  <a:pt x="14460" y="30554"/>
                  <a:pt x="13283" y="30554"/>
                </a:cubicBezTo>
                <a:cubicBezTo>
                  <a:pt x="12954" y="30554"/>
                  <a:pt x="12623" y="30517"/>
                  <a:pt x="12295" y="30434"/>
                </a:cubicBezTo>
                <a:cubicBezTo>
                  <a:pt x="12025" y="30369"/>
                  <a:pt x="11765" y="30270"/>
                  <a:pt x="11519" y="30139"/>
                </a:cubicBezTo>
                <a:cubicBezTo>
                  <a:pt x="11459" y="30108"/>
                  <a:pt x="11400" y="30075"/>
                  <a:pt x="11341" y="30042"/>
                </a:cubicBezTo>
                <a:lnTo>
                  <a:pt x="11341" y="30042"/>
                </a:lnTo>
                <a:cubicBezTo>
                  <a:pt x="11325" y="30031"/>
                  <a:pt x="11303" y="30016"/>
                  <a:pt x="11274" y="29997"/>
                </a:cubicBezTo>
                <a:cubicBezTo>
                  <a:pt x="11210" y="29954"/>
                  <a:pt x="11148" y="29909"/>
                  <a:pt x="11086" y="29863"/>
                </a:cubicBezTo>
                <a:lnTo>
                  <a:pt x="11086" y="29863"/>
                </a:lnTo>
                <a:cubicBezTo>
                  <a:pt x="11131" y="29896"/>
                  <a:pt x="11150" y="29909"/>
                  <a:pt x="11151" y="29909"/>
                </a:cubicBezTo>
                <a:cubicBezTo>
                  <a:pt x="11155" y="29909"/>
                  <a:pt x="10984" y="29777"/>
                  <a:pt x="10976" y="29768"/>
                </a:cubicBezTo>
                <a:cubicBezTo>
                  <a:pt x="10678" y="29509"/>
                  <a:pt x="10327" y="29073"/>
                  <a:pt x="10027" y="28493"/>
                </a:cubicBezTo>
                <a:cubicBezTo>
                  <a:pt x="9337" y="27155"/>
                  <a:pt x="9166" y="25627"/>
                  <a:pt x="9349" y="24145"/>
                </a:cubicBezTo>
                <a:cubicBezTo>
                  <a:pt x="9363" y="24036"/>
                  <a:pt x="9378" y="23928"/>
                  <a:pt x="9396" y="23820"/>
                </a:cubicBezTo>
                <a:lnTo>
                  <a:pt x="9396" y="23820"/>
                </a:lnTo>
                <a:cubicBezTo>
                  <a:pt x="9512" y="23826"/>
                  <a:pt x="9629" y="23829"/>
                  <a:pt x="9745" y="23829"/>
                </a:cubicBezTo>
                <a:cubicBezTo>
                  <a:pt x="11066" y="23829"/>
                  <a:pt x="12368" y="23457"/>
                  <a:pt x="13576" y="22940"/>
                </a:cubicBezTo>
                <a:cubicBezTo>
                  <a:pt x="14372" y="22599"/>
                  <a:pt x="15249" y="22217"/>
                  <a:pt x="15944" y="21691"/>
                </a:cubicBezTo>
                <a:cubicBezTo>
                  <a:pt x="16239" y="21468"/>
                  <a:pt x="16470" y="21138"/>
                  <a:pt x="16465" y="20755"/>
                </a:cubicBezTo>
                <a:cubicBezTo>
                  <a:pt x="16457" y="20086"/>
                  <a:pt x="15923" y="19490"/>
                  <a:pt x="15455" y="19074"/>
                </a:cubicBezTo>
                <a:cubicBezTo>
                  <a:pt x="14955" y="18630"/>
                  <a:pt x="14369" y="18295"/>
                  <a:pt x="13731" y="18092"/>
                </a:cubicBezTo>
                <a:cubicBezTo>
                  <a:pt x="13237" y="17937"/>
                  <a:pt x="12713" y="17854"/>
                  <a:pt x="12191" y="17854"/>
                </a:cubicBezTo>
                <a:cubicBezTo>
                  <a:pt x="11512" y="17854"/>
                  <a:pt x="10835" y="17993"/>
                  <a:pt x="10226" y="18295"/>
                </a:cubicBezTo>
                <a:cubicBezTo>
                  <a:pt x="8798" y="19001"/>
                  <a:pt x="7985" y="20364"/>
                  <a:pt x="7622" y="21880"/>
                </a:cubicBezTo>
                <a:cubicBezTo>
                  <a:pt x="7609" y="21936"/>
                  <a:pt x="7596" y="21993"/>
                  <a:pt x="7583" y="22050"/>
                </a:cubicBezTo>
                <a:lnTo>
                  <a:pt x="7583" y="22050"/>
                </a:lnTo>
                <a:cubicBezTo>
                  <a:pt x="7518" y="22040"/>
                  <a:pt x="7454" y="22029"/>
                  <a:pt x="7389" y="22017"/>
                </a:cubicBezTo>
                <a:cubicBezTo>
                  <a:pt x="7357" y="22011"/>
                  <a:pt x="7203" y="21972"/>
                  <a:pt x="7196" y="21972"/>
                </a:cubicBezTo>
                <a:lnTo>
                  <a:pt x="7196" y="21972"/>
                </a:lnTo>
                <a:cubicBezTo>
                  <a:pt x="7194" y="21972"/>
                  <a:pt x="7207" y="21976"/>
                  <a:pt x="7243" y="21987"/>
                </a:cubicBezTo>
                <a:lnTo>
                  <a:pt x="7243" y="21987"/>
                </a:lnTo>
                <a:cubicBezTo>
                  <a:pt x="7181" y="21970"/>
                  <a:pt x="7118" y="21953"/>
                  <a:pt x="7057" y="21932"/>
                </a:cubicBezTo>
                <a:cubicBezTo>
                  <a:pt x="6983" y="21908"/>
                  <a:pt x="6913" y="21886"/>
                  <a:pt x="6843" y="21859"/>
                </a:cubicBezTo>
                <a:cubicBezTo>
                  <a:pt x="6797" y="21842"/>
                  <a:pt x="6737" y="21816"/>
                  <a:pt x="6699" y="21799"/>
                </a:cubicBezTo>
                <a:lnTo>
                  <a:pt x="6699" y="21799"/>
                </a:lnTo>
                <a:cubicBezTo>
                  <a:pt x="6593" y="21738"/>
                  <a:pt x="6481" y="21664"/>
                  <a:pt x="6372" y="21625"/>
                </a:cubicBezTo>
                <a:lnTo>
                  <a:pt x="6372" y="21625"/>
                </a:lnTo>
                <a:cubicBezTo>
                  <a:pt x="6367" y="21622"/>
                  <a:pt x="6362" y="21618"/>
                  <a:pt x="6357" y="21614"/>
                </a:cubicBezTo>
                <a:cubicBezTo>
                  <a:pt x="6355" y="21613"/>
                  <a:pt x="6353" y="21612"/>
                  <a:pt x="6352" y="21610"/>
                </a:cubicBezTo>
                <a:lnTo>
                  <a:pt x="6352" y="21610"/>
                </a:lnTo>
                <a:cubicBezTo>
                  <a:pt x="6354" y="21614"/>
                  <a:pt x="6354" y="21617"/>
                  <a:pt x="6352" y="21619"/>
                </a:cubicBezTo>
                <a:cubicBezTo>
                  <a:pt x="6352" y="21619"/>
                  <a:pt x="6352" y="21619"/>
                  <a:pt x="6352" y="21619"/>
                </a:cubicBezTo>
                <a:cubicBezTo>
                  <a:pt x="6351" y="21619"/>
                  <a:pt x="6313" y="21588"/>
                  <a:pt x="6275" y="21555"/>
                </a:cubicBezTo>
                <a:lnTo>
                  <a:pt x="6275" y="21555"/>
                </a:lnTo>
                <a:cubicBezTo>
                  <a:pt x="6301" y="21572"/>
                  <a:pt x="6327" y="21592"/>
                  <a:pt x="6352" y="21610"/>
                </a:cubicBezTo>
                <a:lnTo>
                  <a:pt x="6352" y="21610"/>
                </a:lnTo>
                <a:cubicBezTo>
                  <a:pt x="6340" y="21589"/>
                  <a:pt x="6275" y="21545"/>
                  <a:pt x="6235" y="21520"/>
                </a:cubicBezTo>
                <a:lnTo>
                  <a:pt x="6235" y="21520"/>
                </a:lnTo>
                <a:cubicBezTo>
                  <a:pt x="6247" y="21531"/>
                  <a:pt x="6261" y="21543"/>
                  <a:pt x="6275" y="21555"/>
                </a:cubicBezTo>
                <a:lnTo>
                  <a:pt x="6275" y="21555"/>
                </a:lnTo>
                <a:cubicBezTo>
                  <a:pt x="6274" y="21554"/>
                  <a:pt x="6272" y="21553"/>
                  <a:pt x="6271" y="21552"/>
                </a:cubicBezTo>
                <a:cubicBezTo>
                  <a:pt x="6252" y="21540"/>
                  <a:pt x="6237" y="21530"/>
                  <a:pt x="6227" y="21522"/>
                </a:cubicBezTo>
                <a:lnTo>
                  <a:pt x="6227" y="21522"/>
                </a:lnTo>
                <a:cubicBezTo>
                  <a:pt x="6227" y="21523"/>
                  <a:pt x="6226" y="21523"/>
                  <a:pt x="6226" y="21523"/>
                </a:cubicBezTo>
                <a:cubicBezTo>
                  <a:pt x="6226" y="21524"/>
                  <a:pt x="6225" y="21524"/>
                  <a:pt x="6224" y="21524"/>
                </a:cubicBezTo>
                <a:cubicBezTo>
                  <a:pt x="6214" y="21524"/>
                  <a:pt x="6180" y="21488"/>
                  <a:pt x="6139" y="21440"/>
                </a:cubicBezTo>
                <a:lnTo>
                  <a:pt x="6139" y="21440"/>
                </a:lnTo>
                <a:cubicBezTo>
                  <a:pt x="6153" y="21451"/>
                  <a:pt x="6170" y="21466"/>
                  <a:pt x="6191" y="21483"/>
                </a:cubicBezTo>
                <a:cubicBezTo>
                  <a:pt x="6193" y="21485"/>
                  <a:pt x="6196" y="21488"/>
                  <a:pt x="6201" y="21492"/>
                </a:cubicBezTo>
                <a:lnTo>
                  <a:pt x="6201" y="21492"/>
                </a:lnTo>
                <a:cubicBezTo>
                  <a:pt x="6181" y="21472"/>
                  <a:pt x="6152" y="21447"/>
                  <a:pt x="6130" y="21428"/>
                </a:cubicBezTo>
                <a:lnTo>
                  <a:pt x="6130" y="21428"/>
                </a:lnTo>
                <a:cubicBezTo>
                  <a:pt x="6133" y="21432"/>
                  <a:pt x="6136" y="21436"/>
                  <a:pt x="6139" y="21440"/>
                </a:cubicBezTo>
                <a:lnTo>
                  <a:pt x="6139" y="21440"/>
                </a:lnTo>
                <a:cubicBezTo>
                  <a:pt x="6107" y="21412"/>
                  <a:pt x="6095" y="21402"/>
                  <a:pt x="6096" y="21402"/>
                </a:cubicBezTo>
                <a:lnTo>
                  <a:pt x="6096" y="21402"/>
                </a:lnTo>
                <a:cubicBezTo>
                  <a:pt x="6097" y="21402"/>
                  <a:pt x="6111" y="21413"/>
                  <a:pt x="6130" y="21428"/>
                </a:cubicBezTo>
                <a:lnTo>
                  <a:pt x="6130" y="21428"/>
                </a:lnTo>
                <a:cubicBezTo>
                  <a:pt x="6052" y="21336"/>
                  <a:pt x="5957" y="21209"/>
                  <a:pt x="5955" y="21209"/>
                </a:cubicBezTo>
                <a:lnTo>
                  <a:pt x="5955" y="21209"/>
                </a:lnTo>
                <a:cubicBezTo>
                  <a:pt x="5954" y="21209"/>
                  <a:pt x="5981" y="21246"/>
                  <a:pt x="6052" y="21346"/>
                </a:cubicBezTo>
                <a:lnTo>
                  <a:pt x="6052" y="21346"/>
                </a:lnTo>
                <a:cubicBezTo>
                  <a:pt x="5961" y="21219"/>
                  <a:pt x="5865" y="21095"/>
                  <a:pt x="5776" y="20966"/>
                </a:cubicBezTo>
                <a:cubicBezTo>
                  <a:pt x="5773" y="20962"/>
                  <a:pt x="5770" y="20958"/>
                  <a:pt x="5767" y="20954"/>
                </a:cubicBezTo>
                <a:lnTo>
                  <a:pt x="5767" y="20954"/>
                </a:lnTo>
                <a:cubicBezTo>
                  <a:pt x="5767" y="20953"/>
                  <a:pt x="5767" y="20952"/>
                  <a:pt x="5766" y="20952"/>
                </a:cubicBezTo>
                <a:cubicBezTo>
                  <a:pt x="5726" y="20872"/>
                  <a:pt x="5677" y="20795"/>
                  <a:pt x="5633" y="20715"/>
                </a:cubicBezTo>
                <a:cubicBezTo>
                  <a:pt x="5566" y="20586"/>
                  <a:pt x="5504" y="20453"/>
                  <a:pt x="5443" y="20320"/>
                </a:cubicBezTo>
                <a:cubicBezTo>
                  <a:pt x="5403" y="20231"/>
                  <a:pt x="5389" y="20194"/>
                  <a:pt x="5389" y="20194"/>
                </a:cubicBezTo>
                <a:lnTo>
                  <a:pt x="5389" y="20194"/>
                </a:lnTo>
                <a:cubicBezTo>
                  <a:pt x="5390" y="20194"/>
                  <a:pt x="5394" y="20204"/>
                  <a:pt x="5402" y="20224"/>
                </a:cubicBezTo>
                <a:lnTo>
                  <a:pt x="5402" y="20224"/>
                </a:lnTo>
                <a:cubicBezTo>
                  <a:pt x="5371" y="20140"/>
                  <a:pt x="5339" y="20055"/>
                  <a:pt x="5311" y="19969"/>
                </a:cubicBezTo>
                <a:cubicBezTo>
                  <a:pt x="5204" y="19653"/>
                  <a:pt x="5119" y="19330"/>
                  <a:pt x="5055" y="19003"/>
                </a:cubicBezTo>
                <a:cubicBezTo>
                  <a:pt x="5023" y="18840"/>
                  <a:pt x="4994" y="18677"/>
                  <a:pt x="4972" y="18512"/>
                </a:cubicBezTo>
                <a:cubicBezTo>
                  <a:pt x="4950" y="18370"/>
                  <a:pt x="4935" y="18228"/>
                  <a:pt x="4927" y="18086"/>
                </a:cubicBezTo>
                <a:cubicBezTo>
                  <a:pt x="4852" y="16991"/>
                  <a:pt x="4951" y="15894"/>
                  <a:pt x="5219" y="14834"/>
                </a:cubicBezTo>
                <a:lnTo>
                  <a:pt x="5219" y="14834"/>
                </a:lnTo>
                <a:cubicBezTo>
                  <a:pt x="6150" y="15248"/>
                  <a:pt x="7154" y="15482"/>
                  <a:pt x="8171" y="15482"/>
                </a:cubicBezTo>
                <a:cubicBezTo>
                  <a:pt x="8537" y="15482"/>
                  <a:pt x="8905" y="15452"/>
                  <a:pt x="9271" y="15389"/>
                </a:cubicBezTo>
                <a:cubicBezTo>
                  <a:pt x="10600" y="15160"/>
                  <a:pt x="11976" y="14429"/>
                  <a:pt x="12623" y="13197"/>
                </a:cubicBezTo>
                <a:cubicBezTo>
                  <a:pt x="12955" y="12569"/>
                  <a:pt x="13097" y="11858"/>
                  <a:pt x="13033" y="11151"/>
                </a:cubicBezTo>
                <a:cubicBezTo>
                  <a:pt x="13000" y="10731"/>
                  <a:pt x="12912" y="10318"/>
                  <a:pt x="12773" y="9921"/>
                </a:cubicBezTo>
                <a:cubicBezTo>
                  <a:pt x="12485" y="9107"/>
                  <a:pt x="11837" y="8590"/>
                  <a:pt x="11032" y="8326"/>
                </a:cubicBezTo>
                <a:cubicBezTo>
                  <a:pt x="10393" y="8117"/>
                  <a:pt x="9751" y="8011"/>
                  <a:pt x="9124" y="8011"/>
                </a:cubicBezTo>
                <a:cubicBezTo>
                  <a:pt x="7607" y="8011"/>
                  <a:pt x="6181" y="8630"/>
                  <a:pt x="5109" y="9884"/>
                </a:cubicBezTo>
                <a:cubicBezTo>
                  <a:pt x="4429" y="10679"/>
                  <a:pt x="3921" y="11627"/>
                  <a:pt x="3574" y="12637"/>
                </a:cubicBezTo>
                <a:lnTo>
                  <a:pt x="3574" y="12637"/>
                </a:lnTo>
                <a:cubicBezTo>
                  <a:pt x="3538" y="12600"/>
                  <a:pt x="3485" y="12547"/>
                  <a:pt x="3474" y="12536"/>
                </a:cubicBezTo>
                <a:cubicBezTo>
                  <a:pt x="3403" y="12462"/>
                  <a:pt x="3336" y="12387"/>
                  <a:pt x="3269" y="12312"/>
                </a:cubicBezTo>
                <a:cubicBezTo>
                  <a:pt x="3213" y="12247"/>
                  <a:pt x="3194" y="12226"/>
                  <a:pt x="3195" y="12226"/>
                </a:cubicBezTo>
                <a:lnTo>
                  <a:pt x="3195" y="12226"/>
                </a:lnTo>
                <a:cubicBezTo>
                  <a:pt x="3196" y="12226"/>
                  <a:pt x="3239" y="12275"/>
                  <a:pt x="3256" y="12296"/>
                </a:cubicBezTo>
                <a:cubicBezTo>
                  <a:pt x="3224" y="12256"/>
                  <a:pt x="3192" y="12215"/>
                  <a:pt x="3161" y="12173"/>
                </a:cubicBezTo>
                <a:cubicBezTo>
                  <a:pt x="2993" y="11945"/>
                  <a:pt x="2900" y="11810"/>
                  <a:pt x="2791" y="11622"/>
                </a:cubicBezTo>
                <a:cubicBezTo>
                  <a:pt x="2309" y="10774"/>
                  <a:pt x="2084" y="9961"/>
                  <a:pt x="2236" y="8984"/>
                </a:cubicBezTo>
                <a:cubicBezTo>
                  <a:pt x="2400" y="7936"/>
                  <a:pt x="2875" y="6967"/>
                  <a:pt x="3451" y="6088"/>
                </a:cubicBezTo>
                <a:cubicBezTo>
                  <a:pt x="4145" y="5039"/>
                  <a:pt x="4988" y="4098"/>
                  <a:pt x="5955" y="3292"/>
                </a:cubicBezTo>
                <a:cubicBezTo>
                  <a:pt x="6776" y="2607"/>
                  <a:pt x="7699" y="1987"/>
                  <a:pt x="8744" y="1716"/>
                </a:cubicBezTo>
                <a:cubicBezTo>
                  <a:pt x="9204" y="1596"/>
                  <a:pt x="8642" y="883"/>
                  <a:pt x="8499" y="728"/>
                </a:cubicBezTo>
                <a:cubicBezTo>
                  <a:pt x="8254" y="463"/>
                  <a:pt x="7751" y="0"/>
                  <a:pt x="7317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32"/>
          <p:cNvSpPr/>
          <p:nvPr/>
        </p:nvSpPr>
        <p:spPr>
          <a:xfrm rot="10800000">
            <a:off x="343713" y="2376762"/>
            <a:ext cx="520101" cy="621050"/>
          </a:xfrm>
          <a:custGeom>
            <a:avLst/>
            <a:gdLst/>
            <a:ahLst/>
            <a:cxnLst/>
            <a:rect l="l" t="t" r="r" b="b"/>
            <a:pathLst>
              <a:path w="17950" h="21434" extrusionOk="0">
                <a:moveTo>
                  <a:pt x="2976" y="8256"/>
                </a:moveTo>
                <a:cubicBezTo>
                  <a:pt x="2979" y="8259"/>
                  <a:pt x="2982" y="8262"/>
                  <a:pt x="2984" y="8264"/>
                </a:cubicBezTo>
                <a:lnTo>
                  <a:pt x="2984" y="8264"/>
                </a:lnTo>
                <a:cubicBezTo>
                  <a:pt x="2984" y="8264"/>
                  <a:pt x="2984" y="8264"/>
                  <a:pt x="2985" y="8264"/>
                </a:cubicBezTo>
                <a:lnTo>
                  <a:pt x="2985" y="8264"/>
                </a:lnTo>
                <a:cubicBezTo>
                  <a:pt x="2982" y="8262"/>
                  <a:pt x="2979" y="8259"/>
                  <a:pt x="2977" y="8256"/>
                </a:cubicBezTo>
                <a:lnTo>
                  <a:pt x="2977" y="8256"/>
                </a:lnTo>
                <a:cubicBezTo>
                  <a:pt x="2977" y="8256"/>
                  <a:pt x="2976" y="8256"/>
                  <a:pt x="2976" y="8256"/>
                </a:cubicBezTo>
                <a:close/>
                <a:moveTo>
                  <a:pt x="3070" y="8354"/>
                </a:moveTo>
                <a:cubicBezTo>
                  <a:pt x="3094" y="8379"/>
                  <a:pt x="3108" y="8396"/>
                  <a:pt x="3108" y="8396"/>
                </a:cubicBezTo>
                <a:cubicBezTo>
                  <a:pt x="3108" y="8396"/>
                  <a:pt x="3097" y="8384"/>
                  <a:pt x="3070" y="8354"/>
                </a:cubicBezTo>
                <a:close/>
                <a:moveTo>
                  <a:pt x="14914" y="16791"/>
                </a:moveTo>
                <a:cubicBezTo>
                  <a:pt x="14927" y="16804"/>
                  <a:pt x="14940" y="16817"/>
                  <a:pt x="14954" y="16830"/>
                </a:cubicBezTo>
                <a:cubicBezTo>
                  <a:pt x="15016" y="16891"/>
                  <a:pt x="15037" y="16914"/>
                  <a:pt x="15035" y="16914"/>
                </a:cubicBezTo>
                <a:cubicBezTo>
                  <a:pt x="15032" y="16914"/>
                  <a:pt x="14964" y="16850"/>
                  <a:pt x="14914" y="16791"/>
                </a:cubicBezTo>
                <a:close/>
                <a:moveTo>
                  <a:pt x="1603" y="0"/>
                </a:moveTo>
                <a:cubicBezTo>
                  <a:pt x="1509" y="0"/>
                  <a:pt x="1429" y="45"/>
                  <a:pt x="1378" y="156"/>
                </a:cubicBezTo>
                <a:cubicBezTo>
                  <a:pt x="554" y="1957"/>
                  <a:pt x="1" y="4008"/>
                  <a:pt x="618" y="5958"/>
                </a:cubicBezTo>
                <a:cubicBezTo>
                  <a:pt x="1279" y="8059"/>
                  <a:pt x="2876" y="9752"/>
                  <a:pt x="4635" y="11011"/>
                </a:cubicBezTo>
                <a:cubicBezTo>
                  <a:pt x="6145" y="12091"/>
                  <a:pt x="7866" y="12858"/>
                  <a:pt x="9541" y="13636"/>
                </a:cubicBezTo>
                <a:cubicBezTo>
                  <a:pt x="10380" y="14026"/>
                  <a:pt x="11220" y="14417"/>
                  <a:pt x="12042" y="14844"/>
                </a:cubicBezTo>
                <a:lnTo>
                  <a:pt x="12181" y="14917"/>
                </a:lnTo>
                <a:lnTo>
                  <a:pt x="12181" y="14917"/>
                </a:lnTo>
                <a:cubicBezTo>
                  <a:pt x="12186" y="14919"/>
                  <a:pt x="12191" y="14922"/>
                  <a:pt x="12196" y="14925"/>
                </a:cubicBezTo>
                <a:cubicBezTo>
                  <a:pt x="12299" y="14980"/>
                  <a:pt x="12401" y="15035"/>
                  <a:pt x="12503" y="15093"/>
                </a:cubicBezTo>
                <a:cubicBezTo>
                  <a:pt x="12704" y="15205"/>
                  <a:pt x="12903" y="15321"/>
                  <a:pt x="13101" y="15440"/>
                </a:cubicBezTo>
                <a:cubicBezTo>
                  <a:pt x="13273" y="15543"/>
                  <a:pt x="13444" y="15652"/>
                  <a:pt x="13613" y="15762"/>
                </a:cubicBezTo>
                <a:cubicBezTo>
                  <a:pt x="13708" y="15823"/>
                  <a:pt x="13800" y="15887"/>
                  <a:pt x="13893" y="15949"/>
                </a:cubicBezTo>
                <a:cubicBezTo>
                  <a:pt x="13919" y="15968"/>
                  <a:pt x="14022" y="16041"/>
                  <a:pt x="14088" y="16087"/>
                </a:cubicBezTo>
                <a:lnTo>
                  <a:pt x="14088" y="16087"/>
                </a:lnTo>
                <a:cubicBezTo>
                  <a:pt x="14148" y="16133"/>
                  <a:pt x="14265" y="16220"/>
                  <a:pt x="14291" y="16242"/>
                </a:cubicBezTo>
                <a:cubicBezTo>
                  <a:pt x="14377" y="16309"/>
                  <a:pt x="14460" y="16377"/>
                  <a:pt x="14545" y="16448"/>
                </a:cubicBezTo>
                <a:cubicBezTo>
                  <a:pt x="14570" y="16469"/>
                  <a:pt x="14607" y="16509"/>
                  <a:pt x="14647" y="16550"/>
                </a:cubicBezTo>
                <a:lnTo>
                  <a:pt x="14647" y="16550"/>
                </a:lnTo>
                <a:cubicBezTo>
                  <a:pt x="14648" y="16549"/>
                  <a:pt x="14649" y="16549"/>
                  <a:pt x="14651" y="16549"/>
                </a:cubicBezTo>
                <a:cubicBezTo>
                  <a:pt x="14662" y="16549"/>
                  <a:pt x="14686" y="16564"/>
                  <a:pt x="14727" y="16606"/>
                </a:cubicBezTo>
                <a:cubicBezTo>
                  <a:pt x="14751" y="16631"/>
                  <a:pt x="14776" y="16655"/>
                  <a:pt x="14801" y="16679"/>
                </a:cubicBezTo>
                <a:lnTo>
                  <a:pt x="14801" y="16679"/>
                </a:lnTo>
                <a:cubicBezTo>
                  <a:pt x="14757" y="16659"/>
                  <a:pt x="14699" y="16604"/>
                  <a:pt x="14647" y="16550"/>
                </a:cubicBezTo>
                <a:lnTo>
                  <a:pt x="14647" y="16550"/>
                </a:lnTo>
                <a:cubicBezTo>
                  <a:pt x="14634" y="16562"/>
                  <a:pt x="14695" y="16648"/>
                  <a:pt x="14802" y="16681"/>
                </a:cubicBezTo>
                <a:lnTo>
                  <a:pt x="14802" y="16681"/>
                </a:lnTo>
                <a:cubicBezTo>
                  <a:pt x="14802" y="16680"/>
                  <a:pt x="14801" y="16679"/>
                  <a:pt x="14801" y="16679"/>
                </a:cubicBezTo>
                <a:lnTo>
                  <a:pt x="14801" y="16679"/>
                </a:lnTo>
                <a:cubicBezTo>
                  <a:pt x="14805" y="16681"/>
                  <a:pt x="14810" y="16683"/>
                  <a:pt x="14815" y="16684"/>
                </a:cubicBezTo>
                <a:cubicBezTo>
                  <a:pt x="14811" y="16683"/>
                  <a:pt x="14806" y="16682"/>
                  <a:pt x="14802" y="16681"/>
                </a:cubicBezTo>
                <a:lnTo>
                  <a:pt x="14802" y="16681"/>
                </a:lnTo>
                <a:cubicBezTo>
                  <a:pt x="14819" y="16697"/>
                  <a:pt x="14836" y="16714"/>
                  <a:pt x="14853" y="16730"/>
                </a:cubicBezTo>
                <a:cubicBezTo>
                  <a:pt x="14870" y="16747"/>
                  <a:pt x="14886" y="16763"/>
                  <a:pt x="14902" y="16779"/>
                </a:cubicBezTo>
                <a:lnTo>
                  <a:pt x="14902" y="16779"/>
                </a:lnTo>
                <a:cubicBezTo>
                  <a:pt x="14961" y="16857"/>
                  <a:pt x="15039" y="16929"/>
                  <a:pt x="15101" y="17002"/>
                </a:cubicBezTo>
                <a:cubicBezTo>
                  <a:pt x="15103" y="17005"/>
                  <a:pt x="15105" y="17007"/>
                  <a:pt x="15108" y="17010"/>
                </a:cubicBezTo>
                <a:lnTo>
                  <a:pt x="15108" y="17010"/>
                </a:lnTo>
                <a:cubicBezTo>
                  <a:pt x="15108" y="17010"/>
                  <a:pt x="15108" y="17011"/>
                  <a:pt x="15109" y="17012"/>
                </a:cubicBezTo>
                <a:cubicBezTo>
                  <a:pt x="15122" y="17031"/>
                  <a:pt x="15136" y="17050"/>
                  <a:pt x="15150" y="17070"/>
                </a:cubicBezTo>
                <a:lnTo>
                  <a:pt x="15150" y="17070"/>
                </a:lnTo>
                <a:cubicBezTo>
                  <a:pt x="15148" y="17064"/>
                  <a:pt x="15147" y="17059"/>
                  <a:pt x="15145" y="17053"/>
                </a:cubicBezTo>
                <a:lnTo>
                  <a:pt x="15145" y="17053"/>
                </a:lnTo>
                <a:cubicBezTo>
                  <a:pt x="15145" y="17053"/>
                  <a:pt x="15145" y="17053"/>
                  <a:pt x="15145" y="17053"/>
                </a:cubicBezTo>
                <a:lnTo>
                  <a:pt x="15145" y="17053"/>
                </a:lnTo>
                <a:cubicBezTo>
                  <a:pt x="15147" y="17060"/>
                  <a:pt x="15150" y="17067"/>
                  <a:pt x="15152" y="17074"/>
                </a:cubicBezTo>
                <a:lnTo>
                  <a:pt x="15152" y="17074"/>
                </a:lnTo>
                <a:cubicBezTo>
                  <a:pt x="15164" y="17091"/>
                  <a:pt x="15176" y="17108"/>
                  <a:pt x="15189" y="17125"/>
                </a:cubicBezTo>
                <a:cubicBezTo>
                  <a:pt x="15228" y="17178"/>
                  <a:pt x="15243" y="17212"/>
                  <a:pt x="15243" y="17227"/>
                </a:cubicBezTo>
                <a:lnTo>
                  <a:pt x="15243" y="17227"/>
                </a:lnTo>
                <a:cubicBezTo>
                  <a:pt x="15207" y="17176"/>
                  <a:pt x="15171" y="17122"/>
                  <a:pt x="15152" y="17074"/>
                </a:cubicBezTo>
                <a:lnTo>
                  <a:pt x="15152" y="17074"/>
                </a:lnTo>
                <a:cubicBezTo>
                  <a:pt x="15151" y="17072"/>
                  <a:pt x="15150" y="17071"/>
                  <a:pt x="15150" y="17070"/>
                </a:cubicBezTo>
                <a:lnTo>
                  <a:pt x="15150" y="17070"/>
                </a:lnTo>
                <a:cubicBezTo>
                  <a:pt x="15179" y="17181"/>
                  <a:pt x="15223" y="17235"/>
                  <a:pt x="15238" y="17235"/>
                </a:cubicBezTo>
                <a:cubicBezTo>
                  <a:pt x="15241" y="17235"/>
                  <a:pt x="15243" y="17232"/>
                  <a:pt x="15243" y="17227"/>
                </a:cubicBezTo>
                <a:lnTo>
                  <a:pt x="15243" y="17227"/>
                </a:lnTo>
                <a:cubicBezTo>
                  <a:pt x="15273" y="17269"/>
                  <a:pt x="15303" y="17310"/>
                  <a:pt x="15323" y="17346"/>
                </a:cubicBezTo>
                <a:cubicBezTo>
                  <a:pt x="15341" y="17378"/>
                  <a:pt x="15358" y="17413"/>
                  <a:pt x="15377" y="17446"/>
                </a:cubicBezTo>
                <a:lnTo>
                  <a:pt x="15377" y="17446"/>
                </a:lnTo>
                <a:cubicBezTo>
                  <a:pt x="15421" y="17551"/>
                  <a:pt x="15471" y="17653"/>
                  <a:pt x="15515" y="17758"/>
                </a:cubicBezTo>
                <a:cubicBezTo>
                  <a:pt x="15533" y="17804"/>
                  <a:pt x="15604" y="18008"/>
                  <a:pt x="15607" y="18008"/>
                </a:cubicBezTo>
                <a:cubicBezTo>
                  <a:pt x="15608" y="18008"/>
                  <a:pt x="15601" y="17983"/>
                  <a:pt x="15580" y="17917"/>
                </a:cubicBezTo>
                <a:lnTo>
                  <a:pt x="15580" y="17917"/>
                </a:lnTo>
                <a:cubicBezTo>
                  <a:pt x="15732" y="18397"/>
                  <a:pt x="15828" y="18892"/>
                  <a:pt x="15869" y="19394"/>
                </a:cubicBezTo>
                <a:cubicBezTo>
                  <a:pt x="15923" y="20020"/>
                  <a:pt x="16631" y="20719"/>
                  <a:pt x="17088" y="21093"/>
                </a:cubicBezTo>
                <a:cubicBezTo>
                  <a:pt x="17252" y="21227"/>
                  <a:pt x="17547" y="21434"/>
                  <a:pt x="17741" y="21434"/>
                </a:cubicBezTo>
                <a:cubicBezTo>
                  <a:pt x="17866" y="21434"/>
                  <a:pt x="17950" y="21347"/>
                  <a:pt x="17928" y="21098"/>
                </a:cubicBezTo>
                <a:cubicBezTo>
                  <a:pt x="17561" y="16782"/>
                  <a:pt x="13593" y="13949"/>
                  <a:pt x="10037" y="12192"/>
                </a:cubicBezTo>
                <a:cubicBezTo>
                  <a:pt x="9204" y="11781"/>
                  <a:pt x="8359" y="11398"/>
                  <a:pt x="7520" y="11005"/>
                </a:cubicBezTo>
                <a:cubicBezTo>
                  <a:pt x="7105" y="10810"/>
                  <a:pt x="6691" y="10615"/>
                  <a:pt x="6282" y="10412"/>
                </a:cubicBezTo>
                <a:cubicBezTo>
                  <a:pt x="6086" y="10315"/>
                  <a:pt x="5891" y="10217"/>
                  <a:pt x="5698" y="10117"/>
                </a:cubicBezTo>
                <a:cubicBezTo>
                  <a:pt x="5595" y="10064"/>
                  <a:pt x="5495" y="10011"/>
                  <a:pt x="5394" y="9957"/>
                </a:cubicBezTo>
                <a:lnTo>
                  <a:pt x="5394" y="9957"/>
                </a:lnTo>
                <a:cubicBezTo>
                  <a:pt x="5445" y="9984"/>
                  <a:pt x="5466" y="9995"/>
                  <a:pt x="5466" y="9995"/>
                </a:cubicBezTo>
                <a:cubicBezTo>
                  <a:pt x="5467" y="9995"/>
                  <a:pt x="5267" y="9887"/>
                  <a:pt x="5223" y="9863"/>
                </a:cubicBezTo>
                <a:cubicBezTo>
                  <a:pt x="4862" y="9660"/>
                  <a:pt x="4504" y="9447"/>
                  <a:pt x="4158" y="9219"/>
                </a:cubicBezTo>
                <a:cubicBezTo>
                  <a:pt x="4070" y="9160"/>
                  <a:pt x="3980" y="9101"/>
                  <a:pt x="3894" y="9040"/>
                </a:cubicBezTo>
                <a:cubicBezTo>
                  <a:pt x="3847" y="9007"/>
                  <a:pt x="3694" y="8892"/>
                  <a:pt x="3692" y="8892"/>
                </a:cubicBezTo>
                <a:lnTo>
                  <a:pt x="3692" y="8892"/>
                </a:lnTo>
                <a:cubicBezTo>
                  <a:pt x="3692" y="8892"/>
                  <a:pt x="3692" y="8893"/>
                  <a:pt x="3692" y="8893"/>
                </a:cubicBezTo>
                <a:lnTo>
                  <a:pt x="3692" y="8893"/>
                </a:lnTo>
                <a:cubicBezTo>
                  <a:pt x="3577" y="8804"/>
                  <a:pt x="3463" y="8714"/>
                  <a:pt x="3351" y="8620"/>
                </a:cubicBezTo>
                <a:cubicBezTo>
                  <a:pt x="3314" y="8588"/>
                  <a:pt x="3278" y="8550"/>
                  <a:pt x="3240" y="8515"/>
                </a:cubicBezTo>
                <a:lnTo>
                  <a:pt x="3240" y="8515"/>
                </a:lnTo>
                <a:cubicBezTo>
                  <a:pt x="3286" y="8550"/>
                  <a:pt x="3328" y="8573"/>
                  <a:pt x="3336" y="8573"/>
                </a:cubicBezTo>
                <a:cubicBezTo>
                  <a:pt x="3345" y="8573"/>
                  <a:pt x="3307" y="8541"/>
                  <a:pt x="3173" y="8458"/>
                </a:cubicBezTo>
                <a:lnTo>
                  <a:pt x="3173" y="8458"/>
                </a:lnTo>
                <a:cubicBezTo>
                  <a:pt x="3174" y="8459"/>
                  <a:pt x="3175" y="8460"/>
                  <a:pt x="3177" y="8462"/>
                </a:cubicBezTo>
                <a:cubicBezTo>
                  <a:pt x="3177" y="8462"/>
                  <a:pt x="3177" y="8462"/>
                  <a:pt x="3178" y="8462"/>
                </a:cubicBezTo>
                <a:lnTo>
                  <a:pt x="3178" y="8462"/>
                </a:lnTo>
                <a:cubicBezTo>
                  <a:pt x="3199" y="8478"/>
                  <a:pt x="3220" y="8496"/>
                  <a:pt x="3240" y="8515"/>
                </a:cubicBezTo>
                <a:lnTo>
                  <a:pt x="3240" y="8515"/>
                </a:lnTo>
                <a:cubicBezTo>
                  <a:pt x="3219" y="8500"/>
                  <a:pt x="3197" y="8482"/>
                  <a:pt x="3178" y="8462"/>
                </a:cubicBezTo>
                <a:lnTo>
                  <a:pt x="3178" y="8462"/>
                </a:lnTo>
                <a:cubicBezTo>
                  <a:pt x="3168" y="8456"/>
                  <a:pt x="3159" y="8449"/>
                  <a:pt x="3150" y="8444"/>
                </a:cubicBezTo>
                <a:lnTo>
                  <a:pt x="3150" y="8444"/>
                </a:lnTo>
                <a:cubicBezTo>
                  <a:pt x="3158" y="8448"/>
                  <a:pt x="3165" y="8453"/>
                  <a:pt x="3173" y="8458"/>
                </a:cubicBezTo>
                <a:lnTo>
                  <a:pt x="3173" y="8458"/>
                </a:lnTo>
                <a:cubicBezTo>
                  <a:pt x="3134" y="8419"/>
                  <a:pt x="3096" y="8380"/>
                  <a:pt x="3058" y="8340"/>
                </a:cubicBezTo>
                <a:lnTo>
                  <a:pt x="3058" y="8340"/>
                </a:lnTo>
                <a:cubicBezTo>
                  <a:pt x="3046" y="8326"/>
                  <a:pt x="3031" y="8309"/>
                  <a:pt x="3013" y="8288"/>
                </a:cubicBezTo>
                <a:lnTo>
                  <a:pt x="3013" y="8288"/>
                </a:lnTo>
                <a:cubicBezTo>
                  <a:pt x="2977" y="8229"/>
                  <a:pt x="2931" y="8152"/>
                  <a:pt x="2886" y="8105"/>
                </a:cubicBezTo>
                <a:lnTo>
                  <a:pt x="2886" y="8105"/>
                </a:lnTo>
                <a:cubicBezTo>
                  <a:pt x="2847" y="8032"/>
                  <a:pt x="2793" y="7903"/>
                  <a:pt x="2792" y="7903"/>
                </a:cubicBezTo>
                <a:lnTo>
                  <a:pt x="2792" y="7903"/>
                </a:lnTo>
                <a:cubicBezTo>
                  <a:pt x="2792" y="7903"/>
                  <a:pt x="2809" y="7946"/>
                  <a:pt x="2859" y="8067"/>
                </a:cubicBezTo>
                <a:lnTo>
                  <a:pt x="2859" y="8067"/>
                </a:lnTo>
                <a:cubicBezTo>
                  <a:pt x="2819" y="7971"/>
                  <a:pt x="2770" y="7879"/>
                  <a:pt x="2730" y="7784"/>
                </a:cubicBezTo>
                <a:cubicBezTo>
                  <a:pt x="2710" y="7737"/>
                  <a:pt x="2649" y="7554"/>
                  <a:pt x="2645" y="7554"/>
                </a:cubicBezTo>
                <a:lnTo>
                  <a:pt x="2645" y="7554"/>
                </a:lnTo>
                <a:cubicBezTo>
                  <a:pt x="2644" y="7554"/>
                  <a:pt x="2652" y="7584"/>
                  <a:pt x="2677" y="7665"/>
                </a:cubicBezTo>
                <a:cubicBezTo>
                  <a:pt x="2614" y="7463"/>
                  <a:pt x="2563" y="7260"/>
                  <a:pt x="2522" y="7056"/>
                </a:cubicBezTo>
                <a:cubicBezTo>
                  <a:pt x="2431" y="6580"/>
                  <a:pt x="2420" y="6315"/>
                  <a:pt x="2456" y="5783"/>
                </a:cubicBezTo>
                <a:cubicBezTo>
                  <a:pt x="2539" y="4548"/>
                  <a:pt x="2955" y="3358"/>
                  <a:pt x="3466" y="2241"/>
                </a:cubicBezTo>
                <a:cubicBezTo>
                  <a:pt x="3543" y="2073"/>
                  <a:pt x="3290" y="1635"/>
                  <a:pt x="3226" y="1525"/>
                </a:cubicBezTo>
                <a:cubicBezTo>
                  <a:pt x="3036" y="1191"/>
                  <a:pt x="2776" y="869"/>
                  <a:pt x="2504" y="599"/>
                </a:cubicBezTo>
                <a:cubicBezTo>
                  <a:pt x="2352" y="448"/>
                  <a:pt x="1904" y="0"/>
                  <a:pt x="160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32"/>
          <p:cNvSpPr/>
          <p:nvPr/>
        </p:nvSpPr>
        <p:spPr>
          <a:xfrm rot="10800000">
            <a:off x="7810615" y="1082890"/>
            <a:ext cx="246230" cy="229772"/>
          </a:xfrm>
          <a:custGeom>
            <a:avLst/>
            <a:gdLst/>
            <a:ahLst/>
            <a:cxnLst/>
            <a:rect l="l" t="t" r="r" b="b"/>
            <a:pathLst>
              <a:path w="8498" h="7930" extrusionOk="0">
                <a:moveTo>
                  <a:pt x="5850" y="1"/>
                </a:moveTo>
                <a:cubicBezTo>
                  <a:pt x="4962" y="1555"/>
                  <a:pt x="3595" y="2685"/>
                  <a:pt x="2149" y="3881"/>
                </a:cubicBezTo>
                <a:cubicBezTo>
                  <a:pt x="1424" y="4482"/>
                  <a:pt x="673" y="5102"/>
                  <a:pt x="0" y="5774"/>
                </a:cubicBezTo>
                <a:lnTo>
                  <a:pt x="2155" y="7929"/>
                </a:lnTo>
                <a:cubicBezTo>
                  <a:pt x="2726" y="7358"/>
                  <a:pt x="3389" y="6811"/>
                  <a:pt x="4092" y="6231"/>
                </a:cubicBezTo>
                <a:cubicBezTo>
                  <a:pt x="5611" y="4974"/>
                  <a:pt x="7333" y="3551"/>
                  <a:pt x="8498" y="1512"/>
                </a:cubicBezTo>
                <a:lnTo>
                  <a:pt x="5850" y="1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32"/>
          <p:cNvSpPr/>
          <p:nvPr/>
        </p:nvSpPr>
        <p:spPr>
          <a:xfrm rot="10800000">
            <a:off x="8056838" y="3364712"/>
            <a:ext cx="520101" cy="621050"/>
          </a:xfrm>
          <a:custGeom>
            <a:avLst/>
            <a:gdLst/>
            <a:ahLst/>
            <a:cxnLst/>
            <a:rect l="l" t="t" r="r" b="b"/>
            <a:pathLst>
              <a:path w="17950" h="21434" extrusionOk="0">
                <a:moveTo>
                  <a:pt x="2976" y="8256"/>
                </a:moveTo>
                <a:cubicBezTo>
                  <a:pt x="2979" y="8259"/>
                  <a:pt x="2982" y="8262"/>
                  <a:pt x="2984" y="8264"/>
                </a:cubicBezTo>
                <a:lnTo>
                  <a:pt x="2984" y="8264"/>
                </a:lnTo>
                <a:cubicBezTo>
                  <a:pt x="2984" y="8264"/>
                  <a:pt x="2984" y="8264"/>
                  <a:pt x="2985" y="8264"/>
                </a:cubicBezTo>
                <a:lnTo>
                  <a:pt x="2985" y="8264"/>
                </a:lnTo>
                <a:cubicBezTo>
                  <a:pt x="2982" y="8262"/>
                  <a:pt x="2979" y="8259"/>
                  <a:pt x="2977" y="8256"/>
                </a:cubicBezTo>
                <a:lnTo>
                  <a:pt x="2977" y="8256"/>
                </a:lnTo>
                <a:cubicBezTo>
                  <a:pt x="2977" y="8256"/>
                  <a:pt x="2976" y="8256"/>
                  <a:pt x="2976" y="8256"/>
                </a:cubicBezTo>
                <a:close/>
                <a:moveTo>
                  <a:pt x="3070" y="8354"/>
                </a:moveTo>
                <a:cubicBezTo>
                  <a:pt x="3094" y="8379"/>
                  <a:pt x="3108" y="8396"/>
                  <a:pt x="3108" y="8396"/>
                </a:cubicBezTo>
                <a:cubicBezTo>
                  <a:pt x="3108" y="8396"/>
                  <a:pt x="3097" y="8384"/>
                  <a:pt x="3070" y="8354"/>
                </a:cubicBezTo>
                <a:close/>
                <a:moveTo>
                  <a:pt x="14914" y="16791"/>
                </a:moveTo>
                <a:cubicBezTo>
                  <a:pt x="14927" y="16804"/>
                  <a:pt x="14940" y="16817"/>
                  <a:pt x="14954" y="16830"/>
                </a:cubicBezTo>
                <a:cubicBezTo>
                  <a:pt x="15016" y="16891"/>
                  <a:pt x="15037" y="16914"/>
                  <a:pt x="15035" y="16914"/>
                </a:cubicBezTo>
                <a:cubicBezTo>
                  <a:pt x="15032" y="16914"/>
                  <a:pt x="14964" y="16850"/>
                  <a:pt x="14914" y="16791"/>
                </a:cubicBezTo>
                <a:close/>
                <a:moveTo>
                  <a:pt x="1603" y="0"/>
                </a:moveTo>
                <a:cubicBezTo>
                  <a:pt x="1509" y="0"/>
                  <a:pt x="1429" y="45"/>
                  <a:pt x="1378" y="156"/>
                </a:cubicBezTo>
                <a:cubicBezTo>
                  <a:pt x="554" y="1957"/>
                  <a:pt x="1" y="4008"/>
                  <a:pt x="618" y="5958"/>
                </a:cubicBezTo>
                <a:cubicBezTo>
                  <a:pt x="1279" y="8059"/>
                  <a:pt x="2876" y="9752"/>
                  <a:pt x="4635" y="11011"/>
                </a:cubicBezTo>
                <a:cubicBezTo>
                  <a:pt x="6145" y="12091"/>
                  <a:pt x="7866" y="12858"/>
                  <a:pt x="9541" y="13636"/>
                </a:cubicBezTo>
                <a:cubicBezTo>
                  <a:pt x="10380" y="14026"/>
                  <a:pt x="11220" y="14417"/>
                  <a:pt x="12042" y="14844"/>
                </a:cubicBezTo>
                <a:lnTo>
                  <a:pt x="12181" y="14917"/>
                </a:lnTo>
                <a:lnTo>
                  <a:pt x="12181" y="14917"/>
                </a:lnTo>
                <a:cubicBezTo>
                  <a:pt x="12186" y="14919"/>
                  <a:pt x="12191" y="14922"/>
                  <a:pt x="12196" y="14925"/>
                </a:cubicBezTo>
                <a:cubicBezTo>
                  <a:pt x="12299" y="14980"/>
                  <a:pt x="12401" y="15035"/>
                  <a:pt x="12503" y="15093"/>
                </a:cubicBezTo>
                <a:cubicBezTo>
                  <a:pt x="12704" y="15205"/>
                  <a:pt x="12903" y="15321"/>
                  <a:pt x="13101" y="15440"/>
                </a:cubicBezTo>
                <a:cubicBezTo>
                  <a:pt x="13273" y="15543"/>
                  <a:pt x="13444" y="15652"/>
                  <a:pt x="13613" y="15762"/>
                </a:cubicBezTo>
                <a:cubicBezTo>
                  <a:pt x="13708" y="15823"/>
                  <a:pt x="13800" y="15887"/>
                  <a:pt x="13893" y="15949"/>
                </a:cubicBezTo>
                <a:cubicBezTo>
                  <a:pt x="13919" y="15968"/>
                  <a:pt x="14022" y="16041"/>
                  <a:pt x="14088" y="16087"/>
                </a:cubicBezTo>
                <a:lnTo>
                  <a:pt x="14088" y="16087"/>
                </a:lnTo>
                <a:cubicBezTo>
                  <a:pt x="14148" y="16133"/>
                  <a:pt x="14265" y="16220"/>
                  <a:pt x="14291" y="16242"/>
                </a:cubicBezTo>
                <a:cubicBezTo>
                  <a:pt x="14377" y="16309"/>
                  <a:pt x="14460" y="16377"/>
                  <a:pt x="14545" y="16448"/>
                </a:cubicBezTo>
                <a:cubicBezTo>
                  <a:pt x="14570" y="16469"/>
                  <a:pt x="14607" y="16509"/>
                  <a:pt x="14647" y="16550"/>
                </a:cubicBezTo>
                <a:lnTo>
                  <a:pt x="14647" y="16550"/>
                </a:lnTo>
                <a:cubicBezTo>
                  <a:pt x="14648" y="16549"/>
                  <a:pt x="14649" y="16549"/>
                  <a:pt x="14651" y="16549"/>
                </a:cubicBezTo>
                <a:cubicBezTo>
                  <a:pt x="14662" y="16549"/>
                  <a:pt x="14686" y="16564"/>
                  <a:pt x="14727" y="16606"/>
                </a:cubicBezTo>
                <a:cubicBezTo>
                  <a:pt x="14751" y="16631"/>
                  <a:pt x="14776" y="16655"/>
                  <a:pt x="14801" y="16679"/>
                </a:cubicBezTo>
                <a:lnTo>
                  <a:pt x="14801" y="16679"/>
                </a:lnTo>
                <a:cubicBezTo>
                  <a:pt x="14757" y="16659"/>
                  <a:pt x="14699" y="16604"/>
                  <a:pt x="14647" y="16550"/>
                </a:cubicBezTo>
                <a:lnTo>
                  <a:pt x="14647" y="16550"/>
                </a:lnTo>
                <a:cubicBezTo>
                  <a:pt x="14634" y="16562"/>
                  <a:pt x="14695" y="16648"/>
                  <a:pt x="14802" y="16681"/>
                </a:cubicBezTo>
                <a:lnTo>
                  <a:pt x="14802" y="16681"/>
                </a:lnTo>
                <a:cubicBezTo>
                  <a:pt x="14802" y="16680"/>
                  <a:pt x="14801" y="16679"/>
                  <a:pt x="14801" y="16679"/>
                </a:cubicBezTo>
                <a:lnTo>
                  <a:pt x="14801" y="16679"/>
                </a:lnTo>
                <a:cubicBezTo>
                  <a:pt x="14805" y="16681"/>
                  <a:pt x="14810" y="16683"/>
                  <a:pt x="14815" y="16684"/>
                </a:cubicBezTo>
                <a:cubicBezTo>
                  <a:pt x="14811" y="16683"/>
                  <a:pt x="14806" y="16682"/>
                  <a:pt x="14802" y="16681"/>
                </a:cubicBezTo>
                <a:lnTo>
                  <a:pt x="14802" y="16681"/>
                </a:lnTo>
                <a:cubicBezTo>
                  <a:pt x="14819" y="16697"/>
                  <a:pt x="14836" y="16714"/>
                  <a:pt x="14853" y="16730"/>
                </a:cubicBezTo>
                <a:cubicBezTo>
                  <a:pt x="14870" y="16747"/>
                  <a:pt x="14886" y="16763"/>
                  <a:pt x="14902" y="16779"/>
                </a:cubicBezTo>
                <a:lnTo>
                  <a:pt x="14902" y="16779"/>
                </a:lnTo>
                <a:cubicBezTo>
                  <a:pt x="14961" y="16857"/>
                  <a:pt x="15039" y="16929"/>
                  <a:pt x="15101" y="17002"/>
                </a:cubicBezTo>
                <a:cubicBezTo>
                  <a:pt x="15103" y="17005"/>
                  <a:pt x="15105" y="17007"/>
                  <a:pt x="15108" y="17010"/>
                </a:cubicBezTo>
                <a:lnTo>
                  <a:pt x="15108" y="17010"/>
                </a:lnTo>
                <a:cubicBezTo>
                  <a:pt x="15108" y="17010"/>
                  <a:pt x="15108" y="17011"/>
                  <a:pt x="15109" y="17012"/>
                </a:cubicBezTo>
                <a:cubicBezTo>
                  <a:pt x="15122" y="17031"/>
                  <a:pt x="15136" y="17050"/>
                  <a:pt x="15150" y="17070"/>
                </a:cubicBezTo>
                <a:lnTo>
                  <a:pt x="15150" y="17070"/>
                </a:lnTo>
                <a:cubicBezTo>
                  <a:pt x="15148" y="17064"/>
                  <a:pt x="15147" y="17059"/>
                  <a:pt x="15145" y="17053"/>
                </a:cubicBezTo>
                <a:lnTo>
                  <a:pt x="15145" y="17053"/>
                </a:lnTo>
                <a:cubicBezTo>
                  <a:pt x="15145" y="17053"/>
                  <a:pt x="15145" y="17053"/>
                  <a:pt x="15145" y="17053"/>
                </a:cubicBezTo>
                <a:lnTo>
                  <a:pt x="15145" y="17053"/>
                </a:lnTo>
                <a:cubicBezTo>
                  <a:pt x="15147" y="17060"/>
                  <a:pt x="15150" y="17067"/>
                  <a:pt x="15152" y="17074"/>
                </a:cubicBezTo>
                <a:lnTo>
                  <a:pt x="15152" y="17074"/>
                </a:lnTo>
                <a:cubicBezTo>
                  <a:pt x="15164" y="17091"/>
                  <a:pt x="15176" y="17108"/>
                  <a:pt x="15189" y="17125"/>
                </a:cubicBezTo>
                <a:cubicBezTo>
                  <a:pt x="15228" y="17178"/>
                  <a:pt x="15243" y="17212"/>
                  <a:pt x="15243" y="17227"/>
                </a:cubicBezTo>
                <a:lnTo>
                  <a:pt x="15243" y="17227"/>
                </a:lnTo>
                <a:cubicBezTo>
                  <a:pt x="15207" y="17176"/>
                  <a:pt x="15171" y="17122"/>
                  <a:pt x="15152" y="17074"/>
                </a:cubicBezTo>
                <a:lnTo>
                  <a:pt x="15152" y="17074"/>
                </a:lnTo>
                <a:cubicBezTo>
                  <a:pt x="15151" y="17072"/>
                  <a:pt x="15150" y="17071"/>
                  <a:pt x="15150" y="17070"/>
                </a:cubicBezTo>
                <a:lnTo>
                  <a:pt x="15150" y="17070"/>
                </a:lnTo>
                <a:cubicBezTo>
                  <a:pt x="15179" y="17181"/>
                  <a:pt x="15223" y="17235"/>
                  <a:pt x="15238" y="17235"/>
                </a:cubicBezTo>
                <a:cubicBezTo>
                  <a:pt x="15241" y="17235"/>
                  <a:pt x="15243" y="17232"/>
                  <a:pt x="15243" y="17227"/>
                </a:cubicBezTo>
                <a:lnTo>
                  <a:pt x="15243" y="17227"/>
                </a:lnTo>
                <a:cubicBezTo>
                  <a:pt x="15273" y="17269"/>
                  <a:pt x="15303" y="17310"/>
                  <a:pt x="15323" y="17346"/>
                </a:cubicBezTo>
                <a:cubicBezTo>
                  <a:pt x="15341" y="17378"/>
                  <a:pt x="15358" y="17413"/>
                  <a:pt x="15377" y="17446"/>
                </a:cubicBezTo>
                <a:lnTo>
                  <a:pt x="15377" y="17446"/>
                </a:lnTo>
                <a:cubicBezTo>
                  <a:pt x="15421" y="17551"/>
                  <a:pt x="15471" y="17653"/>
                  <a:pt x="15515" y="17758"/>
                </a:cubicBezTo>
                <a:cubicBezTo>
                  <a:pt x="15533" y="17804"/>
                  <a:pt x="15604" y="18008"/>
                  <a:pt x="15607" y="18008"/>
                </a:cubicBezTo>
                <a:cubicBezTo>
                  <a:pt x="15608" y="18008"/>
                  <a:pt x="15601" y="17983"/>
                  <a:pt x="15580" y="17917"/>
                </a:cubicBezTo>
                <a:lnTo>
                  <a:pt x="15580" y="17917"/>
                </a:lnTo>
                <a:cubicBezTo>
                  <a:pt x="15732" y="18397"/>
                  <a:pt x="15828" y="18892"/>
                  <a:pt x="15869" y="19394"/>
                </a:cubicBezTo>
                <a:cubicBezTo>
                  <a:pt x="15923" y="20020"/>
                  <a:pt x="16631" y="20719"/>
                  <a:pt x="17088" y="21093"/>
                </a:cubicBezTo>
                <a:cubicBezTo>
                  <a:pt x="17252" y="21227"/>
                  <a:pt x="17547" y="21434"/>
                  <a:pt x="17741" y="21434"/>
                </a:cubicBezTo>
                <a:cubicBezTo>
                  <a:pt x="17866" y="21434"/>
                  <a:pt x="17950" y="21347"/>
                  <a:pt x="17928" y="21098"/>
                </a:cubicBezTo>
                <a:cubicBezTo>
                  <a:pt x="17561" y="16782"/>
                  <a:pt x="13593" y="13949"/>
                  <a:pt x="10037" y="12192"/>
                </a:cubicBezTo>
                <a:cubicBezTo>
                  <a:pt x="9204" y="11781"/>
                  <a:pt x="8359" y="11398"/>
                  <a:pt x="7520" y="11005"/>
                </a:cubicBezTo>
                <a:cubicBezTo>
                  <a:pt x="7105" y="10810"/>
                  <a:pt x="6691" y="10615"/>
                  <a:pt x="6282" y="10412"/>
                </a:cubicBezTo>
                <a:cubicBezTo>
                  <a:pt x="6086" y="10315"/>
                  <a:pt x="5891" y="10217"/>
                  <a:pt x="5698" y="10117"/>
                </a:cubicBezTo>
                <a:cubicBezTo>
                  <a:pt x="5595" y="10064"/>
                  <a:pt x="5495" y="10011"/>
                  <a:pt x="5394" y="9957"/>
                </a:cubicBezTo>
                <a:lnTo>
                  <a:pt x="5394" y="9957"/>
                </a:lnTo>
                <a:cubicBezTo>
                  <a:pt x="5445" y="9984"/>
                  <a:pt x="5466" y="9995"/>
                  <a:pt x="5466" y="9995"/>
                </a:cubicBezTo>
                <a:cubicBezTo>
                  <a:pt x="5467" y="9995"/>
                  <a:pt x="5267" y="9887"/>
                  <a:pt x="5223" y="9863"/>
                </a:cubicBezTo>
                <a:cubicBezTo>
                  <a:pt x="4862" y="9660"/>
                  <a:pt x="4504" y="9447"/>
                  <a:pt x="4158" y="9219"/>
                </a:cubicBezTo>
                <a:cubicBezTo>
                  <a:pt x="4070" y="9160"/>
                  <a:pt x="3980" y="9101"/>
                  <a:pt x="3894" y="9040"/>
                </a:cubicBezTo>
                <a:cubicBezTo>
                  <a:pt x="3847" y="9007"/>
                  <a:pt x="3694" y="8892"/>
                  <a:pt x="3692" y="8892"/>
                </a:cubicBezTo>
                <a:lnTo>
                  <a:pt x="3692" y="8892"/>
                </a:lnTo>
                <a:cubicBezTo>
                  <a:pt x="3692" y="8892"/>
                  <a:pt x="3692" y="8893"/>
                  <a:pt x="3692" y="8893"/>
                </a:cubicBezTo>
                <a:lnTo>
                  <a:pt x="3692" y="8893"/>
                </a:lnTo>
                <a:cubicBezTo>
                  <a:pt x="3577" y="8804"/>
                  <a:pt x="3463" y="8714"/>
                  <a:pt x="3351" y="8620"/>
                </a:cubicBezTo>
                <a:cubicBezTo>
                  <a:pt x="3314" y="8588"/>
                  <a:pt x="3278" y="8550"/>
                  <a:pt x="3240" y="8515"/>
                </a:cubicBezTo>
                <a:lnTo>
                  <a:pt x="3240" y="8515"/>
                </a:lnTo>
                <a:cubicBezTo>
                  <a:pt x="3286" y="8550"/>
                  <a:pt x="3328" y="8573"/>
                  <a:pt x="3336" y="8573"/>
                </a:cubicBezTo>
                <a:cubicBezTo>
                  <a:pt x="3345" y="8573"/>
                  <a:pt x="3307" y="8541"/>
                  <a:pt x="3173" y="8458"/>
                </a:cubicBezTo>
                <a:lnTo>
                  <a:pt x="3173" y="8458"/>
                </a:lnTo>
                <a:cubicBezTo>
                  <a:pt x="3174" y="8459"/>
                  <a:pt x="3175" y="8460"/>
                  <a:pt x="3177" y="8462"/>
                </a:cubicBezTo>
                <a:cubicBezTo>
                  <a:pt x="3177" y="8462"/>
                  <a:pt x="3177" y="8462"/>
                  <a:pt x="3178" y="8462"/>
                </a:cubicBezTo>
                <a:lnTo>
                  <a:pt x="3178" y="8462"/>
                </a:lnTo>
                <a:cubicBezTo>
                  <a:pt x="3199" y="8478"/>
                  <a:pt x="3220" y="8496"/>
                  <a:pt x="3240" y="8515"/>
                </a:cubicBezTo>
                <a:lnTo>
                  <a:pt x="3240" y="8515"/>
                </a:lnTo>
                <a:cubicBezTo>
                  <a:pt x="3219" y="8500"/>
                  <a:pt x="3197" y="8482"/>
                  <a:pt x="3178" y="8462"/>
                </a:cubicBezTo>
                <a:lnTo>
                  <a:pt x="3178" y="8462"/>
                </a:lnTo>
                <a:cubicBezTo>
                  <a:pt x="3168" y="8456"/>
                  <a:pt x="3159" y="8449"/>
                  <a:pt x="3150" y="8444"/>
                </a:cubicBezTo>
                <a:lnTo>
                  <a:pt x="3150" y="8444"/>
                </a:lnTo>
                <a:cubicBezTo>
                  <a:pt x="3158" y="8448"/>
                  <a:pt x="3165" y="8453"/>
                  <a:pt x="3173" y="8458"/>
                </a:cubicBezTo>
                <a:lnTo>
                  <a:pt x="3173" y="8458"/>
                </a:lnTo>
                <a:cubicBezTo>
                  <a:pt x="3134" y="8419"/>
                  <a:pt x="3096" y="8380"/>
                  <a:pt x="3058" y="8340"/>
                </a:cubicBezTo>
                <a:lnTo>
                  <a:pt x="3058" y="8340"/>
                </a:lnTo>
                <a:cubicBezTo>
                  <a:pt x="3046" y="8326"/>
                  <a:pt x="3031" y="8309"/>
                  <a:pt x="3013" y="8288"/>
                </a:cubicBezTo>
                <a:lnTo>
                  <a:pt x="3013" y="8288"/>
                </a:lnTo>
                <a:cubicBezTo>
                  <a:pt x="2977" y="8229"/>
                  <a:pt x="2931" y="8152"/>
                  <a:pt x="2886" y="8105"/>
                </a:cubicBezTo>
                <a:lnTo>
                  <a:pt x="2886" y="8105"/>
                </a:lnTo>
                <a:cubicBezTo>
                  <a:pt x="2847" y="8032"/>
                  <a:pt x="2793" y="7903"/>
                  <a:pt x="2792" y="7903"/>
                </a:cubicBezTo>
                <a:lnTo>
                  <a:pt x="2792" y="7903"/>
                </a:lnTo>
                <a:cubicBezTo>
                  <a:pt x="2792" y="7903"/>
                  <a:pt x="2809" y="7946"/>
                  <a:pt x="2859" y="8067"/>
                </a:cubicBezTo>
                <a:lnTo>
                  <a:pt x="2859" y="8067"/>
                </a:lnTo>
                <a:cubicBezTo>
                  <a:pt x="2819" y="7971"/>
                  <a:pt x="2770" y="7879"/>
                  <a:pt x="2730" y="7784"/>
                </a:cubicBezTo>
                <a:cubicBezTo>
                  <a:pt x="2710" y="7737"/>
                  <a:pt x="2649" y="7554"/>
                  <a:pt x="2645" y="7554"/>
                </a:cubicBezTo>
                <a:lnTo>
                  <a:pt x="2645" y="7554"/>
                </a:lnTo>
                <a:cubicBezTo>
                  <a:pt x="2644" y="7554"/>
                  <a:pt x="2652" y="7584"/>
                  <a:pt x="2677" y="7665"/>
                </a:cubicBezTo>
                <a:cubicBezTo>
                  <a:pt x="2614" y="7463"/>
                  <a:pt x="2563" y="7260"/>
                  <a:pt x="2522" y="7056"/>
                </a:cubicBezTo>
                <a:cubicBezTo>
                  <a:pt x="2431" y="6580"/>
                  <a:pt x="2420" y="6315"/>
                  <a:pt x="2456" y="5783"/>
                </a:cubicBezTo>
                <a:cubicBezTo>
                  <a:pt x="2539" y="4548"/>
                  <a:pt x="2955" y="3358"/>
                  <a:pt x="3466" y="2241"/>
                </a:cubicBezTo>
                <a:cubicBezTo>
                  <a:pt x="3543" y="2073"/>
                  <a:pt x="3290" y="1635"/>
                  <a:pt x="3226" y="1525"/>
                </a:cubicBezTo>
                <a:cubicBezTo>
                  <a:pt x="3036" y="1191"/>
                  <a:pt x="2776" y="869"/>
                  <a:pt x="2504" y="599"/>
                </a:cubicBezTo>
                <a:cubicBezTo>
                  <a:pt x="2352" y="448"/>
                  <a:pt x="1904" y="0"/>
                  <a:pt x="1603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4"/>
          <p:cNvGrpSpPr/>
          <p:nvPr/>
        </p:nvGrpSpPr>
        <p:grpSpPr>
          <a:xfrm>
            <a:off x="10900" y="0"/>
            <a:ext cx="9142800" cy="5143500"/>
            <a:chOff x="10900" y="0"/>
            <a:chExt cx="9142800" cy="5143500"/>
          </a:xfrm>
        </p:grpSpPr>
        <p:cxnSp>
          <p:nvCxnSpPr>
            <p:cNvPr id="96" name="Google Shape;96;p4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4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4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4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4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4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4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4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4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4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4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4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4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4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4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4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4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4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4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4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4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4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4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4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4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4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4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4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4" name="Google Shape;124;p4"/>
          <p:cNvGrpSpPr/>
          <p:nvPr/>
        </p:nvGrpSpPr>
        <p:grpSpPr>
          <a:xfrm flipH="1">
            <a:off x="-44062" y="-749742"/>
            <a:ext cx="9384877" cy="6019445"/>
            <a:chOff x="-44062" y="-749742"/>
            <a:chExt cx="9384877" cy="6019445"/>
          </a:xfrm>
        </p:grpSpPr>
        <p:sp>
          <p:nvSpPr>
            <p:cNvPr id="125" name="Google Shape;125;p4"/>
            <p:cNvSpPr/>
            <p:nvPr/>
          </p:nvSpPr>
          <p:spPr>
            <a:xfrm>
              <a:off x="165315" y="2970308"/>
              <a:ext cx="340398" cy="375255"/>
            </a:xfrm>
            <a:custGeom>
              <a:avLst/>
              <a:gdLst/>
              <a:ahLst/>
              <a:cxnLst/>
              <a:rect l="l" t="t" r="r" b="b"/>
              <a:pathLst>
                <a:path w="11748" h="12951" extrusionOk="0">
                  <a:moveTo>
                    <a:pt x="2065" y="1"/>
                  </a:moveTo>
                  <a:cubicBezTo>
                    <a:pt x="1319" y="1"/>
                    <a:pt x="488" y="136"/>
                    <a:pt x="417" y="513"/>
                  </a:cubicBezTo>
                  <a:cubicBezTo>
                    <a:pt x="160" y="1879"/>
                    <a:pt x="0" y="3428"/>
                    <a:pt x="608" y="4730"/>
                  </a:cubicBezTo>
                  <a:cubicBezTo>
                    <a:pt x="1026" y="5631"/>
                    <a:pt x="1766" y="6254"/>
                    <a:pt x="2646" y="6678"/>
                  </a:cubicBezTo>
                  <a:cubicBezTo>
                    <a:pt x="3565" y="7119"/>
                    <a:pt x="4547" y="7373"/>
                    <a:pt x="5510" y="7692"/>
                  </a:cubicBezTo>
                  <a:cubicBezTo>
                    <a:pt x="6416" y="7993"/>
                    <a:pt x="7175" y="8275"/>
                    <a:pt x="7867" y="8994"/>
                  </a:cubicBezTo>
                  <a:cubicBezTo>
                    <a:pt x="8808" y="9972"/>
                    <a:pt x="8907" y="11419"/>
                    <a:pt x="8798" y="12704"/>
                  </a:cubicBezTo>
                  <a:cubicBezTo>
                    <a:pt x="8780" y="12905"/>
                    <a:pt x="9222" y="12951"/>
                    <a:pt x="9626" y="12951"/>
                  </a:cubicBezTo>
                  <a:cubicBezTo>
                    <a:pt x="9914" y="12951"/>
                    <a:pt x="10184" y="12928"/>
                    <a:pt x="10255" y="12921"/>
                  </a:cubicBezTo>
                  <a:cubicBezTo>
                    <a:pt x="10520" y="12894"/>
                    <a:pt x="11608" y="12825"/>
                    <a:pt x="11642" y="12424"/>
                  </a:cubicBezTo>
                  <a:cubicBezTo>
                    <a:pt x="11747" y="11189"/>
                    <a:pt x="11640" y="9918"/>
                    <a:pt x="10888" y="8889"/>
                  </a:cubicBezTo>
                  <a:cubicBezTo>
                    <a:pt x="10305" y="8095"/>
                    <a:pt x="9408" y="7638"/>
                    <a:pt x="8507" y="7294"/>
                  </a:cubicBezTo>
                  <a:cubicBezTo>
                    <a:pt x="6779" y="6638"/>
                    <a:pt x="4651" y="6461"/>
                    <a:pt x="3622" y="4774"/>
                  </a:cubicBezTo>
                  <a:cubicBezTo>
                    <a:pt x="2807" y="3438"/>
                    <a:pt x="2986" y="1695"/>
                    <a:pt x="3261" y="233"/>
                  </a:cubicBezTo>
                  <a:cubicBezTo>
                    <a:pt x="3286" y="101"/>
                    <a:pt x="2707" y="1"/>
                    <a:pt x="206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-44062" y="3571652"/>
              <a:ext cx="759174" cy="1698051"/>
            </a:xfrm>
            <a:custGeom>
              <a:avLst/>
              <a:gdLst/>
              <a:ahLst/>
              <a:cxnLst/>
              <a:rect l="l" t="t" r="r" b="b"/>
              <a:pathLst>
                <a:path w="26201" h="58604" extrusionOk="0">
                  <a:moveTo>
                    <a:pt x="5742" y="22424"/>
                  </a:moveTo>
                  <a:cubicBezTo>
                    <a:pt x="5704" y="22426"/>
                    <a:pt x="5689" y="22426"/>
                    <a:pt x="5687" y="22426"/>
                  </a:cubicBezTo>
                  <a:cubicBezTo>
                    <a:pt x="5683" y="22426"/>
                    <a:pt x="5717" y="22425"/>
                    <a:pt x="5742" y="22424"/>
                  </a:cubicBezTo>
                  <a:close/>
                  <a:moveTo>
                    <a:pt x="15230" y="22608"/>
                  </a:moveTo>
                  <a:lnTo>
                    <a:pt x="15230" y="22608"/>
                  </a:lnTo>
                  <a:cubicBezTo>
                    <a:pt x="15231" y="22608"/>
                    <a:pt x="15232" y="22608"/>
                    <a:pt x="15233" y="22608"/>
                  </a:cubicBezTo>
                  <a:lnTo>
                    <a:pt x="15233" y="22608"/>
                  </a:lnTo>
                  <a:cubicBezTo>
                    <a:pt x="15231" y="22608"/>
                    <a:pt x="15230" y="22608"/>
                    <a:pt x="15230" y="22608"/>
                  </a:cubicBezTo>
                  <a:close/>
                  <a:moveTo>
                    <a:pt x="15790" y="22813"/>
                  </a:moveTo>
                  <a:lnTo>
                    <a:pt x="15790" y="22813"/>
                  </a:lnTo>
                  <a:cubicBezTo>
                    <a:pt x="15802" y="22823"/>
                    <a:pt x="15812" y="22831"/>
                    <a:pt x="15820" y="22837"/>
                  </a:cubicBezTo>
                  <a:lnTo>
                    <a:pt x="15820" y="22837"/>
                  </a:lnTo>
                  <a:cubicBezTo>
                    <a:pt x="15810" y="22829"/>
                    <a:pt x="15800" y="22822"/>
                    <a:pt x="15791" y="22813"/>
                  </a:cubicBezTo>
                  <a:lnTo>
                    <a:pt x="15791" y="22813"/>
                  </a:lnTo>
                  <a:cubicBezTo>
                    <a:pt x="15791" y="22813"/>
                    <a:pt x="15791" y="22813"/>
                    <a:pt x="15790" y="22813"/>
                  </a:cubicBezTo>
                  <a:close/>
                  <a:moveTo>
                    <a:pt x="15987" y="22959"/>
                  </a:moveTo>
                  <a:cubicBezTo>
                    <a:pt x="16003" y="22971"/>
                    <a:pt x="16020" y="22982"/>
                    <a:pt x="16035" y="22994"/>
                  </a:cubicBezTo>
                  <a:cubicBezTo>
                    <a:pt x="16016" y="22980"/>
                    <a:pt x="16000" y="22968"/>
                    <a:pt x="15987" y="22959"/>
                  </a:cubicBezTo>
                  <a:close/>
                  <a:moveTo>
                    <a:pt x="16201" y="23148"/>
                  </a:moveTo>
                  <a:cubicBezTo>
                    <a:pt x="16275" y="23214"/>
                    <a:pt x="16300" y="23237"/>
                    <a:pt x="16300" y="23237"/>
                  </a:cubicBezTo>
                  <a:cubicBezTo>
                    <a:pt x="16300" y="23237"/>
                    <a:pt x="16243" y="23186"/>
                    <a:pt x="16201" y="23148"/>
                  </a:cubicBezTo>
                  <a:close/>
                  <a:moveTo>
                    <a:pt x="16412" y="25138"/>
                  </a:moveTo>
                  <a:lnTo>
                    <a:pt x="16412" y="25138"/>
                  </a:lnTo>
                  <a:cubicBezTo>
                    <a:pt x="16412" y="25139"/>
                    <a:pt x="16411" y="25140"/>
                    <a:pt x="16411" y="25141"/>
                  </a:cubicBezTo>
                  <a:lnTo>
                    <a:pt x="16411" y="25141"/>
                  </a:lnTo>
                  <a:cubicBezTo>
                    <a:pt x="16411" y="25140"/>
                    <a:pt x="16412" y="25139"/>
                    <a:pt x="16412" y="25138"/>
                  </a:cubicBezTo>
                  <a:close/>
                  <a:moveTo>
                    <a:pt x="19352" y="36701"/>
                  </a:moveTo>
                  <a:cubicBezTo>
                    <a:pt x="19353" y="36701"/>
                    <a:pt x="19353" y="36701"/>
                    <a:pt x="19354" y="36701"/>
                  </a:cubicBezTo>
                  <a:lnTo>
                    <a:pt x="19354" y="36701"/>
                  </a:lnTo>
                  <a:cubicBezTo>
                    <a:pt x="19354" y="36705"/>
                    <a:pt x="19353" y="36710"/>
                    <a:pt x="19353" y="36714"/>
                  </a:cubicBezTo>
                  <a:lnTo>
                    <a:pt x="19353" y="36714"/>
                  </a:lnTo>
                  <a:cubicBezTo>
                    <a:pt x="19353" y="36709"/>
                    <a:pt x="19353" y="36705"/>
                    <a:pt x="19352" y="36701"/>
                  </a:cubicBezTo>
                  <a:close/>
                  <a:moveTo>
                    <a:pt x="17957" y="36354"/>
                  </a:moveTo>
                  <a:cubicBezTo>
                    <a:pt x="18149" y="36354"/>
                    <a:pt x="18350" y="36377"/>
                    <a:pt x="18618" y="36421"/>
                  </a:cubicBezTo>
                  <a:cubicBezTo>
                    <a:pt x="18581" y="36415"/>
                    <a:pt x="18561" y="36413"/>
                    <a:pt x="18556" y="36413"/>
                  </a:cubicBezTo>
                  <a:cubicBezTo>
                    <a:pt x="18528" y="36413"/>
                    <a:pt x="18808" y="36472"/>
                    <a:pt x="18866" y="36490"/>
                  </a:cubicBezTo>
                  <a:cubicBezTo>
                    <a:pt x="18922" y="36508"/>
                    <a:pt x="18978" y="36530"/>
                    <a:pt x="19034" y="36546"/>
                  </a:cubicBezTo>
                  <a:cubicBezTo>
                    <a:pt x="19046" y="36549"/>
                    <a:pt x="19057" y="36552"/>
                    <a:pt x="19067" y="36555"/>
                  </a:cubicBezTo>
                  <a:lnTo>
                    <a:pt x="19067" y="36555"/>
                  </a:lnTo>
                  <a:cubicBezTo>
                    <a:pt x="19075" y="36559"/>
                    <a:pt x="19085" y="36564"/>
                    <a:pt x="19096" y="36570"/>
                  </a:cubicBezTo>
                  <a:cubicBezTo>
                    <a:pt x="19181" y="36613"/>
                    <a:pt x="19265" y="36655"/>
                    <a:pt x="19348" y="36698"/>
                  </a:cubicBezTo>
                  <a:lnTo>
                    <a:pt x="19348" y="36698"/>
                  </a:lnTo>
                  <a:cubicBezTo>
                    <a:pt x="19350" y="36708"/>
                    <a:pt x="19351" y="36718"/>
                    <a:pt x="19353" y="36728"/>
                  </a:cubicBezTo>
                  <a:lnTo>
                    <a:pt x="19353" y="36728"/>
                  </a:lnTo>
                  <a:cubicBezTo>
                    <a:pt x="19352" y="36754"/>
                    <a:pt x="19348" y="36785"/>
                    <a:pt x="19340" y="36816"/>
                  </a:cubicBezTo>
                  <a:cubicBezTo>
                    <a:pt x="19323" y="36888"/>
                    <a:pt x="19299" y="36960"/>
                    <a:pt x="19280" y="37032"/>
                  </a:cubicBezTo>
                  <a:cubicBezTo>
                    <a:pt x="19276" y="37048"/>
                    <a:pt x="19273" y="37061"/>
                    <a:pt x="19271" y="37070"/>
                  </a:cubicBezTo>
                  <a:lnTo>
                    <a:pt x="19271" y="37070"/>
                  </a:lnTo>
                  <a:cubicBezTo>
                    <a:pt x="19264" y="37079"/>
                    <a:pt x="19254" y="37092"/>
                    <a:pt x="19241" y="37111"/>
                  </a:cubicBezTo>
                  <a:cubicBezTo>
                    <a:pt x="19142" y="37257"/>
                    <a:pt x="19054" y="37402"/>
                    <a:pt x="18938" y="37535"/>
                  </a:cubicBezTo>
                  <a:cubicBezTo>
                    <a:pt x="18876" y="37607"/>
                    <a:pt x="18808" y="37674"/>
                    <a:pt x="18743" y="37742"/>
                  </a:cubicBezTo>
                  <a:cubicBezTo>
                    <a:pt x="18708" y="37778"/>
                    <a:pt x="18671" y="37810"/>
                    <a:pt x="18634" y="37843"/>
                  </a:cubicBezTo>
                  <a:cubicBezTo>
                    <a:pt x="18631" y="37846"/>
                    <a:pt x="18628" y="37849"/>
                    <a:pt x="18625" y="37852"/>
                  </a:cubicBezTo>
                  <a:lnTo>
                    <a:pt x="18625" y="37852"/>
                  </a:lnTo>
                  <a:cubicBezTo>
                    <a:pt x="18623" y="37853"/>
                    <a:pt x="18622" y="37854"/>
                    <a:pt x="18620" y="37856"/>
                  </a:cubicBezTo>
                  <a:cubicBezTo>
                    <a:pt x="18451" y="37993"/>
                    <a:pt x="18273" y="38123"/>
                    <a:pt x="18091" y="38243"/>
                  </a:cubicBezTo>
                  <a:cubicBezTo>
                    <a:pt x="17679" y="38506"/>
                    <a:pt x="17243" y="38733"/>
                    <a:pt x="16791" y="38921"/>
                  </a:cubicBezTo>
                  <a:cubicBezTo>
                    <a:pt x="16233" y="39158"/>
                    <a:pt x="15938" y="39255"/>
                    <a:pt x="15351" y="39401"/>
                  </a:cubicBezTo>
                  <a:cubicBezTo>
                    <a:pt x="14819" y="39535"/>
                    <a:pt x="14276" y="39629"/>
                    <a:pt x="13730" y="39680"/>
                  </a:cubicBezTo>
                  <a:cubicBezTo>
                    <a:pt x="13608" y="39691"/>
                    <a:pt x="13487" y="39701"/>
                    <a:pt x="13364" y="39707"/>
                  </a:cubicBezTo>
                  <a:cubicBezTo>
                    <a:pt x="13348" y="39708"/>
                    <a:pt x="13332" y="39709"/>
                    <a:pt x="13315" y="39710"/>
                  </a:cubicBezTo>
                  <a:lnTo>
                    <a:pt x="13315" y="39710"/>
                  </a:lnTo>
                  <a:cubicBezTo>
                    <a:pt x="13600" y="39178"/>
                    <a:pt x="13950" y="38677"/>
                    <a:pt x="14359" y="38222"/>
                  </a:cubicBezTo>
                  <a:cubicBezTo>
                    <a:pt x="15102" y="37394"/>
                    <a:pt x="16144" y="36693"/>
                    <a:pt x="17152" y="36466"/>
                  </a:cubicBezTo>
                  <a:cubicBezTo>
                    <a:pt x="17487" y="36390"/>
                    <a:pt x="17715" y="36354"/>
                    <a:pt x="17957" y="36354"/>
                  </a:cubicBezTo>
                  <a:close/>
                  <a:moveTo>
                    <a:pt x="9409" y="1"/>
                  </a:moveTo>
                  <a:cubicBezTo>
                    <a:pt x="9281" y="1"/>
                    <a:pt x="9160" y="30"/>
                    <a:pt x="9057" y="97"/>
                  </a:cubicBezTo>
                  <a:lnTo>
                    <a:pt x="9057" y="94"/>
                  </a:lnTo>
                  <a:cubicBezTo>
                    <a:pt x="7445" y="1132"/>
                    <a:pt x="6145" y="2683"/>
                    <a:pt x="5023" y="4215"/>
                  </a:cubicBezTo>
                  <a:cubicBezTo>
                    <a:pt x="3600" y="6163"/>
                    <a:pt x="2415" y="8275"/>
                    <a:pt x="1491" y="10505"/>
                  </a:cubicBezTo>
                  <a:cubicBezTo>
                    <a:pt x="633" y="12581"/>
                    <a:pt x="1" y="14816"/>
                    <a:pt x="69" y="17082"/>
                  </a:cubicBezTo>
                  <a:cubicBezTo>
                    <a:pt x="98" y="18048"/>
                    <a:pt x="288" y="19039"/>
                    <a:pt x="702" y="19917"/>
                  </a:cubicBezTo>
                  <a:cubicBezTo>
                    <a:pt x="1183" y="20938"/>
                    <a:pt x="1863" y="22077"/>
                    <a:pt x="2838" y="22906"/>
                  </a:cubicBezTo>
                  <a:cubicBezTo>
                    <a:pt x="3949" y="23851"/>
                    <a:pt x="5280" y="24228"/>
                    <a:pt x="6653" y="24228"/>
                  </a:cubicBezTo>
                  <a:cubicBezTo>
                    <a:pt x="7272" y="24228"/>
                    <a:pt x="7899" y="24151"/>
                    <a:pt x="8519" y="24017"/>
                  </a:cubicBezTo>
                  <a:cubicBezTo>
                    <a:pt x="10343" y="23619"/>
                    <a:pt x="12084" y="22830"/>
                    <a:pt x="13946" y="22600"/>
                  </a:cubicBezTo>
                  <a:cubicBezTo>
                    <a:pt x="14224" y="22565"/>
                    <a:pt x="14376" y="22546"/>
                    <a:pt x="14541" y="22546"/>
                  </a:cubicBezTo>
                  <a:cubicBezTo>
                    <a:pt x="14671" y="22546"/>
                    <a:pt x="14809" y="22558"/>
                    <a:pt x="15025" y="22582"/>
                  </a:cubicBezTo>
                  <a:cubicBezTo>
                    <a:pt x="15105" y="22592"/>
                    <a:pt x="15184" y="22604"/>
                    <a:pt x="15263" y="22616"/>
                  </a:cubicBezTo>
                  <a:lnTo>
                    <a:pt x="15263" y="22616"/>
                  </a:lnTo>
                  <a:cubicBezTo>
                    <a:pt x="15303" y="22626"/>
                    <a:pt x="15343" y="22635"/>
                    <a:pt x="15382" y="22647"/>
                  </a:cubicBezTo>
                  <a:cubicBezTo>
                    <a:pt x="15457" y="22671"/>
                    <a:pt x="15533" y="22698"/>
                    <a:pt x="15609" y="22723"/>
                  </a:cubicBezTo>
                  <a:lnTo>
                    <a:pt x="15609" y="22723"/>
                  </a:lnTo>
                  <a:cubicBezTo>
                    <a:pt x="15659" y="22749"/>
                    <a:pt x="15712" y="22774"/>
                    <a:pt x="15764" y="22799"/>
                  </a:cubicBezTo>
                  <a:cubicBezTo>
                    <a:pt x="15773" y="22804"/>
                    <a:pt x="15782" y="22809"/>
                    <a:pt x="15790" y="22813"/>
                  </a:cubicBezTo>
                  <a:lnTo>
                    <a:pt x="15790" y="22813"/>
                  </a:lnTo>
                  <a:cubicBezTo>
                    <a:pt x="15786" y="22810"/>
                    <a:pt x="15782" y="22806"/>
                    <a:pt x="15778" y="22803"/>
                  </a:cubicBezTo>
                  <a:lnTo>
                    <a:pt x="15778" y="22803"/>
                  </a:lnTo>
                  <a:cubicBezTo>
                    <a:pt x="15782" y="22806"/>
                    <a:pt x="15786" y="22810"/>
                    <a:pt x="15791" y="22813"/>
                  </a:cubicBezTo>
                  <a:lnTo>
                    <a:pt x="15791" y="22813"/>
                  </a:lnTo>
                  <a:cubicBezTo>
                    <a:pt x="15850" y="22846"/>
                    <a:pt x="15877" y="22870"/>
                    <a:pt x="15871" y="22870"/>
                  </a:cubicBezTo>
                  <a:cubicBezTo>
                    <a:pt x="15867" y="22870"/>
                    <a:pt x="15850" y="22860"/>
                    <a:pt x="15820" y="22837"/>
                  </a:cubicBezTo>
                  <a:lnTo>
                    <a:pt x="15820" y="22837"/>
                  </a:lnTo>
                  <a:cubicBezTo>
                    <a:pt x="15863" y="22870"/>
                    <a:pt x="15908" y="22902"/>
                    <a:pt x="15952" y="22933"/>
                  </a:cubicBezTo>
                  <a:lnTo>
                    <a:pt x="15952" y="22933"/>
                  </a:lnTo>
                  <a:cubicBezTo>
                    <a:pt x="15943" y="22928"/>
                    <a:pt x="15939" y="22925"/>
                    <a:pt x="15938" y="22925"/>
                  </a:cubicBezTo>
                  <a:cubicBezTo>
                    <a:pt x="15932" y="22925"/>
                    <a:pt x="16115" y="23070"/>
                    <a:pt x="16171" y="23120"/>
                  </a:cubicBezTo>
                  <a:cubicBezTo>
                    <a:pt x="16179" y="23127"/>
                    <a:pt x="16186" y="23134"/>
                    <a:pt x="16193" y="23140"/>
                  </a:cubicBezTo>
                  <a:lnTo>
                    <a:pt x="16193" y="23140"/>
                  </a:lnTo>
                  <a:cubicBezTo>
                    <a:pt x="16230" y="23176"/>
                    <a:pt x="16269" y="23210"/>
                    <a:pt x="16305" y="23247"/>
                  </a:cubicBezTo>
                  <a:cubicBezTo>
                    <a:pt x="16361" y="23306"/>
                    <a:pt x="16413" y="23376"/>
                    <a:pt x="16472" y="23428"/>
                  </a:cubicBezTo>
                  <a:lnTo>
                    <a:pt x="16472" y="23428"/>
                  </a:lnTo>
                  <a:cubicBezTo>
                    <a:pt x="16392" y="23356"/>
                    <a:pt x="16363" y="23330"/>
                    <a:pt x="16362" y="23330"/>
                  </a:cubicBezTo>
                  <a:lnTo>
                    <a:pt x="16362" y="23330"/>
                  </a:lnTo>
                  <a:cubicBezTo>
                    <a:pt x="16361" y="23330"/>
                    <a:pt x="16447" y="23411"/>
                    <a:pt x="16489" y="23467"/>
                  </a:cubicBezTo>
                  <a:cubicBezTo>
                    <a:pt x="16498" y="23480"/>
                    <a:pt x="16506" y="23493"/>
                    <a:pt x="16514" y="23507"/>
                  </a:cubicBezTo>
                  <a:lnTo>
                    <a:pt x="16514" y="23507"/>
                  </a:lnTo>
                  <a:cubicBezTo>
                    <a:pt x="16539" y="23572"/>
                    <a:pt x="16567" y="23639"/>
                    <a:pt x="16597" y="23700"/>
                  </a:cubicBezTo>
                  <a:cubicBezTo>
                    <a:pt x="16601" y="23708"/>
                    <a:pt x="16605" y="23715"/>
                    <a:pt x="16608" y="23721"/>
                  </a:cubicBezTo>
                  <a:lnTo>
                    <a:pt x="16608" y="23721"/>
                  </a:lnTo>
                  <a:cubicBezTo>
                    <a:pt x="16608" y="23723"/>
                    <a:pt x="16608" y="23724"/>
                    <a:pt x="16609" y="23726"/>
                  </a:cubicBezTo>
                  <a:cubicBezTo>
                    <a:pt x="16621" y="23802"/>
                    <a:pt x="16639" y="23878"/>
                    <a:pt x="16647" y="23956"/>
                  </a:cubicBezTo>
                  <a:cubicBezTo>
                    <a:pt x="16653" y="24025"/>
                    <a:pt x="16655" y="24092"/>
                    <a:pt x="16658" y="24160"/>
                  </a:cubicBezTo>
                  <a:cubicBezTo>
                    <a:pt x="16658" y="24162"/>
                    <a:pt x="16658" y="24163"/>
                    <a:pt x="16658" y="24164"/>
                  </a:cubicBezTo>
                  <a:lnTo>
                    <a:pt x="16658" y="24164"/>
                  </a:lnTo>
                  <a:cubicBezTo>
                    <a:pt x="16656" y="24191"/>
                    <a:pt x="16654" y="24219"/>
                    <a:pt x="16650" y="24245"/>
                  </a:cubicBezTo>
                  <a:cubicBezTo>
                    <a:pt x="16609" y="24560"/>
                    <a:pt x="16524" y="24868"/>
                    <a:pt x="16401" y="25160"/>
                  </a:cubicBezTo>
                  <a:cubicBezTo>
                    <a:pt x="16400" y="25163"/>
                    <a:pt x="16398" y="25166"/>
                    <a:pt x="16397" y="25169"/>
                  </a:cubicBezTo>
                  <a:lnTo>
                    <a:pt x="16397" y="25169"/>
                  </a:lnTo>
                  <a:cubicBezTo>
                    <a:pt x="16382" y="25201"/>
                    <a:pt x="16367" y="25233"/>
                    <a:pt x="16351" y="25264"/>
                  </a:cubicBezTo>
                  <a:cubicBezTo>
                    <a:pt x="16313" y="25339"/>
                    <a:pt x="16275" y="25413"/>
                    <a:pt x="16235" y="25486"/>
                  </a:cubicBezTo>
                  <a:cubicBezTo>
                    <a:pt x="16137" y="25664"/>
                    <a:pt x="16032" y="25835"/>
                    <a:pt x="15920" y="26001"/>
                  </a:cubicBezTo>
                  <a:cubicBezTo>
                    <a:pt x="15690" y="26344"/>
                    <a:pt x="15442" y="26673"/>
                    <a:pt x="15177" y="26991"/>
                  </a:cubicBezTo>
                  <a:cubicBezTo>
                    <a:pt x="13966" y="28456"/>
                    <a:pt x="12552" y="29742"/>
                    <a:pt x="11243" y="31118"/>
                  </a:cubicBezTo>
                  <a:cubicBezTo>
                    <a:pt x="10048" y="32372"/>
                    <a:pt x="8782" y="33752"/>
                    <a:pt x="8226" y="35431"/>
                  </a:cubicBezTo>
                  <a:cubicBezTo>
                    <a:pt x="7701" y="37022"/>
                    <a:pt x="8263" y="38848"/>
                    <a:pt x="9484" y="39968"/>
                  </a:cubicBezTo>
                  <a:cubicBezTo>
                    <a:pt x="9800" y="40258"/>
                    <a:pt x="10141" y="40502"/>
                    <a:pt x="10499" y="40704"/>
                  </a:cubicBezTo>
                  <a:lnTo>
                    <a:pt x="10499" y="40704"/>
                  </a:lnTo>
                  <a:cubicBezTo>
                    <a:pt x="10290" y="41706"/>
                    <a:pt x="10257" y="42744"/>
                    <a:pt x="10420" y="43759"/>
                  </a:cubicBezTo>
                  <a:cubicBezTo>
                    <a:pt x="10829" y="46302"/>
                    <a:pt x="12410" y="48773"/>
                    <a:pt x="14509" y="50262"/>
                  </a:cubicBezTo>
                  <a:cubicBezTo>
                    <a:pt x="16198" y="51460"/>
                    <a:pt x="18182" y="51989"/>
                    <a:pt x="20141" y="52561"/>
                  </a:cubicBezTo>
                  <a:cubicBezTo>
                    <a:pt x="20575" y="52687"/>
                    <a:pt x="21010" y="52820"/>
                    <a:pt x="21436" y="52973"/>
                  </a:cubicBezTo>
                  <a:cubicBezTo>
                    <a:pt x="21532" y="53007"/>
                    <a:pt x="21628" y="53042"/>
                    <a:pt x="21724" y="53079"/>
                  </a:cubicBezTo>
                  <a:cubicBezTo>
                    <a:pt x="21774" y="53099"/>
                    <a:pt x="21853" y="53132"/>
                    <a:pt x="21887" y="53146"/>
                  </a:cubicBezTo>
                  <a:lnTo>
                    <a:pt x="21887" y="53146"/>
                  </a:lnTo>
                  <a:cubicBezTo>
                    <a:pt x="22068" y="53227"/>
                    <a:pt x="22249" y="53310"/>
                    <a:pt x="22424" y="53403"/>
                  </a:cubicBezTo>
                  <a:cubicBezTo>
                    <a:pt x="22510" y="53448"/>
                    <a:pt x="22593" y="53496"/>
                    <a:pt x="22676" y="53544"/>
                  </a:cubicBezTo>
                  <a:cubicBezTo>
                    <a:pt x="22684" y="53548"/>
                    <a:pt x="22692" y="53552"/>
                    <a:pt x="22699" y="53556"/>
                  </a:cubicBezTo>
                  <a:lnTo>
                    <a:pt x="22699" y="53556"/>
                  </a:lnTo>
                  <a:cubicBezTo>
                    <a:pt x="22704" y="53560"/>
                    <a:pt x="22710" y="53565"/>
                    <a:pt x="22718" y="53571"/>
                  </a:cubicBezTo>
                  <a:cubicBezTo>
                    <a:pt x="22793" y="53628"/>
                    <a:pt x="22873" y="53678"/>
                    <a:pt x="22948" y="53735"/>
                  </a:cubicBezTo>
                  <a:cubicBezTo>
                    <a:pt x="23010" y="53783"/>
                    <a:pt x="23129" y="53916"/>
                    <a:pt x="23133" y="53916"/>
                  </a:cubicBezTo>
                  <a:cubicBezTo>
                    <a:pt x="23135" y="53916"/>
                    <a:pt x="23112" y="53888"/>
                    <a:pt x="23049" y="53811"/>
                  </a:cubicBezTo>
                  <a:lnTo>
                    <a:pt x="23049" y="53811"/>
                  </a:lnTo>
                  <a:cubicBezTo>
                    <a:pt x="23108" y="53882"/>
                    <a:pt x="23183" y="53941"/>
                    <a:pt x="23246" y="54007"/>
                  </a:cubicBezTo>
                  <a:cubicBezTo>
                    <a:pt x="23295" y="54059"/>
                    <a:pt x="23361" y="54139"/>
                    <a:pt x="23363" y="54139"/>
                  </a:cubicBezTo>
                  <a:cubicBezTo>
                    <a:pt x="23363" y="54139"/>
                    <a:pt x="23363" y="54139"/>
                    <a:pt x="23363" y="54139"/>
                  </a:cubicBezTo>
                  <a:lnTo>
                    <a:pt x="23363" y="54139"/>
                  </a:lnTo>
                  <a:cubicBezTo>
                    <a:pt x="23399" y="54187"/>
                    <a:pt x="23434" y="54236"/>
                    <a:pt x="23468" y="54285"/>
                  </a:cubicBezTo>
                  <a:cubicBezTo>
                    <a:pt x="23492" y="54319"/>
                    <a:pt x="23607" y="54516"/>
                    <a:pt x="23612" y="54516"/>
                  </a:cubicBezTo>
                  <a:cubicBezTo>
                    <a:pt x="23613" y="54516"/>
                    <a:pt x="23604" y="54497"/>
                    <a:pt x="23579" y="54448"/>
                  </a:cubicBezTo>
                  <a:lnTo>
                    <a:pt x="23579" y="54448"/>
                  </a:lnTo>
                  <a:cubicBezTo>
                    <a:pt x="24016" y="55277"/>
                    <a:pt x="24114" y="56167"/>
                    <a:pt x="24067" y="57165"/>
                  </a:cubicBezTo>
                  <a:cubicBezTo>
                    <a:pt x="24040" y="57731"/>
                    <a:pt x="24456" y="58196"/>
                    <a:pt x="24941" y="58443"/>
                  </a:cubicBezTo>
                  <a:cubicBezTo>
                    <a:pt x="25080" y="58514"/>
                    <a:pt x="25373" y="58604"/>
                    <a:pt x="25634" y="58604"/>
                  </a:cubicBezTo>
                  <a:cubicBezTo>
                    <a:pt x="25894" y="58604"/>
                    <a:pt x="26124" y="58515"/>
                    <a:pt x="26136" y="58231"/>
                  </a:cubicBezTo>
                  <a:cubicBezTo>
                    <a:pt x="26200" y="56865"/>
                    <a:pt x="26050" y="55539"/>
                    <a:pt x="25369" y="54330"/>
                  </a:cubicBezTo>
                  <a:cubicBezTo>
                    <a:pt x="24801" y="53318"/>
                    <a:pt x="23892" y="52555"/>
                    <a:pt x="22892" y="51992"/>
                  </a:cubicBezTo>
                  <a:cubicBezTo>
                    <a:pt x="20999" y="50926"/>
                    <a:pt x="18775" y="50634"/>
                    <a:pt x="16767" y="49853"/>
                  </a:cubicBezTo>
                  <a:lnTo>
                    <a:pt x="16767" y="49853"/>
                  </a:lnTo>
                  <a:cubicBezTo>
                    <a:pt x="16768" y="49853"/>
                    <a:pt x="16768" y="49853"/>
                    <a:pt x="16768" y="49853"/>
                  </a:cubicBezTo>
                  <a:cubicBezTo>
                    <a:pt x="16768" y="49853"/>
                    <a:pt x="16767" y="49853"/>
                    <a:pt x="16766" y="49852"/>
                  </a:cubicBezTo>
                  <a:lnTo>
                    <a:pt x="16766" y="49852"/>
                  </a:lnTo>
                  <a:cubicBezTo>
                    <a:pt x="16767" y="49853"/>
                    <a:pt x="16767" y="49853"/>
                    <a:pt x="16767" y="49853"/>
                  </a:cubicBezTo>
                  <a:lnTo>
                    <a:pt x="16767" y="49853"/>
                  </a:lnTo>
                  <a:cubicBezTo>
                    <a:pt x="16763" y="49851"/>
                    <a:pt x="16759" y="49849"/>
                    <a:pt x="16753" y="49847"/>
                  </a:cubicBezTo>
                  <a:lnTo>
                    <a:pt x="16753" y="49847"/>
                  </a:lnTo>
                  <a:cubicBezTo>
                    <a:pt x="16758" y="49849"/>
                    <a:pt x="16762" y="49851"/>
                    <a:pt x="16766" y="49852"/>
                  </a:cubicBezTo>
                  <a:lnTo>
                    <a:pt x="16766" y="49852"/>
                  </a:lnTo>
                  <a:cubicBezTo>
                    <a:pt x="16764" y="49852"/>
                    <a:pt x="16762" y="49851"/>
                    <a:pt x="16760" y="49850"/>
                  </a:cubicBezTo>
                  <a:cubicBezTo>
                    <a:pt x="16688" y="49822"/>
                    <a:pt x="16664" y="49812"/>
                    <a:pt x="16665" y="49812"/>
                  </a:cubicBezTo>
                  <a:lnTo>
                    <a:pt x="16665" y="49812"/>
                  </a:lnTo>
                  <a:cubicBezTo>
                    <a:pt x="16666" y="49812"/>
                    <a:pt x="16721" y="49833"/>
                    <a:pt x="16753" y="49847"/>
                  </a:cubicBezTo>
                  <a:lnTo>
                    <a:pt x="16753" y="49847"/>
                  </a:lnTo>
                  <a:cubicBezTo>
                    <a:pt x="16699" y="49823"/>
                    <a:pt x="16647" y="49800"/>
                    <a:pt x="16594" y="49777"/>
                  </a:cubicBezTo>
                  <a:cubicBezTo>
                    <a:pt x="16463" y="49716"/>
                    <a:pt x="16334" y="49658"/>
                    <a:pt x="16206" y="49595"/>
                  </a:cubicBezTo>
                  <a:cubicBezTo>
                    <a:pt x="16093" y="49539"/>
                    <a:pt x="15981" y="49479"/>
                    <a:pt x="15869" y="49419"/>
                  </a:cubicBezTo>
                  <a:cubicBezTo>
                    <a:pt x="15800" y="49380"/>
                    <a:pt x="15732" y="49341"/>
                    <a:pt x="15663" y="49302"/>
                  </a:cubicBezTo>
                  <a:cubicBezTo>
                    <a:pt x="15648" y="49294"/>
                    <a:pt x="15593" y="49260"/>
                    <a:pt x="15552" y="49234"/>
                  </a:cubicBezTo>
                  <a:lnTo>
                    <a:pt x="15552" y="49234"/>
                  </a:lnTo>
                  <a:cubicBezTo>
                    <a:pt x="15489" y="49190"/>
                    <a:pt x="15355" y="49099"/>
                    <a:pt x="15332" y="49082"/>
                  </a:cubicBezTo>
                  <a:cubicBezTo>
                    <a:pt x="15214" y="48997"/>
                    <a:pt x="15104" y="48906"/>
                    <a:pt x="14989" y="48818"/>
                  </a:cubicBezTo>
                  <a:cubicBezTo>
                    <a:pt x="14978" y="48810"/>
                    <a:pt x="14963" y="48798"/>
                    <a:pt x="14949" y="48786"/>
                  </a:cubicBezTo>
                  <a:lnTo>
                    <a:pt x="14949" y="48786"/>
                  </a:lnTo>
                  <a:cubicBezTo>
                    <a:pt x="14920" y="48759"/>
                    <a:pt x="14891" y="48733"/>
                    <a:pt x="14863" y="48706"/>
                  </a:cubicBezTo>
                  <a:cubicBezTo>
                    <a:pt x="14708" y="48559"/>
                    <a:pt x="14561" y="48404"/>
                    <a:pt x="14417" y="48246"/>
                  </a:cubicBezTo>
                  <a:cubicBezTo>
                    <a:pt x="13541" y="47289"/>
                    <a:pt x="12856" y="46101"/>
                    <a:pt x="12578" y="44799"/>
                  </a:cubicBezTo>
                  <a:cubicBezTo>
                    <a:pt x="12337" y="43674"/>
                    <a:pt x="12370" y="42521"/>
                    <a:pt x="12647" y="41430"/>
                  </a:cubicBezTo>
                  <a:lnTo>
                    <a:pt x="12647" y="41430"/>
                  </a:lnTo>
                  <a:cubicBezTo>
                    <a:pt x="13099" y="41503"/>
                    <a:pt x="13561" y="41535"/>
                    <a:pt x="14025" y="41535"/>
                  </a:cubicBezTo>
                  <a:cubicBezTo>
                    <a:pt x="14196" y="41535"/>
                    <a:pt x="14367" y="41531"/>
                    <a:pt x="14538" y="41522"/>
                  </a:cubicBezTo>
                  <a:cubicBezTo>
                    <a:pt x="16157" y="41439"/>
                    <a:pt x="17828" y="40974"/>
                    <a:pt x="19248" y="40191"/>
                  </a:cubicBezTo>
                  <a:cubicBezTo>
                    <a:pt x="20278" y="39623"/>
                    <a:pt x="21519" y="38687"/>
                    <a:pt x="21438" y="37370"/>
                  </a:cubicBezTo>
                  <a:cubicBezTo>
                    <a:pt x="21372" y="36302"/>
                    <a:pt x="20462" y="35607"/>
                    <a:pt x="19582" y="35159"/>
                  </a:cubicBezTo>
                  <a:cubicBezTo>
                    <a:pt x="18782" y="34755"/>
                    <a:pt x="17912" y="34539"/>
                    <a:pt x="17024" y="34539"/>
                  </a:cubicBezTo>
                  <a:cubicBezTo>
                    <a:pt x="16859" y="34539"/>
                    <a:pt x="16694" y="34547"/>
                    <a:pt x="16529" y="34562"/>
                  </a:cubicBezTo>
                  <a:cubicBezTo>
                    <a:pt x="14628" y="34734"/>
                    <a:pt x="12934" y="36006"/>
                    <a:pt x="11867" y="37533"/>
                  </a:cubicBezTo>
                  <a:cubicBezTo>
                    <a:pt x="11486" y="38078"/>
                    <a:pt x="11171" y="38666"/>
                    <a:pt x="10927" y="39283"/>
                  </a:cubicBezTo>
                  <a:lnTo>
                    <a:pt x="10927" y="39283"/>
                  </a:lnTo>
                  <a:cubicBezTo>
                    <a:pt x="10913" y="39274"/>
                    <a:pt x="10898" y="39266"/>
                    <a:pt x="10884" y="39258"/>
                  </a:cubicBezTo>
                  <a:lnTo>
                    <a:pt x="10884" y="39258"/>
                  </a:lnTo>
                  <a:cubicBezTo>
                    <a:pt x="10805" y="39194"/>
                    <a:pt x="10716" y="39124"/>
                    <a:pt x="10632" y="39067"/>
                  </a:cubicBezTo>
                  <a:lnTo>
                    <a:pt x="10632" y="39067"/>
                  </a:lnTo>
                  <a:cubicBezTo>
                    <a:pt x="10730" y="39132"/>
                    <a:pt x="10768" y="39156"/>
                    <a:pt x="10773" y="39156"/>
                  </a:cubicBezTo>
                  <a:cubicBezTo>
                    <a:pt x="10783" y="39156"/>
                    <a:pt x="10623" y="39036"/>
                    <a:pt x="10557" y="38971"/>
                  </a:cubicBezTo>
                  <a:cubicBezTo>
                    <a:pt x="10551" y="38965"/>
                    <a:pt x="10545" y="38959"/>
                    <a:pt x="10540" y="38955"/>
                  </a:cubicBezTo>
                  <a:lnTo>
                    <a:pt x="10540" y="38955"/>
                  </a:lnTo>
                  <a:cubicBezTo>
                    <a:pt x="10533" y="38942"/>
                    <a:pt x="10524" y="38925"/>
                    <a:pt x="10511" y="38904"/>
                  </a:cubicBezTo>
                  <a:cubicBezTo>
                    <a:pt x="10481" y="38856"/>
                    <a:pt x="10390" y="38677"/>
                    <a:pt x="10384" y="38677"/>
                  </a:cubicBezTo>
                  <a:lnTo>
                    <a:pt x="10384" y="38677"/>
                  </a:lnTo>
                  <a:cubicBezTo>
                    <a:pt x="10382" y="38677"/>
                    <a:pt x="10392" y="38704"/>
                    <a:pt x="10425" y="38778"/>
                  </a:cubicBezTo>
                  <a:cubicBezTo>
                    <a:pt x="10375" y="38666"/>
                    <a:pt x="10322" y="38557"/>
                    <a:pt x="10281" y="38444"/>
                  </a:cubicBezTo>
                  <a:cubicBezTo>
                    <a:pt x="10263" y="38396"/>
                    <a:pt x="10247" y="38350"/>
                    <a:pt x="10231" y="38302"/>
                  </a:cubicBezTo>
                  <a:cubicBezTo>
                    <a:pt x="10224" y="38279"/>
                    <a:pt x="10219" y="38265"/>
                    <a:pt x="10216" y="38257"/>
                  </a:cubicBezTo>
                  <a:lnTo>
                    <a:pt x="10216" y="38257"/>
                  </a:lnTo>
                  <a:cubicBezTo>
                    <a:pt x="10213" y="38243"/>
                    <a:pt x="10210" y="38222"/>
                    <a:pt x="10204" y="38191"/>
                  </a:cubicBezTo>
                  <a:cubicBezTo>
                    <a:pt x="10161" y="37963"/>
                    <a:pt x="10131" y="37731"/>
                    <a:pt x="10113" y="37498"/>
                  </a:cubicBezTo>
                  <a:cubicBezTo>
                    <a:pt x="10109" y="37437"/>
                    <a:pt x="10105" y="37412"/>
                    <a:pt x="10102" y="37404"/>
                  </a:cubicBezTo>
                  <a:lnTo>
                    <a:pt x="10102" y="37404"/>
                  </a:lnTo>
                  <a:cubicBezTo>
                    <a:pt x="10105" y="37397"/>
                    <a:pt x="10111" y="37373"/>
                    <a:pt x="10119" y="37308"/>
                  </a:cubicBezTo>
                  <a:cubicBezTo>
                    <a:pt x="10135" y="37183"/>
                    <a:pt x="10151" y="37060"/>
                    <a:pt x="10177" y="36937"/>
                  </a:cubicBezTo>
                  <a:cubicBezTo>
                    <a:pt x="10287" y="36409"/>
                    <a:pt x="10437" y="36087"/>
                    <a:pt x="10667" y="35674"/>
                  </a:cubicBezTo>
                  <a:cubicBezTo>
                    <a:pt x="11890" y="33488"/>
                    <a:pt x="13912" y="31792"/>
                    <a:pt x="15633" y="30014"/>
                  </a:cubicBezTo>
                  <a:cubicBezTo>
                    <a:pt x="16970" y="28632"/>
                    <a:pt x="18959" y="26726"/>
                    <a:pt x="18729" y="24603"/>
                  </a:cubicBezTo>
                  <a:cubicBezTo>
                    <a:pt x="18673" y="24080"/>
                    <a:pt x="18455" y="23566"/>
                    <a:pt x="18158" y="23136"/>
                  </a:cubicBezTo>
                  <a:cubicBezTo>
                    <a:pt x="17990" y="22893"/>
                    <a:pt x="17799" y="22668"/>
                    <a:pt x="17588" y="22461"/>
                  </a:cubicBezTo>
                  <a:cubicBezTo>
                    <a:pt x="17529" y="22403"/>
                    <a:pt x="17338" y="22232"/>
                    <a:pt x="17261" y="22162"/>
                  </a:cubicBezTo>
                  <a:lnTo>
                    <a:pt x="17261" y="22162"/>
                  </a:lnTo>
                  <a:cubicBezTo>
                    <a:pt x="17099" y="22016"/>
                    <a:pt x="16938" y="21868"/>
                    <a:pt x="16764" y="21738"/>
                  </a:cubicBezTo>
                  <a:cubicBezTo>
                    <a:pt x="15822" y="21037"/>
                    <a:pt x="14720" y="20736"/>
                    <a:pt x="13579" y="20736"/>
                  </a:cubicBezTo>
                  <a:cubicBezTo>
                    <a:pt x="13382" y="20736"/>
                    <a:pt x="13184" y="20745"/>
                    <a:pt x="12985" y="20762"/>
                  </a:cubicBezTo>
                  <a:cubicBezTo>
                    <a:pt x="10516" y="20980"/>
                    <a:pt x="8273" y="22299"/>
                    <a:pt x="5785" y="22422"/>
                  </a:cubicBezTo>
                  <a:cubicBezTo>
                    <a:pt x="5771" y="22423"/>
                    <a:pt x="5759" y="22423"/>
                    <a:pt x="5749" y="22424"/>
                  </a:cubicBezTo>
                  <a:lnTo>
                    <a:pt x="5749" y="22424"/>
                  </a:lnTo>
                  <a:cubicBezTo>
                    <a:pt x="5666" y="22424"/>
                    <a:pt x="5584" y="22422"/>
                    <a:pt x="5501" y="22419"/>
                  </a:cubicBezTo>
                  <a:cubicBezTo>
                    <a:pt x="5373" y="22414"/>
                    <a:pt x="5247" y="22405"/>
                    <a:pt x="5119" y="22390"/>
                  </a:cubicBezTo>
                  <a:cubicBezTo>
                    <a:pt x="5049" y="22382"/>
                    <a:pt x="4980" y="22371"/>
                    <a:pt x="4910" y="22362"/>
                  </a:cubicBezTo>
                  <a:cubicBezTo>
                    <a:pt x="4892" y="22359"/>
                    <a:pt x="4878" y="22358"/>
                    <a:pt x="4865" y="22356"/>
                  </a:cubicBezTo>
                  <a:lnTo>
                    <a:pt x="4865" y="22356"/>
                  </a:lnTo>
                  <a:cubicBezTo>
                    <a:pt x="4721" y="22321"/>
                    <a:pt x="4582" y="22268"/>
                    <a:pt x="4437" y="22231"/>
                  </a:cubicBezTo>
                  <a:cubicBezTo>
                    <a:pt x="4429" y="22228"/>
                    <a:pt x="4422" y="22227"/>
                    <a:pt x="4415" y="22225"/>
                  </a:cubicBezTo>
                  <a:lnTo>
                    <a:pt x="4415" y="22225"/>
                  </a:lnTo>
                  <a:cubicBezTo>
                    <a:pt x="4356" y="22197"/>
                    <a:pt x="4298" y="22170"/>
                    <a:pt x="4241" y="22141"/>
                  </a:cubicBezTo>
                  <a:cubicBezTo>
                    <a:pt x="4189" y="22115"/>
                    <a:pt x="4140" y="22084"/>
                    <a:pt x="4087" y="22058"/>
                  </a:cubicBezTo>
                  <a:cubicBezTo>
                    <a:pt x="4082" y="22056"/>
                    <a:pt x="4077" y="22053"/>
                    <a:pt x="4073" y="22051"/>
                  </a:cubicBezTo>
                  <a:lnTo>
                    <a:pt x="4073" y="22051"/>
                  </a:lnTo>
                  <a:cubicBezTo>
                    <a:pt x="4068" y="22047"/>
                    <a:pt x="4064" y="22043"/>
                    <a:pt x="4058" y="22039"/>
                  </a:cubicBezTo>
                  <a:cubicBezTo>
                    <a:pt x="4018" y="22004"/>
                    <a:pt x="3859" y="21880"/>
                    <a:pt x="3808" y="21845"/>
                  </a:cubicBezTo>
                  <a:lnTo>
                    <a:pt x="3808" y="21845"/>
                  </a:lnTo>
                  <a:cubicBezTo>
                    <a:pt x="3771" y="21810"/>
                    <a:pt x="3728" y="21770"/>
                    <a:pt x="3726" y="21767"/>
                  </a:cubicBezTo>
                  <a:cubicBezTo>
                    <a:pt x="3654" y="21697"/>
                    <a:pt x="3589" y="21623"/>
                    <a:pt x="3522" y="21550"/>
                  </a:cubicBezTo>
                  <a:cubicBezTo>
                    <a:pt x="3508" y="21535"/>
                    <a:pt x="3497" y="21523"/>
                    <a:pt x="3487" y="21512"/>
                  </a:cubicBezTo>
                  <a:lnTo>
                    <a:pt x="3487" y="21512"/>
                  </a:lnTo>
                  <a:cubicBezTo>
                    <a:pt x="3484" y="21507"/>
                    <a:pt x="3479" y="21501"/>
                    <a:pt x="3474" y="21494"/>
                  </a:cubicBezTo>
                  <a:cubicBezTo>
                    <a:pt x="3419" y="21422"/>
                    <a:pt x="3365" y="21349"/>
                    <a:pt x="3314" y="21275"/>
                  </a:cubicBezTo>
                  <a:cubicBezTo>
                    <a:pt x="3205" y="21117"/>
                    <a:pt x="3102" y="20952"/>
                    <a:pt x="3007" y="20785"/>
                  </a:cubicBezTo>
                  <a:cubicBezTo>
                    <a:pt x="2931" y="20649"/>
                    <a:pt x="2868" y="20515"/>
                    <a:pt x="2779" y="20344"/>
                  </a:cubicBezTo>
                  <a:cubicBezTo>
                    <a:pt x="2748" y="20284"/>
                    <a:pt x="2728" y="20247"/>
                    <a:pt x="2717" y="20227"/>
                  </a:cubicBezTo>
                  <a:lnTo>
                    <a:pt x="2717" y="20227"/>
                  </a:lnTo>
                  <a:cubicBezTo>
                    <a:pt x="2679" y="20148"/>
                    <a:pt x="2641" y="20070"/>
                    <a:pt x="2605" y="19989"/>
                  </a:cubicBezTo>
                  <a:cubicBezTo>
                    <a:pt x="2351" y="19411"/>
                    <a:pt x="2266" y="19037"/>
                    <a:pt x="2194" y="18361"/>
                  </a:cubicBezTo>
                  <a:cubicBezTo>
                    <a:pt x="1887" y="15500"/>
                    <a:pt x="3049" y="12454"/>
                    <a:pt x="4320" y="9923"/>
                  </a:cubicBezTo>
                  <a:cubicBezTo>
                    <a:pt x="5638" y="7298"/>
                    <a:pt x="7329" y="4706"/>
                    <a:pt x="9493" y="2696"/>
                  </a:cubicBezTo>
                  <a:cubicBezTo>
                    <a:pt x="9857" y="2356"/>
                    <a:pt x="10252" y="2047"/>
                    <a:pt x="10671" y="1776"/>
                  </a:cubicBezTo>
                  <a:cubicBezTo>
                    <a:pt x="11456" y="1270"/>
                    <a:pt x="10251" y="1"/>
                    <a:pt x="9409" y="1"/>
                  </a:cubicBezTo>
                  <a:close/>
                </a:path>
              </a:pathLst>
            </a:custGeom>
            <a:solidFill>
              <a:srgbClr val="DE80D7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715099" y="-749742"/>
              <a:ext cx="748453" cy="1751944"/>
            </a:xfrm>
            <a:custGeom>
              <a:avLst/>
              <a:gdLst/>
              <a:ahLst/>
              <a:cxnLst/>
              <a:rect l="l" t="t" r="r" b="b"/>
              <a:pathLst>
                <a:path w="25831" h="60464" extrusionOk="0">
                  <a:moveTo>
                    <a:pt x="14353" y="21284"/>
                  </a:moveTo>
                  <a:cubicBezTo>
                    <a:pt x="14354" y="21284"/>
                    <a:pt x="14354" y="21284"/>
                    <a:pt x="14354" y="21284"/>
                  </a:cubicBezTo>
                  <a:cubicBezTo>
                    <a:pt x="14354" y="21284"/>
                    <a:pt x="14354" y="21284"/>
                    <a:pt x="14353" y="21284"/>
                  </a:cubicBezTo>
                  <a:close/>
                  <a:moveTo>
                    <a:pt x="14972" y="22124"/>
                  </a:moveTo>
                  <a:cubicBezTo>
                    <a:pt x="14973" y="22126"/>
                    <a:pt x="14974" y="22128"/>
                    <a:pt x="14974" y="22130"/>
                  </a:cubicBezTo>
                  <a:lnTo>
                    <a:pt x="14974" y="22130"/>
                  </a:lnTo>
                  <a:cubicBezTo>
                    <a:pt x="14974" y="22128"/>
                    <a:pt x="14973" y="22126"/>
                    <a:pt x="14972" y="22124"/>
                  </a:cubicBezTo>
                  <a:close/>
                  <a:moveTo>
                    <a:pt x="14144" y="21194"/>
                  </a:moveTo>
                  <a:cubicBezTo>
                    <a:pt x="14170" y="21203"/>
                    <a:pt x="14227" y="21221"/>
                    <a:pt x="14276" y="21236"/>
                  </a:cubicBezTo>
                  <a:lnTo>
                    <a:pt x="14276" y="21236"/>
                  </a:lnTo>
                  <a:cubicBezTo>
                    <a:pt x="14312" y="21272"/>
                    <a:pt x="14362" y="21305"/>
                    <a:pt x="14404" y="21335"/>
                  </a:cubicBezTo>
                  <a:cubicBezTo>
                    <a:pt x="14411" y="21341"/>
                    <a:pt x="14417" y="21345"/>
                    <a:pt x="14421" y="21347"/>
                  </a:cubicBezTo>
                  <a:lnTo>
                    <a:pt x="14421" y="21347"/>
                  </a:lnTo>
                  <a:cubicBezTo>
                    <a:pt x="14423" y="21349"/>
                    <a:pt x="14425" y="21352"/>
                    <a:pt x="14428" y="21354"/>
                  </a:cubicBezTo>
                  <a:cubicBezTo>
                    <a:pt x="14614" y="21565"/>
                    <a:pt x="14726" y="21709"/>
                    <a:pt x="14822" y="21872"/>
                  </a:cubicBezTo>
                  <a:cubicBezTo>
                    <a:pt x="14873" y="21958"/>
                    <a:pt x="14921" y="22046"/>
                    <a:pt x="14971" y="22134"/>
                  </a:cubicBezTo>
                  <a:cubicBezTo>
                    <a:pt x="14977" y="22145"/>
                    <a:pt x="14986" y="22167"/>
                    <a:pt x="14994" y="22184"/>
                  </a:cubicBezTo>
                  <a:lnTo>
                    <a:pt x="14994" y="22184"/>
                  </a:lnTo>
                  <a:cubicBezTo>
                    <a:pt x="15007" y="22225"/>
                    <a:pt x="15019" y="22267"/>
                    <a:pt x="15030" y="22308"/>
                  </a:cubicBezTo>
                  <a:cubicBezTo>
                    <a:pt x="15054" y="22396"/>
                    <a:pt x="15071" y="22485"/>
                    <a:pt x="15086" y="22573"/>
                  </a:cubicBezTo>
                  <a:cubicBezTo>
                    <a:pt x="15088" y="22587"/>
                    <a:pt x="15091" y="22624"/>
                    <a:pt x="15093" y="22643"/>
                  </a:cubicBezTo>
                  <a:lnTo>
                    <a:pt x="15093" y="22643"/>
                  </a:lnTo>
                  <a:cubicBezTo>
                    <a:pt x="15094" y="22677"/>
                    <a:pt x="15095" y="22713"/>
                    <a:pt x="15094" y="22746"/>
                  </a:cubicBezTo>
                  <a:cubicBezTo>
                    <a:pt x="15087" y="22963"/>
                    <a:pt x="15062" y="23180"/>
                    <a:pt x="15017" y="23393"/>
                  </a:cubicBezTo>
                  <a:cubicBezTo>
                    <a:pt x="14942" y="23741"/>
                    <a:pt x="14761" y="24150"/>
                    <a:pt x="14549" y="24538"/>
                  </a:cubicBezTo>
                  <a:cubicBezTo>
                    <a:pt x="13546" y="26367"/>
                    <a:pt x="11836" y="27877"/>
                    <a:pt x="10089" y="28978"/>
                  </a:cubicBezTo>
                  <a:cubicBezTo>
                    <a:pt x="9781" y="29172"/>
                    <a:pt x="9606" y="29280"/>
                    <a:pt x="9368" y="29395"/>
                  </a:cubicBezTo>
                  <a:lnTo>
                    <a:pt x="9368" y="29395"/>
                  </a:lnTo>
                  <a:cubicBezTo>
                    <a:pt x="9239" y="28649"/>
                    <a:pt x="9206" y="27758"/>
                    <a:pt x="9386" y="26920"/>
                  </a:cubicBezTo>
                  <a:cubicBezTo>
                    <a:pt x="9414" y="26780"/>
                    <a:pt x="9453" y="26641"/>
                    <a:pt x="9499" y="26505"/>
                  </a:cubicBezTo>
                  <a:cubicBezTo>
                    <a:pt x="9574" y="26289"/>
                    <a:pt x="9657" y="26075"/>
                    <a:pt x="9748" y="25864"/>
                  </a:cubicBezTo>
                  <a:cubicBezTo>
                    <a:pt x="9946" y="25406"/>
                    <a:pt x="10175" y="24960"/>
                    <a:pt x="10431" y="24529"/>
                  </a:cubicBezTo>
                  <a:cubicBezTo>
                    <a:pt x="10950" y="23648"/>
                    <a:pt x="11550" y="22826"/>
                    <a:pt x="12309" y="22147"/>
                  </a:cubicBezTo>
                  <a:cubicBezTo>
                    <a:pt x="12471" y="22001"/>
                    <a:pt x="12640" y="21864"/>
                    <a:pt x="12817" y="21735"/>
                  </a:cubicBezTo>
                  <a:cubicBezTo>
                    <a:pt x="12913" y="21666"/>
                    <a:pt x="13012" y="21600"/>
                    <a:pt x="13113" y="21537"/>
                  </a:cubicBezTo>
                  <a:cubicBezTo>
                    <a:pt x="13258" y="21444"/>
                    <a:pt x="13201" y="21477"/>
                    <a:pt x="13292" y="21434"/>
                  </a:cubicBezTo>
                  <a:cubicBezTo>
                    <a:pt x="13474" y="21350"/>
                    <a:pt x="13662" y="21279"/>
                    <a:pt x="13857" y="21227"/>
                  </a:cubicBezTo>
                  <a:cubicBezTo>
                    <a:pt x="13862" y="21225"/>
                    <a:pt x="13866" y="21224"/>
                    <a:pt x="13869" y="21223"/>
                  </a:cubicBezTo>
                  <a:lnTo>
                    <a:pt x="13869" y="21223"/>
                  </a:lnTo>
                  <a:cubicBezTo>
                    <a:pt x="13898" y="21219"/>
                    <a:pt x="13928" y="21214"/>
                    <a:pt x="13956" y="21212"/>
                  </a:cubicBezTo>
                  <a:cubicBezTo>
                    <a:pt x="14002" y="21209"/>
                    <a:pt x="14060" y="21209"/>
                    <a:pt x="14106" y="21201"/>
                  </a:cubicBezTo>
                  <a:lnTo>
                    <a:pt x="14106" y="21201"/>
                  </a:lnTo>
                  <a:cubicBezTo>
                    <a:pt x="14186" y="21216"/>
                    <a:pt x="14246" y="21232"/>
                    <a:pt x="14250" y="21232"/>
                  </a:cubicBezTo>
                  <a:cubicBezTo>
                    <a:pt x="14254" y="21232"/>
                    <a:pt x="14224" y="21222"/>
                    <a:pt x="14144" y="21194"/>
                  </a:cubicBezTo>
                  <a:lnTo>
                    <a:pt x="14144" y="21194"/>
                  </a:lnTo>
                  <a:cubicBezTo>
                    <a:pt x="14144" y="21194"/>
                    <a:pt x="14144" y="21194"/>
                    <a:pt x="14144" y="21194"/>
                  </a:cubicBezTo>
                  <a:close/>
                  <a:moveTo>
                    <a:pt x="4782" y="29721"/>
                  </a:moveTo>
                  <a:cubicBezTo>
                    <a:pt x="4783" y="29721"/>
                    <a:pt x="4784" y="29721"/>
                    <a:pt x="4786" y="29722"/>
                  </a:cubicBezTo>
                  <a:lnTo>
                    <a:pt x="4786" y="29722"/>
                  </a:lnTo>
                  <a:cubicBezTo>
                    <a:pt x="4784" y="29721"/>
                    <a:pt x="4783" y="29721"/>
                    <a:pt x="4782" y="29721"/>
                  </a:cubicBezTo>
                  <a:close/>
                  <a:moveTo>
                    <a:pt x="4807" y="29729"/>
                  </a:moveTo>
                  <a:cubicBezTo>
                    <a:pt x="4858" y="29748"/>
                    <a:pt x="4915" y="29780"/>
                    <a:pt x="4910" y="29780"/>
                  </a:cubicBezTo>
                  <a:cubicBezTo>
                    <a:pt x="4907" y="29780"/>
                    <a:pt x="4879" y="29767"/>
                    <a:pt x="4807" y="29729"/>
                  </a:cubicBezTo>
                  <a:close/>
                  <a:moveTo>
                    <a:pt x="17346" y="35867"/>
                  </a:moveTo>
                  <a:cubicBezTo>
                    <a:pt x="17350" y="35867"/>
                    <a:pt x="17373" y="35889"/>
                    <a:pt x="17429" y="35954"/>
                  </a:cubicBezTo>
                  <a:lnTo>
                    <a:pt x="17429" y="35954"/>
                  </a:lnTo>
                  <a:cubicBezTo>
                    <a:pt x="17385" y="35925"/>
                    <a:pt x="17339" y="35867"/>
                    <a:pt x="17346" y="35867"/>
                  </a:cubicBezTo>
                  <a:close/>
                  <a:moveTo>
                    <a:pt x="17569" y="36120"/>
                  </a:moveTo>
                  <a:cubicBezTo>
                    <a:pt x="17608" y="36168"/>
                    <a:pt x="17629" y="36219"/>
                    <a:pt x="17630" y="36232"/>
                  </a:cubicBezTo>
                  <a:lnTo>
                    <a:pt x="17630" y="36232"/>
                  </a:lnTo>
                  <a:cubicBezTo>
                    <a:pt x="17607" y="36195"/>
                    <a:pt x="17586" y="36158"/>
                    <a:pt x="17569" y="36120"/>
                  </a:cubicBezTo>
                  <a:close/>
                  <a:moveTo>
                    <a:pt x="17781" y="36484"/>
                  </a:moveTo>
                  <a:lnTo>
                    <a:pt x="17781" y="36484"/>
                  </a:lnTo>
                  <a:cubicBezTo>
                    <a:pt x="17785" y="36496"/>
                    <a:pt x="17789" y="36508"/>
                    <a:pt x="17793" y="36519"/>
                  </a:cubicBezTo>
                  <a:lnTo>
                    <a:pt x="17793" y="36519"/>
                  </a:lnTo>
                  <a:cubicBezTo>
                    <a:pt x="17789" y="36509"/>
                    <a:pt x="17785" y="36497"/>
                    <a:pt x="17781" y="36484"/>
                  </a:cubicBezTo>
                  <a:close/>
                  <a:moveTo>
                    <a:pt x="17796" y="36527"/>
                  </a:moveTo>
                  <a:cubicBezTo>
                    <a:pt x="17809" y="36560"/>
                    <a:pt x="17817" y="36584"/>
                    <a:pt x="17817" y="36584"/>
                  </a:cubicBezTo>
                  <a:cubicBezTo>
                    <a:pt x="17816" y="36584"/>
                    <a:pt x="17810" y="36567"/>
                    <a:pt x="17796" y="36527"/>
                  </a:cubicBezTo>
                  <a:close/>
                  <a:moveTo>
                    <a:pt x="17985" y="37409"/>
                  </a:moveTo>
                  <a:cubicBezTo>
                    <a:pt x="17985" y="37411"/>
                    <a:pt x="17985" y="37413"/>
                    <a:pt x="17985" y="37414"/>
                  </a:cubicBezTo>
                  <a:cubicBezTo>
                    <a:pt x="17985" y="37413"/>
                    <a:pt x="17985" y="37411"/>
                    <a:pt x="17985" y="37409"/>
                  </a:cubicBezTo>
                  <a:close/>
                  <a:moveTo>
                    <a:pt x="9734" y="1"/>
                  </a:moveTo>
                  <a:cubicBezTo>
                    <a:pt x="9543" y="1"/>
                    <a:pt x="9367" y="52"/>
                    <a:pt x="9231" y="170"/>
                  </a:cubicBezTo>
                  <a:lnTo>
                    <a:pt x="9231" y="173"/>
                  </a:lnTo>
                  <a:cubicBezTo>
                    <a:pt x="8296" y="981"/>
                    <a:pt x="7563" y="2042"/>
                    <a:pt x="6908" y="3084"/>
                  </a:cubicBezTo>
                  <a:cubicBezTo>
                    <a:pt x="6018" y="4499"/>
                    <a:pt x="5258" y="5999"/>
                    <a:pt x="4569" y="7521"/>
                  </a:cubicBezTo>
                  <a:cubicBezTo>
                    <a:pt x="2968" y="11066"/>
                    <a:pt x="1706" y="14822"/>
                    <a:pt x="986" y="18648"/>
                  </a:cubicBezTo>
                  <a:cubicBezTo>
                    <a:pt x="401" y="21749"/>
                    <a:pt x="0" y="25390"/>
                    <a:pt x="1411" y="28336"/>
                  </a:cubicBezTo>
                  <a:cubicBezTo>
                    <a:pt x="2074" y="29719"/>
                    <a:pt x="3230" y="30775"/>
                    <a:pt x="4652" y="31339"/>
                  </a:cubicBezTo>
                  <a:cubicBezTo>
                    <a:pt x="5448" y="31655"/>
                    <a:pt x="6286" y="31781"/>
                    <a:pt x="7129" y="31781"/>
                  </a:cubicBezTo>
                  <a:cubicBezTo>
                    <a:pt x="7534" y="31781"/>
                    <a:pt x="7940" y="31752"/>
                    <a:pt x="8343" y="31701"/>
                  </a:cubicBezTo>
                  <a:lnTo>
                    <a:pt x="8343" y="31701"/>
                  </a:lnTo>
                  <a:cubicBezTo>
                    <a:pt x="8977" y="32515"/>
                    <a:pt x="9817" y="33157"/>
                    <a:pt x="10776" y="33606"/>
                  </a:cubicBezTo>
                  <a:cubicBezTo>
                    <a:pt x="12086" y="34221"/>
                    <a:pt x="13477" y="34524"/>
                    <a:pt x="14870" y="34884"/>
                  </a:cubicBezTo>
                  <a:cubicBezTo>
                    <a:pt x="15477" y="35042"/>
                    <a:pt x="16061" y="35238"/>
                    <a:pt x="16650" y="35451"/>
                  </a:cubicBezTo>
                  <a:lnTo>
                    <a:pt x="16650" y="35451"/>
                  </a:lnTo>
                  <a:cubicBezTo>
                    <a:pt x="16700" y="35476"/>
                    <a:pt x="16752" y="35500"/>
                    <a:pt x="16803" y="35526"/>
                  </a:cubicBezTo>
                  <a:cubicBezTo>
                    <a:pt x="16925" y="35588"/>
                    <a:pt x="17039" y="35663"/>
                    <a:pt x="17158" y="35729"/>
                  </a:cubicBezTo>
                  <a:lnTo>
                    <a:pt x="17158" y="35729"/>
                  </a:lnTo>
                  <a:cubicBezTo>
                    <a:pt x="17208" y="35769"/>
                    <a:pt x="17259" y="35806"/>
                    <a:pt x="17308" y="35846"/>
                  </a:cubicBezTo>
                  <a:cubicBezTo>
                    <a:pt x="17345" y="35876"/>
                    <a:pt x="17387" y="35928"/>
                    <a:pt x="17430" y="35955"/>
                  </a:cubicBezTo>
                  <a:lnTo>
                    <a:pt x="17430" y="35955"/>
                  </a:lnTo>
                  <a:cubicBezTo>
                    <a:pt x="17473" y="36007"/>
                    <a:pt x="17517" y="36058"/>
                    <a:pt x="17560" y="36109"/>
                  </a:cubicBezTo>
                  <a:cubicBezTo>
                    <a:pt x="17563" y="36112"/>
                    <a:pt x="17566" y="36116"/>
                    <a:pt x="17569" y="36119"/>
                  </a:cubicBezTo>
                  <a:lnTo>
                    <a:pt x="17569" y="36119"/>
                  </a:lnTo>
                  <a:cubicBezTo>
                    <a:pt x="17565" y="36111"/>
                    <a:pt x="17562" y="36103"/>
                    <a:pt x="17559" y="36095"/>
                  </a:cubicBezTo>
                  <a:lnTo>
                    <a:pt x="17559" y="36095"/>
                  </a:lnTo>
                  <a:cubicBezTo>
                    <a:pt x="17562" y="36103"/>
                    <a:pt x="17566" y="36112"/>
                    <a:pt x="17569" y="36120"/>
                  </a:cubicBezTo>
                  <a:lnTo>
                    <a:pt x="17569" y="36120"/>
                  </a:lnTo>
                  <a:cubicBezTo>
                    <a:pt x="17569" y="36120"/>
                    <a:pt x="17569" y="36119"/>
                    <a:pt x="17569" y="36119"/>
                  </a:cubicBezTo>
                  <a:lnTo>
                    <a:pt x="17569" y="36119"/>
                  </a:lnTo>
                  <a:cubicBezTo>
                    <a:pt x="17604" y="36204"/>
                    <a:pt x="17623" y="36235"/>
                    <a:pt x="17628" y="36235"/>
                  </a:cubicBezTo>
                  <a:cubicBezTo>
                    <a:pt x="17629" y="36235"/>
                    <a:pt x="17630" y="36234"/>
                    <a:pt x="17630" y="36232"/>
                  </a:cubicBezTo>
                  <a:lnTo>
                    <a:pt x="17630" y="36232"/>
                  </a:lnTo>
                  <a:cubicBezTo>
                    <a:pt x="17675" y="36308"/>
                    <a:pt x="17727" y="36383"/>
                    <a:pt x="17765" y="36459"/>
                  </a:cubicBezTo>
                  <a:cubicBezTo>
                    <a:pt x="17777" y="36483"/>
                    <a:pt x="17787" y="36507"/>
                    <a:pt x="17796" y="36527"/>
                  </a:cubicBezTo>
                  <a:lnTo>
                    <a:pt x="17796" y="36527"/>
                  </a:lnTo>
                  <a:cubicBezTo>
                    <a:pt x="17815" y="36584"/>
                    <a:pt x="17835" y="36640"/>
                    <a:pt x="17851" y="36697"/>
                  </a:cubicBezTo>
                  <a:cubicBezTo>
                    <a:pt x="17896" y="36849"/>
                    <a:pt x="17931" y="37004"/>
                    <a:pt x="17955" y="37162"/>
                  </a:cubicBezTo>
                  <a:cubicBezTo>
                    <a:pt x="17965" y="37227"/>
                    <a:pt x="17973" y="37294"/>
                    <a:pt x="17980" y="37360"/>
                  </a:cubicBezTo>
                  <a:lnTo>
                    <a:pt x="17980" y="37360"/>
                  </a:lnTo>
                  <a:cubicBezTo>
                    <a:pt x="17978" y="37345"/>
                    <a:pt x="17977" y="37339"/>
                    <a:pt x="17977" y="37339"/>
                  </a:cubicBezTo>
                  <a:lnTo>
                    <a:pt x="17977" y="37339"/>
                  </a:lnTo>
                  <a:cubicBezTo>
                    <a:pt x="17975" y="37339"/>
                    <a:pt x="17986" y="37489"/>
                    <a:pt x="17988" y="37531"/>
                  </a:cubicBezTo>
                  <a:cubicBezTo>
                    <a:pt x="17992" y="37739"/>
                    <a:pt x="17985" y="37945"/>
                    <a:pt x="17968" y="38152"/>
                  </a:cubicBezTo>
                  <a:cubicBezTo>
                    <a:pt x="17926" y="38613"/>
                    <a:pt x="17849" y="39068"/>
                    <a:pt x="17738" y="39517"/>
                  </a:cubicBezTo>
                  <a:cubicBezTo>
                    <a:pt x="17100" y="42140"/>
                    <a:pt x="15452" y="44289"/>
                    <a:pt x="14164" y="46616"/>
                  </a:cubicBezTo>
                  <a:cubicBezTo>
                    <a:pt x="12796" y="49087"/>
                    <a:pt x="11733" y="51966"/>
                    <a:pt x="13044" y="54692"/>
                  </a:cubicBezTo>
                  <a:cubicBezTo>
                    <a:pt x="13768" y="56195"/>
                    <a:pt x="15054" y="57465"/>
                    <a:pt x="16581" y="58131"/>
                  </a:cubicBezTo>
                  <a:cubicBezTo>
                    <a:pt x="17907" y="58709"/>
                    <a:pt x="19330" y="58799"/>
                    <a:pt x="20752" y="58927"/>
                  </a:cubicBezTo>
                  <a:cubicBezTo>
                    <a:pt x="21083" y="58957"/>
                    <a:pt x="21414" y="58992"/>
                    <a:pt x="21743" y="59042"/>
                  </a:cubicBezTo>
                  <a:cubicBezTo>
                    <a:pt x="22019" y="59083"/>
                    <a:pt x="22345" y="59149"/>
                    <a:pt x="22477" y="59189"/>
                  </a:cubicBezTo>
                  <a:cubicBezTo>
                    <a:pt x="22634" y="59235"/>
                    <a:pt x="22787" y="59288"/>
                    <a:pt x="22941" y="59344"/>
                  </a:cubicBezTo>
                  <a:cubicBezTo>
                    <a:pt x="22960" y="59350"/>
                    <a:pt x="23053" y="59392"/>
                    <a:pt x="23056" y="59392"/>
                  </a:cubicBezTo>
                  <a:cubicBezTo>
                    <a:pt x="23056" y="59392"/>
                    <a:pt x="23056" y="59392"/>
                    <a:pt x="23056" y="59392"/>
                  </a:cubicBezTo>
                  <a:lnTo>
                    <a:pt x="23056" y="59392"/>
                  </a:lnTo>
                  <a:cubicBezTo>
                    <a:pt x="23108" y="59417"/>
                    <a:pt x="23159" y="59443"/>
                    <a:pt x="23209" y="59471"/>
                  </a:cubicBezTo>
                  <a:cubicBezTo>
                    <a:pt x="23396" y="59570"/>
                    <a:pt x="23589" y="59687"/>
                    <a:pt x="23771" y="59864"/>
                  </a:cubicBezTo>
                  <a:cubicBezTo>
                    <a:pt x="24085" y="60168"/>
                    <a:pt x="24534" y="60464"/>
                    <a:pt x="24991" y="60464"/>
                  </a:cubicBezTo>
                  <a:cubicBezTo>
                    <a:pt x="25105" y="60464"/>
                    <a:pt x="25219" y="60445"/>
                    <a:pt x="25332" y="60404"/>
                  </a:cubicBezTo>
                  <a:cubicBezTo>
                    <a:pt x="25831" y="60222"/>
                    <a:pt x="25805" y="59609"/>
                    <a:pt x="25462" y="59276"/>
                  </a:cubicBezTo>
                  <a:cubicBezTo>
                    <a:pt x="24319" y="58168"/>
                    <a:pt x="22955" y="57554"/>
                    <a:pt x="21386" y="57310"/>
                  </a:cubicBezTo>
                  <a:cubicBezTo>
                    <a:pt x="20177" y="57120"/>
                    <a:pt x="18802" y="57152"/>
                    <a:pt x="17685" y="56867"/>
                  </a:cubicBezTo>
                  <a:cubicBezTo>
                    <a:pt x="17163" y="56735"/>
                    <a:pt x="16720" y="56542"/>
                    <a:pt x="16335" y="56232"/>
                  </a:cubicBezTo>
                  <a:cubicBezTo>
                    <a:pt x="15864" y="55850"/>
                    <a:pt x="15431" y="55292"/>
                    <a:pt x="15132" y="54724"/>
                  </a:cubicBezTo>
                  <a:cubicBezTo>
                    <a:pt x="14560" y="53634"/>
                    <a:pt x="14539" y="52407"/>
                    <a:pt x="14801" y="51227"/>
                  </a:cubicBezTo>
                  <a:cubicBezTo>
                    <a:pt x="15392" y="48554"/>
                    <a:pt x="17202" y="46265"/>
                    <a:pt x="18517" y="43918"/>
                  </a:cubicBezTo>
                  <a:cubicBezTo>
                    <a:pt x="19477" y="42204"/>
                    <a:pt x="20305" y="40076"/>
                    <a:pt x="20188" y="38069"/>
                  </a:cubicBezTo>
                  <a:cubicBezTo>
                    <a:pt x="20097" y="36493"/>
                    <a:pt x="19294" y="35274"/>
                    <a:pt x="17977" y="34429"/>
                  </a:cubicBezTo>
                  <a:cubicBezTo>
                    <a:pt x="16899" y="33737"/>
                    <a:pt x="15619" y="33424"/>
                    <a:pt x="14391" y="33120"/>
                  </a:cubicBezTo>
                  <a:cubicBezTo>
                    <a:pt x="13766" y="32965"/>
                    <a:pt x="13142" y="32815"/>
                    <a:pt x="12528" y="32623"/>
                  </a:cubicBezTo>
                  <a:cubicBezTo>
                    <a:pt x="12220" y="32528"/>
                    <a:pt x="11915" y="32422"/>
                    <a:pt x="11616" y="32301"/>
                  </a:cubicBezTo>
                  <a:cubicBezTo>
                    <a:pt x="11582" y="32287"/>
                    <a:pt x="11538" y="32274"/>
                    <a:pt x="11497" y="32258"/>
                  </a:cubicBezTo>
                  <a:lnTo>
                    <a:pt x="11497" y="32258"/>
                  </a:lnTo>
                  <a:cubicBezTo>
                    <a:pt x="11475" y="32243"/>
                    <a:pt x="11451" y="32229"/>
                    <a:pt x="11429" y="32218"/>
                  </a:cubicBezTo>
                  <a:cubicBezTo>
                    <a:pt x="11285" y="32144"/>
                    <a:pt x="11140" y="32072"/>
                    <a:pt x="11001" y="31991"/>
                  </a:cubicBezTo>
                  <a:cubicBezTo>
                    <a:pt x="10944" y="31958"/>
                    <a:pt x="10888" y="31922"/>
                    <a:pt x="10831" y="31890"/>
                  </a:cubicBezTo>
                  <a:lnTo>
                    <a:pt x="10831" y="31890"/>
                  </a:lnTo>
                  <a:cubicBezTo>
                    <a:pt x="10713" y="31800"/>
                    <a:pt x="10593" y="31716"/>
                    <a:pt x="10480" y="31620"/>
                  </a:cubicBezTo>
                  <a:cubicBezTo>
                    <a:pt x="10448" y="31593"/>
                    <a:pt x="10416" y="31564"/>
                    <a:pt x="10384" y="31535"/>
                  </a:cubicBezTo>
                  <a:lnTo>
                    <a:pt x="10384" y="31535"/>
                  </a:lnTo>
                  <a:cubicBezTo>
                    <a:pt x="10399" y="31550"/>
                    <a:pt x="10405" y="31557"/>
                    <a:pt x="10404" y="31557"/>
                  </a:cubicBezTo>
                  <a:cubicBezTo>
                    <a:pt x="10401" y="31557"/>
                    <a:pt x="10378" y="31537"/>
                    <a:pt x="10337" y="31493"/>
                  </a:cubicBezTo>
                  <a:lnTo>
                    <a:pt x="10337" y="31493"/>
                  </a:lnTo>
                  <a:cubicBezTo>
                    <a:pt x="10353" y="31507"/>
                    <a:pt x="10368" y="31521"/>
                    <a:pt x="10384" y="31535"/>
                  </a:cubicBezTo>
                  <a:lnTo>
                    <a:pt x="10384" y="31535"/>
                  </a:lnTo>
                  <a:cubicBezTo>
                    <a:pt x="10372" y="31524"/>
                    <a:pt x="10356" y="31508"/>
                    <a:pt x="10333" y="31489"/>
                  </a:cubicBezTo>
                  <a:lnTo>
                    <a:pt x="10333" y="31489"/>
                  </a:lnTo>
                  <a:cubicBezTo>
                    <a:pt x="10335" y="31490"/>
                    <a:pt x="10336" y="31491"/>
                    <a:pt x="10337" y="31493"/>
                  </a:cubicBezTo>
                  <a:lnTo>
                    <a:pt x="10337" y="31493"/>
                  </a:lnTo>
                  <a:cubicBezTo>
                    <a:pt x="10324" y="31482"/>
                    <a:pt x="10312" y="31471"/>
                    <a:pt x="10300" y="31460"/>
                  </a:cubicBezTo>
                  <a:lnTo>
                    <a:pt x="10300" y="31460"/>
                  </a:lnTo>
                  <a:cubicBezTo>
                    <a:pt x="10312" y="31471"/>
                    <a:pt x="10323" y="31480"/>
                    <a:pt x="10333" y="31489"/>
                  </a:cubicBezTo>
                  <a:lnTo>
                    <a:pt x="10333" y="31489"/>
                  </a:lnTo>
                  <a:cubicBezTo>
                    <a:pt x="10329" y="31485"/>
                    <a:pt x="10325" y="31480"/>
                    <a:pt x="10320" y="31475"/>
                  </a:cubicBezTo>
                  <a:cubicBezTo>
                    <a:pt x="10275" y="31425"/>
                    <a:pt x="10232" y="31374"/>
                    <a:pt x="10190" y="31324"/>
                  </a:cubicBezTo>
                  <a:lnTo>
                    <a:pt x="10190" y="31324"/>
                  </a:lnTo>
                  <a:cubicBezTo>
                    <a:pt x="10339" y="31271"/>
                    <a:pt x="10485" y="31210"/>
                    <a:pt x="10629" y="31144"/>
                  </a:cubicBezTo>
                  <a:cubicBezTo>
                    <a:pt x="11084" y="30932"/>
                    <a:pt x="11526" y="30690"/>
                    <a:pt x="11948" y="30417"/>
                  </a:cubicBezTo>
                  <a:cubicBezTo>
                    <a:pt x="12907" y="29809"/>
                    <a:pt x="13797" y="29083"/>
                    <a:pt x="14600" y="28281"/>
                  </a:cubicBezTo>
                  <a:cubicBezTo>
                    <a:pt x="15988" y="26898"/>
                    <a:pt x="17752" y="24786"/>
                    <a:pt x="17218" y="22656"/>
                  </a:cubicBezTo>
                  <a:cubicBezTo>
                    <a:pt x="16773" y="20878"/>
                    <a:pt x="15040" y="19461"/>
                    <a:pt x="13254" y="19461"/>
                  </a:cubicBezTo>
                  <a:cubicBezTo>
                    <a:pt x="12761" y="19461"/>
                    <a:pt x="12264" y="19568"/>
                    <a:pt x="11788" y="19806"/>
                  </a:cubicBezTo>
                  <a:cubicBezTo>
                    <a:pt x="9881" y="20762"/>
                    <a:pt x="8485" y="22808"/>
                    <a:pt x="7660" y="24724"/>
                  </a:cubicBezTo>
                  <a:cubicBezTo>
                    <a:pt x="6966" y="26337"/>
                    <a:pt x="6845" y="28259"/>
                    <a:pt x="7404" y="29942"/>
                  </a:cubicBezTo>
                  <a:lnTo>
                    <a:pt x="7404" y="29942"/>
                  </a:lnTo>
                  <a:cubicBezTo>
                    <a:pt x="7265" y="29960"/>
                    <a:pt x="7126" y="29976"/>
                    <a:pt x="6988" y="29987"/>
                  </a:cubicBezTo>
                  <a:cubicBezTo>
                    <a:pt x="6817" y="30002"/>
                    <a:pt x="6646" y="30011"/>
                    <a:pt x="6475" y="30016"/>
                  </a:cubicBezTo>
                  <a:cubicBezTo>
                    <a:pt x="6454" y="30017"/>
                    <a:pt x="6432" y="30017"/>
                    <a:pt x="6411" y="30017"/>
                  </a:cubicBezTo>
                  <a:cubicBezTo>
                    <a:pt x="6373" y="30017"/>
                    <a:pt x="6336" y="30016"/>
                    <a:pt x="6298" y="30016"/>
                  </a:cubicBezTo>
                  <a:cubicBezTo>
                    <a:pt x="6263" y="30016"/>
                    <a:pt x="6229" y="30017"/>
                    <a:pt x="6194" y="30018"/>
                  </a:cubicBezTo>
                  <a:cubicBezTo>
                    <a:pt x="6185" y="30018"/>
                    <a:pt x="6178" y="30018"/>
                    <a:pt x="6172" y="30019"/>
                  </a:cubicBezTo>
                  <a:lnTo>
                    <a:pt x="6172" y="30019"/>
                  </a:lnTo>
                  <a:cubicBezTo>
                    <a:pt x="6159" y="30018"/>
                    <a:pt x="6143" y="30016"/>
                    <a:pt x="6124" y="30015"/>
                  </a:cubicBezTo>
                  <a:cubicBezTo>
                    <a:pt x="5962" y="30000"/>
                    <a:pt x="5801" y="29986"/>
                    <a:pt x="5641" y="29962"/>
                  </a:cubicBezTo>
                  <a:cubicBezTo>
                    <a:pt x="5569" y="29952"/>
                    <a:pt x="5497" y="29938"/>
                    <a:pt x="5425" y="29927"/>
                  </a:cubicBezTo>
                  <a:cubicBezTo>
                    <a:pt x="5404" y="29922"/>
                    <a:pt x="5383" y="29917"/>
                    <a:pt x="5361" y="29912"/>
                  </a:cubicBezTo>
                  <a:lnTo>
                    <a:pt x="5361" y="29912"/>
                  </a:lnTo>
                  <a:cubicBezTo>
                    <a:pt x="5235" y="29864"/>
                    <a:pt x="5095" y="29839"/>
                    <a:pt x="4967" y="29793"/>
                  </a:cubicBezTo>
                  <a:cubicBezTo>
                    <a:pt x="4912" y="29773"/>
                    <a:pt x="4859" y="29746"/>
                    <a:pt x="4805" y="29728"/>
                  </a:cubicBezTo>
                  <a:lnTo>
                    <a:pt x="4805" y="29728"/>
                  </a:lnTo>
                  <a:cubicBezTo>
                    <a:pt x="4801" y="29726"/>
                    <a:pt x="4796" y="29723"/>
                    <a:pt x="4791" y="29721"/>
                  </a:cubicBezTo>
                  <a:cubicBezTo>
                    <a:pt x="4681" y="29662"/>
                    <a:pt x="4573" y="29589"/>
                    <a:pt x="4462" y="29533"/>
                  </a:cubicBezTo>
                  <a:lnTo>
                    <a:pt x="4462" y="29533"/>
                  </a:lnTo>
                  <a:cubicBezTo>
                    <a:pt x="4409" y="29493"/>
                    <a:pt x="4355" y="29453"/>
                    <a:pt x="4304" y="29411"/>
                  </a:cubicBezTo>
                  <a:cubicBezTo>
                    <a:pt x="4255" y="29371"/>
                    <a:pt x="4209" y="29330"/>
                    <a:pt x="4161" y="29290"/>
                  </a:cubicBezTo>
                  <a:lnTo>
                    <a:pt x="4161" y="29290"/>
                  </a:lnTo>
                  <a:cubicBezTo>
                    <a:pt x="4074" y="29187"/>
                    <a:pt x="3976" y="29092"/>
                    <a:pt x="3890" y="28986"/>
                  </a:cubicBezTo>
                  <a:cubicBezTo>
                    <a:pt x="3852" y="28938"/>
                    <a:pt x="3816" y="28888"/>
                    <a:pt x="3776" y="28840"/>
                  </a:cubicBezTo>
                  <a:lnTo>
                    <a:pt x="3776" y="28840"/>
                  </a:lnTo>
                  <a:cubicBezTo>
                    <a:pt x="3704" y="28714"/>
                    <a:pt x="3621" y="28596"/>
                    <a:pt x="3552" y="28468"/>
                  </a:cubicBezTo>
                  <a:cubicBezTo>
                    <a:pt x="3483" y="28342"/>
                    <a:pt x="3417" y="28214"/>
                    <a:pt x="3358" y="28082"/>
                  </a:cubicBezTo>
                  <a:cubicBezTo>
                    <a:pt x="3330" y="28019"/>
                    <a:pt x="3304" y="27955"/>
                    <a:pt x="3277" y="27893"/>
                  </a:cubicBezTo>
                  <a:cubicBezTo>
                    <a:pt x="3275" y="27890"/>
                    <a:pt x="3274" y="27887"/>
                    <a:pt x="3272" y="27884"/>
                  </a:cubicBezTo>
                  <a:lnTo>
                    <a:pt x="3272" y="27884"/>
                  </a:lnTo>
                  <a:cubicBezTo>
                    <a:pt x="3263" y="27860"/>
                    <a:pt x="3255" y="27837"/>
                    <a:pt x="3246" y="27813"/>
                  </a:cubicBezTo>
                  <a:cubicBezTo>
                    <a:pt x="3031" y="27192"/>
                    <a:pt x="2881" y="26553"/>
                    <a:pt x="2798" y="25901"/>
                  </a:cubicBezTo>
                  <a:cubicBezTo>
                    <a:pt x="2774" y="25728"/>
                    <a:pt x="2756" y="25556"/>
                    <a:pt x="2738" y="25382"/>
                  </a:cubicBezTo>
                  <a:cubicBezTo>
                    <a:pt x="2736" y="25356"/>
                    <a:pt x="2734" y="25339"/>
                    <a:pt x="2733" y="25326"/>
                  </a:cubicBezTo>
                  <a:lnTo>
                    <a:pt x="2733" y="25326"/>
                  </a:lnTo>
                  <a:cubicBezTo>
                    <a:pt x="2733" y="25320"/>
                    <a:pt x="2732" y="25299"/>
                    <a:pt x="2729" y="25246"/>
                  </a:cubicBezTo>
                  <a:cubicBezTo>
                    <a:pt x="2722" y="25149"/>
                    <a:pt x="2716" y="25053"/>
                    <a:pt x="2713" y="24955"/>
                  </a:cubicBezTo>
                  <a:cubicBezTo>
                    <a:pt x="2694" y="24567"/>
                    <a:pt x="2690" y="24179"/>
                    <a:pt x="2698" y="23791"/>
                  </a:cubicBezTo>
                  <a:cubicBezTo>
                    <a:pt x="2719" y="22957"/>
                    <a:pt x="2783" y="22126"/>
                    <a:pt x="2890" y="21299"/>
                  </a:cubicBezTo>
                  <a:cubicBezTo>
                    <a:pt x="3357" y="17632"/>
                    <a:pt x="4406" y="14162"/>
                    <a:pt x="5766" y="10761"/>
                  </a:cubicBezTo>
                  <a:cubicBezTo>
                    <a:pt x="6900" y="7918"/>
                    <a:pt x="8229" y="4980"/>
                    <a:pt x="10153" y="2571"/>
                  </a:cubicBezTo>
                  <a:cubicBezTo>
                    <a:pt x="10192" y="2521"/>
                    <a:pt x="10232" y="2472"/>
                    <a:pt x="10272" y="2422"/>
                  </a:cubicBezTo>
                  <a:cubicBezTo>
                    <a:pt x="10293" y="2397"/>
                    <a:pt x="10316" y="2371"/>
                    <a:pt x="10337" y="2345"/>
                  </a:cubicBezTo>
                  <a:lnTo>
                    <a:pt x="10337" y="2345"/>
                  </a:lnTo>
                  <a:cubicBezTo>
                    <a:pt x="10410" y="2262"/>
                    <a:pt x="10484" y="2180"/>
                    <a:pt x="10560" y="2099"/>
                  </a:cubicBezTo>
                  <a:cubicBezTo>
                    <a:pt x="10715" y="1935"/>
                    <a:pt x="10876" y="1778"/>
                    <a:pt x="11047" y="1630"/>
                  </a:cubicBezTo>
                  <a:cubicBezTo>
                    <a:pt x="11750" y="1024"/>
                    <a:pt x="10588" y="1"/>
                    <a:pt x="973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-2225305">
              <a:off x="8513182" y="3745809"/>
              <a:ext cx="435765" cy="1423073"/>
            </a:xfrm>
            <a:custGeom>
              <a:avLst/>
              <a:gdLst/>
              <a:ahLst/>
              <a:cxnLst/>
              <a:rect l="l" t="t" r="r" b="b"/>
              <a:pathLst>
                <a:path w="15040" h="49116" extrusionOk="0">
                  <a:moveTo>
                    <a:pt x="2622" y="0"/>
                  </a:moveTo>
                  <a:cubicBezTo>
                    <a:pt x="2279" y="0"/>
                    <a:pt x="1966" y="93"/>
                    <a:pt x="1911" y="396"/>
                  </a:cubicBezTo>
                  <a:lnTo>
                    <a:pt x="1909" y="396"/>
                  </a:lnTo>
                  <a:cubicBezTo>
                    <a:pt x="1170" y="4445"/>
                    <a:pt x="0" y="8600"/>
                    <a:pt x="387" y="12750"/>
                  </a:cubicBezTo>
                  <a:cubicBezTo>
                    <a:pt x="561" y="14618"/>
                    <a:pt x="1107" y="16551"/>
                    <a:pt x="2154" y="18121"/>
                  </a:cubicBezTo>
                  <a:cubicBezTo>
                    <a:pt x="2937" y="19295"/>
                    <a:pt x="4098" y="20091"/>
                    <a:pt x="5333" y="20727"/>
                  </a:cubicBezTo>
                  <a:cubicBezTo>
                    <a:pt x="5897" y="21017"/>
                    <a:pt x="6464" y="21298"/>
                    <a:pt x="7006" y="21629"/>
                  </a:cubicBezTo>
                  <a:cubicBezTo>
                    <a:pt x="7157" y="21722"/>
                    <a:pt x="7306" y="21818"/>
                    <a:pt x="7453" y="21917"/>
                  </a:cubicBezTo>
                  <a:cubicBezTo>
                    <a:pt x="7485" y="21938"/>
                    <a:pt x="7517" y="21961"/>
                    <a:pt x="7548" y="21983"/>
                  </a:cubicBezTo>
                  <a:lnTo>
                    <a:pt x="7548" y="21983"/>
                  </a:lnTo>
                  <a:cubicBezTo>
                    <a:pt x="7581" y="22006"/>
                    <a:pt x="7646" y="22053"/>
                    <a:pt x="7673" y="22075"/>
                  </a:cubicBezTo>
                  <a:cubicBezTo>
                    <a:pt x="8022" y="22350"/>
                    <a:pt x="8354" y="22636"/>
                    <a:pt x="8675" y="22942"/>
                  </a:cubicBezTo>
                  <a:cubicBezTo>
                    <a:pt x="9261" y="23505"/>
                    <a:pt x="9958" y="24216"/>
                    <a:pt x="10290" y="24815"/>
                  </a:cubicBezTo>
                  <a:cubicBezTo>
                    <a:pt x="10641" y="25447"/>
                    <a:pt x="10772" y="25871"/>
                    <a:pt x="10764" y="26580"/>
                  </a:cubicBezTo>
                  <a:cubicBezTo>
                    <a:pt x="10758" y="27147"/>
                    <a:pt x="10613" y="27661"/>
                    <a:pt x="10386" y="28272"/>
                  </a:cubicBezTo>
                  <a:cubicBezTo>
                    <a:pt x="10124" y="28975"/>
                    <a:pt x="9796" y="29652"/>
                    <a:pt x="9488" y="30336"/>
                  </a:cubicBezTo>
                  <a:cubicBezTo>
                    <a:pt x="8680" y="32128"/>
                    <a:pt x="8081" y="33925"/>
                    <a:pt x="7886" y="35895"/>
                  </a:cubicBezTo>
                  <a:cubicBezTo>
                    <a:pt x="7421" y="40569"/>
                    <a:pt x="9649" y="44705"/>
                    <a:pt x="12362" y="48335"/>
                  </a:cubicBezTo>
                  <a:cubicBezTo>
                    <a:pt x="12712" y="48804"/>
                    <a:pt x="13393" y="49116"/>
                    <a:pt x="13996" y="49116"/>
                  </a:cubicBezTo>
                  <a:cubicBezTo>
                    <a:pt x="14077" y="49116"/>
                    <a:pt x="14156" y="49110"/>
                    <a:pt x="14233" y="49099"/>
                  </a:cubicBezTo>
                  <a:cubicBezTo>
                    <a:pt x="14838" y="49007"/>
                    <a:pt x="15039" y="48506"/>
                    <a:pt x="14674" y="48017"/>
                  </a:cubicBezTo>
                  <a:cubicBezTo>
                    <a:pt x="12375" y="44940"/>
                    <a:pt x="10450" y="41528"/>
                    <a:pt x="10539" y="37574"/>
                  </a:cubicBezTo>
                  <a:cubicBezTo>
                    <a:pt x="10582" y="35627"/>
                    <a:pt x="11092" y="33807"/>
                    <a:pt x="11860" y="32032"/>
                  </a:cubicBezTo>
                  <a:cubicBezTo>
                    <a:pt x="12415" y="30756"/>
                    <a:pt x="13130" y="29495"/>
                    <a:pt x="13381" y="28113"/>
                  </a:cubicBezTo>
                  <a:cubicBezTo>
                    <a:pt x="13662" y="26562"/>
                    <a:pt x="13156" y="25164"/>
                    <a:pt x="12210" y="23930"/>
                  </a:cubicBezTo>
                  <a:cubicBezTo>
                    <a:pt x="11103" y="22484"/>
                    <a:pt x="9622" y="21198"/>
                    <a:pt x="8047" y="20286"/>
                  </a:cubicBezTo>
                  <a:cubicBezTo>
                    <a:pt x="7510" y="19976"/>
                    <a:pt x="6951" y="19707"/>
                    <a:pt x="6403" y="19418"/>
                  </a:cubicBezTo>
                  <a:cubicBezTo>
                    <a:pt x="6175" y="19298"/>
                    <a:pt x="5948" y="19174"/>
                    <a:pt x="5729" y="19040"/>
                  </a:cubicBezTo>
                  <a:cubicBezTo>
                    <a:pt x="5620" y="18972"/>
                    <a:pt x="5515" y="18900"/>
                    <a:pt x="5408" y="18830"/>
                  </a:cubicBezTo>
                  <a:lnTo>
                    <a:pt x="5408" y="18830"/>
                  </a:lnTo>
                  <a:cubicBezTo>
                    <a:pt x="5469" y="18869"/>
                    <a:pt x="5496" y="18885"/>
                    <a:pt x="5499" y="18885"/>
                  </a:cubicBezTo>
                  <a:cubicBezTo>
                    <a:pt x="5510" y="18885"/>
                    <a:pt x="5241" y="18695"/>
                    <a:pt x="5178" y="18640"/>
                  </a:cubicBezTo>
                  <a:cubicBezTo>
                    <a:pt x="5143" y="18610"/>
                    <a:pt x="5024" y="18496"/>
                    <a:pt x="4968" y="18445"/>
                  </a:cubicBezTo>
                  <a:lnTo>
                    <a:pt x="4968" y="18445"/>
                  </a:lnTo>
                  <a:cubicBezTo>
                    <a:pt x="4920" y="18388"/>
                    <a:pt x="4796" y="18249"/>
                    <a:pt x="4763" y="18207"/>
                  </a:cubicBezTo>
                  <a:cubicBezTo>
                    <a:pt x="4657" y="18078"/>
                    <a:pt x="4558" y="17942"/>
                    <a:pt x="4465" y="17803"/>
                  </a:cubicBezTo>
                  <a:cubicBezTo>
                    <a:pt x="4323" y="17589"/>
                    <a:pt x="4379" y="17678"/>
                    <a:pt x="4247" y="17421"/>
                  </a:cubicBezTo>
                  <a:cubicBezTo>
                    <a:pt x="3831" y="16626"/>
                    <a:pt x="3531" y="15749"/>
                    <a:pt x="3333" y="14875"/>
                  </a:cubicBezTo>
                  <a:cubicBezTo>
                    <a:pt x="2838" y="12678"/>
                    <a:pt x="3021" y="10352"/>
                    <a:pt x="3328" y="8143"/>
                  </a:cubicBezTo>
                  <a:cubicBezTo>
                    <a:pt x="3640" y="5903"/>
                    <a:pt x="4151" y="3699"/>
                    <a:pt x="4556" y="1476"/>
                  </a:cubicBezTo>
                  <a:cubicBezTo>
                    <a:pt x="4673" y="841"/>
                    <a:pt x="4080" y="390"/>
                    <a:pt x="3545" y="171"/>
                  </a:cubicBezTo>
                  <a:cubicBezTo>
                    <a:pt x="3375" y="102"/>
                    <a:pt x="2981" y="0"/>
                    <a:pt x="2622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054827" y="-79728"/>
              <a:ext cx="1054835" cy="1431162"/>
            </a:xfrm>
            <a:custGeom>
              <a:avLst/>
              <a:gdLst/>
              <a:ahLst/>
              <a:cxnLst/>
              <a:rect l="l" t="t" r="r" b="b"/>
              <a:pathLst>
                <a:path w="36405" h="49393" extrusionOk="0">
                  <a:moveTo>
                    <a:pt x="14570" y="18820"/>
                  </a:moveTo>
                  <a:cubicBezTo>
                    <a:pt x="14571" y="18820"/>
                    <a:pt x="14584" y="18822"/>
                    <a:pt x="14618" y="18826"/>
                  </a:cubicBezTo>
                  <a:lnTo>
                    <a:pt x="14618" y="18826"/>
                  </a:lnTo>
                  <a:cubicBezTo>
                    <a:pt x="14592" y="18823"/>
                    <a:pt x="14569" y="18820"/>
                    <a:pt x="14570" y="18820"/>
                  </a:cubicBezTo>
                  <a:close/>
                  <a:moveTo>
                    <a:pt x="14649" y="18829"/>
                  </a:moveTo>
                  <a:cubicBezTo>
                    <a:pt x="14656" y="18830"/>
                    <a:pt x="14663" y="18831"/>
                    <a:pt x="14671" y="18831"/>
                  </a:cubicBezTo>
                  <a:cubicBezTo>
                    <a:pt x="14664" y="18831"/>
                    <a:pt x="14656" y="18830"/>
                    <a:pt x="14649" y="18829"/>
                  </a:cubicBezTo>
                  <a:close/>
                  <a:moveTo>
                    <a:pt x="4756" y="1"/>
                  </a:moveTo>
                  <a:cubicBezTo>
                    <a:pt x="4233" y="1"/>
                    <a:pt x="3605" y="121"/>
                    <a:pt x="3325" y="476"/>
                  </a:cubicBezTo>
                  <a:lnTo>
                    <a:pt x="3326" y="476"/>
                  </a:lnTo>
                  <a:cubicBezTo>
                    <a:pt x="2008" y="2142"/>
                    <a:pt x="1178" y="4142"/>
                    <a:pt x="699" y="6201"/>
                  </a:cubicBezTo>
                  <a:cubicBezTo>
                    <a:pt x="189" y="8379"/>
                    <a:pt x="0" y="10711"/>
                    <a:pt x="513" y="12908"/>
                  </a:cubicBezTo>
                  <a:cubicBezTo>
                    <a:pt x="1037" y="15152"/>
                    <a:pt x="2290" y="16981"/>
                    <a:pt x="4410" y="17964"/>
                  </a:cubicBezTo>
                  <a:cubicBezTo>
                    <a:pt x="5998" y="18700"/>
                    <a:pt x="7727" y="18857"/>
                    <a:pt x="9460" y="18857"/>
                  </a:cubicBezTo>
                  <a:cubicBezTo>
                    <a:pt x="10349" y="18857"/>
                    <a:pt x="11239" y="18815"/>
                    <a:pt x="12111" y="18790"/>
                  </a:cubicBezTo>
                  <a:cubicBezTo>
                    <a:pt x="12453" y="18779"/>
                    <a:pt x="12794" y="18772"/>
                    <a:pt x="13136" y="18772"/>
                  </a:cubicBezTo>
                  <a:cubicBezTo>
                    <a:pt x="13425" y="18772"/>
                    <a:pt x="13714" y="18777"/>
                    <a:pt x="14003" y="18790"/>
                  </a:cubicBezTo>
                  <a:cubicBezTo>
                    <a:pt x="14159" y="18796"/>
                    <a:pt x="14314" y="18804"/>
                    <a:pt x="14471" y="18815"/>
                  </a:cubicBezTo>
                  <a:cubicBezTo>
                    <a:pt x="14524" y="18819"/>
                    <a:pt x="14579" y="18823"/>
                    <a:pt x="14634" y="18828"/>
                  </a:cubicBezTo>
                  <a:lnTo>
                    <a:pt x="14634" y="18828"/>
                  </a:lnTo>
                  <a:cubicBezTo>
                    <a:pt x="14656" y="18831"/>
                    <a:pt x="14684" y="18835"/>
                    <a:pt x="14720" y="18839"/>
                  </a:cubicBezTo>
                  <a:cubicBezTo>
                    <a:pt x="15027" y="18879"/>
                    <a:pt x="15332" y="18924"/>
                    <a:pt x="15635" y="18988"/>
                  </a:cubicBezTo>
                  <a:cubicBezTo>
                    <a:pt x="16640" y="19200"/>
                    <a:pt x="17890" y="19807"/>
                    <a:pt x="18695" y="20664"/>
                  </a:cubicBezTo>
                  <a:cubicBezTo>
                    <a:pt x="19527" y="21549"/>
                    <a:pt x="20224" y="22576"/>
                    <a:pt x="20570" y="23749"/>
                  </a:cubicBezTo>
                  <a:cubicBezTo>
                    <a:pt x="20886" y="24819"/>
                    <a:pt x="20955" y="25940"/>
                    <a:pt x="20971" y="27052"/>
                  </a:cubicBezTo>
                  <a:cubicBezTo>
                    <a:pt x="20990" y="28322"/>
                    <a:pt x="20957" y="29591"/>
                    <a:pt x="21038" y="30859"/>
                  </a:cubicBezTo>
                  <a:cubicBezTo>
                    <a:pt x="21109" y="31947"/>
                    <a:pt x="21323" y="33040"/>
                    <a:pt x="21492" y="34117"/>
                  </a:cubicBezTo>
                  <a:cubicBezTo>
                    <a:pt x="21808" y="36134"/>
                    <a:pt x="22180" y="38161"/>
                    <a:pt x="22863" y="40093"/>
                  </a:cubicBezTo>
                  <a:cubicBezTo>
                    <a:pt x="23527" y="41973"/>
                    <a:pt x="24467" y="43754"/>
                    <a:pt x="25866" y="45194"/>
                  </a:cubicBezTo>
                  <a:cubicBezTo>
                    <a:pt x="27515" y="46892"/>
                    <a:pt x="29609" y="48042"/>
                    <a:pt x="31850" y="48764"/>
                  </a:cubicBezTo>
                  <a:cubicBezTo>
                    <a:pt x="32564" y="48994"/>
                    <a:pt x="33293" y="49180"/>
                    <a:pt x="34025" y="49343"/>
                  </a:cubicBezTo>
                  <a:cubicBezTo>
                    <a:pt x="34171" y="49376"/>
                    <a:pt x="34339" y="49393"/>
                    <a:pt x="34515" y="49393"/>
                  </a:cubicBezTo>
                  <a:cubicBezTo>
                    <a:pt x="35034" y="49393"/>
                    <a:pt x="35624" y="49242"/>
                    <a:pt x="35945" y="48906"/>
                  </a:cubicBezTo>
                  <a:cubicBezTo>
                    <a:pt x="36405" y="48427"/>
                    <a:pt x="35742" y="48132"/>
                    <a:pt x="35343" y="48042"/>
                  </a:cubicBezTo>
                  <a:cubicBezTo>
                    <a:pt x="33117" y="47542"/>
                    <a:pt x="30972" y="46657"/>
                    <a:pt x="29210" y="45162"/>
                  </a:cubicBezTo>
                  <a:cubicBezTo>
                    <a:pt x="27772" y="43941"/>
                    <a:pt x="26721" y="42297"/>
                    <a:pt x="25997" y="40569"/>
                  </a:cubicBezTo>
                  <a:cubicBezTo>
                    <a:pt x="25240" y="38761"/>
                    <a:pt x="24837" y="36808"/>
                    <a:pt x="24506" y="34883"/>
                  </a:cubicBezTo>
                  <a:cubicBezTo>
                    <a:pt x="24332" y="33863"/>
                    <a:pt x="24182" y="32837"/>
                    <a:pt x="24032" y="31813"/>
                  </a:cubicBezTo>
                  <a:cubicBezTo>
                    <a:pt x="23850" y="30583"/>
                    <a:pt x="23821" y="29356"/>
                    <a:pt x="23820" y="28115"/>
                  </a:cubicBezTo>
                  <a:cubicBezTo>
                    <a:pt x="23818" y="25859"/>
                    <a:pt x="23799" y="23608"/>
                    <a:pt x="22609" y="21606"/>
                  </a:cubicBezTo>
                  <a:cubicBezTo>
                    <a:pt x="21187" y="19216"/>
                    <a:pt x="18762" y="17862"/>
                    <a:pt x="16038" y="17537"/>
                  </a:cubicBezTo>
                  <a:cubicBezTo>
                    <a:pt x="15248" y="17443"/>
                    <a:pt x="14457" y="17412"/>
                    <a:pt x="13665" y="17412"/>
                  </a:cubicBezTo>
                  <a:cubicBezTo>
                    <a:pt x="13152" y="17412"/>
                    <a:pt x="12639" y="17425"/>
                    <a:pt x="12124" y="17443"/>
                  </a:cubicBezTo>
                  <a:cubicBezTo>
                    <a:pt x="11515" y="17466"/>
                    <a:pt x="10907" y="17489"/>
                    <a:pt x="10298" y="17494"/>
                  </a:cubicBezTo>
                  <a:cubicBezTo>
                    <a:pt x="10236" y="17495"/>
                    <a:pt x="10174" y="17495"/>
                    <a:pt x="10111" y="17495"/>
                  </a:cubicBezTo>
                  <a:cubicBezTo>
                    <a:pt x="9884" y="17495"/>
                    <a:pt x="9657" y="17492"/>
                    <a:pt x="9429" y="17485"/>
                  </a:cubicBezTo>
                  <a:cubicBezTo>
                    <a:pt x="9274" y="17480"/>
                    <a:pt x="9119" y="17472"/>
                    <a:pt x="8966" y="17464"/>
                  </a:cubicBezTo>
                  <a:cubicBezTo>
                    <a:pt x="8913" y="17460"/>
                    <a:pt x="8629" y="17434"/>
                    <a:pt x="8602" y="17434"/>
                  </a:cubicBezTo>
                  <a:cubicBezTo>
                    <a:pt x="8594" y="17434"/>
                    <a:pt x="8608" y="17436"/>
                    <a:pt x="8656" y="17442"/>
                  </a:cubicBezTo>
                  <a:cubicBezTo>
                    <a:pt x="8063" y="17371"/>
                    <a:pt x="7584" y="17285"/>
                    <a:pt x="7114" y="17128"/>
                  </a:cubicBezTo>
                  <a:cubicBezTo>
                    <a:pt x="6585" y="16956"/>
                    <a:pt x="6084" y="16707"/>
                    <a:pt x="5625" y="16392"/>
                  </a:cubicBezTo>
                  <a:cubicBezTo>
                    <a:pt x="4850" y="15860"/>
                    <a:pt x="4275" y="15020"/>
                    <a:pt x="3874" y="14167"/>
                  </a:cubicBezTo>
                  <a:cubicBezTo>
                    <a:pt x="2983" y="12275"/>
                    <a:pt x="2927" y="10002"/>
                    <a:pt x="3176" y="7962"/>
                  </a:cubicBezTo>
                  <a:cubicBezTo>
                    <a:pt x="3430" y="5869"/>
                    <a:pt x="4087" y="3764"/>
                    <a:pt x="5152" y="1939"/>
                  </a:cubicBezTo>
                  <a:cubicBezTo>
                    <a:pt x="5360" y="1578"/>
                    <a:pt x="5592" y="1233"/>
                    <a:pt x="5847" y="906"/>
                  </a:cubicBezTo>
                  <a:cubicBezTo>
                    <a:pt x="6232" y="418"/>
                    <a:pt x="5708" y="123"/>
                    <a:pt x="5245" y="40"/>
                  </a:cubicBezTo>
                  <a:cubicBezTo>
                    <a:pt x="5108" y="15"/>
                    <a:pt x="4938" y="1"/>
                    <a:pt x="475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8877766" y="3133802"/>
              <a:ext cx="463049" cy="786208"/>
            </a:xfrm>
            <a:custGeom>
              <a:avLst/>
              <a:gdLst/>
              <a:ahLst/>
              <a:cxnLst/>
              <a:rect l="l" t="t" r="r" b="b"/>
              <a:pathLst>
                <a:path w="15981" h="27134" extrusionOk="0">
                  <a:moveTo>
                    <a:pt x="7190" y="14865"/>
                  </a:moveTo>
                  <a:lnTo>
                    <a:pt x="7180" y="14871"/>
                  </a:lnTo>
                  <a:lnTo>
                    <a:pt x="7180" y="14871"/>
                  </a:lnTo>
                  <a:cubicBezTo>
                    <a:pt x="7185" y="14868"/>
                    <a:pt x="7188" y="14866"/>
                    <a:pt x="7190" y="14865"/>
                  </a:cubicBezTo>
                  <a:close/>
                  <a:moveTo>
                    <a:pt x="2881" y="21722"/>
                  </a:moveTo>
                  <a:cubicBezTo>
                    <a:pt x="2871" y="21757"/>
                    <a:pt x="2867" y="21770"/>
                    <a:pt x="2867" y="21770"/>
                  </a:cubicBezTo>
                  <a:cubicBezTo>
                    <a:pt x="2867" y="21770"/>
                    <a:pt x="2874" y="21744"/>
                    <a:pt x="2881" y="21722"/>
                  </a:cubicBezTo>
                  <a:close/>
                  <a:moveTo>
                    <a:pt x="14455" y="0"/>
                  </a:moveTo>
                  <a:cubicBezTo>
                    <a:pt x="14202" y="0"/>
                    <a:pt x="13948" y="49"/>
                    <a:pt x="13799" y="99"/>
                  </a:cubicBezTo>
                  <a:cubicBezTo>
                    <a:pt x="13337" y="254"/>
                    <a:pt x="12754" y="641"/>
                    <a:pt x="12862" y="1200"/>
                  </a:cubicBezTo>
                  <a:lnTo>
                    <a:pt x="12862" y="1198"/>
                  </a:lnTo>
                  <a:cubicBezTo>
                    <a:pt x="13145" y="2655"/>
                    <a:pt x="13322" y="4133"/>
                    <a:pt x="13276" y="5620"/>
                  </a:cubicBezTo>
                  <a:cubicBezTo>
                    <a:pt x="13259" y="6238"/>
                    <a:pt x="13198" y="6853"/>
                    <a:pt x="13094" y="7464"/>
                  </a:cubicBezTo>
                  <a:cubicBezTo>
                    <a:pt x="13001" y="8000"/>
                    <a:pt x="12872" y="8502"/>
                    <a:pt x="12738" y="8889"/>
                  </a:cubicBezTo>
                  <a:cubicBezTo>
                    <a:pt x="12580" y="9350"/>
                    <a:pt x="12383" y="9798"/>
                    <a:pt x="12155" y="10229"/>
                  </a:cubicBezTo>
                  <a:cubicBezTo>
                    <a:pt x="12051" y="10424"/>
                    <a:pt x="11939" y="10612"/>
                    <a:pt x="11822" y="10801"/>
                  </a:cubicBezTo>
                  <a:cubicBezTo>
                    <a:pt x="11798" y="10840"/>
                    <a:pt x="11783" y="10864"/>
                    <a:pt x="11775" y="10878"/>
                  </a:cubicBezTo>
                  <a:lnTo>
                    <a:pt x="11775" y="10878"/>
                  </a:lnTo>
                  <a:cubicBezTo>
                    <a:pt x="11766" y="10890"/>
                    <a:pt x="11749" y="10913"/>
                    <a:pt x="11719" y="10956"/>
                  </a:cubicBezTo>
                  <a:cubicBezTo>
                    <a:pt x="11650" y="11053"/>
                    <a:pt x="11581" y="11151"/>
                    <a:pt x="11509" y="11245"/>
                  </a:cubicBezTo>
                  <a:cubicBezTo>
                    <a:pt x="11239" y="11600"/>
                    <a:pt x="10949" y="11937"/>
                    <a:pt x="10637" y="12255"/>
                  </a:cubicBezTo>
                  <a:cubicBezTo>
                    <a:pt x="10556" y="12338"/>
                    <a:pt x="10472" y="12418"/>
                    <a:pt x="10391" y="12499"/>
                  </a:cubicBezTo>
                  <a:cubicBezTo>
                    <a:pt x="10459" y="12431"/>
                    <a:pt x="10484" y="12406"/>
                    <a:pt x="10483" y="12406"/>
                  </a:cubicBezTo>
                  <a:lnTo>
                    <a:pt x="10483" y="12406"/>
                  </a:lnTo>
                  <a:cubicBezTo>
                    <a:pt x="10482" y="12406"/>
                    <a:pt x="10350" y="12535"/>
                    <a:pt x="10313" y="12569"/>
                  </a:cubicBezTo>
                  <a:cubicBezTo>
                    <a:pt x="10142" y="12724"/>
                    <a:pt x="9966" y="12876"/>
                    <a:pt x="9789" y="13021"/>
                  </a:cubicBezTo>
                  <a:cubicBezTo>
                    <a:pt x="9102" y="13587"/>
                    <a:pt x="8370" y="14092"/>
                    <a:pt x="7629" y="14579"/>
                  </a:cubicBezTo>
                  <a:cubicBezTo>
                    <a:pt x="7455" y="14692"/>
                    <a:pt x="7281" y="14806"/>
                    <a:pt x="7108" y="14919"/>
                  </a:cubicBezTo>
                  <a:cubicBezTo>
                    <a:pt x="7080" y="14937"/>
                    <a:pt x="7064" y="14947"/>
                    <a:pt x="7056" y="14953"/>
                  </a:cubicBezTo>
                  <a:lnTo>
                    <a:pt x="7056" y="14953"/>
                  </a:lnTo>
                  <a:lnTo>
                    <a:pt x="7180" y="14871"/>
                  </a:lnTo>
                  <a:lnTo>
                    <a:pt x="7180" y="14871"/>
                  </a:lnTo>
                  <a:cubicBezTo>
                    <a:pt x="7147" y="14893"/>
                    <a:pt x="7049" y="14957"/>
                    <a:pt x="7049" y="14957"/>
                  </a:cubicBezTo>
                  <a:cubicBezTo>
                    <a:pt x="7049" y="14957"/>
                    <a:pt x="7051" y="14955"/>
                    <a:pt x="7056" y="14953"/>
                  </a:cubicBezTo>
                  <a:lnTo>
                    <a:pt x="7056" y="14953"/>
                  </a:lnTo>
                  <a:lnTo>
                    <a:pt x="7046" y="14959"/>
                  </a:lnTo>
                  <a:lnTo>
                    <a:pt x="6530" y="15291"/>
                  </a:lnTo>
                  <a:cubicBezTo>
                    <a:pt x="6166" y="15526"/>
                    <a:pt x="5803" y="15761"/>
                    <a:pt x="5445" y="16004"/>
                  </a:cubicBezTo>
                  <a:cubicBezTo>
                    <a:pt x="3923" y="17034"/>
                    <a:pt x="2501" y="18220"/>
                    <a:pt x="1502" y="19781"/>
                  </a:cubicBezTo>
                  <a:cubicBezTo>
                    <a:pt x="172" y="21859"/>
                    <a:pt x="1" y="24332"/>
                    <a:pt x="291" y="26723"/>
                  </a:cubicBezTo>
                  <a:cubicBezTo>
                    <a:pt x="330" y="27041"/>
                    <a:pt x="683" y="27133"/>
                    <a:pt x="1039" y="27133"/>
                  </a:cubicBezTo>
                  <a:cubicBezTo>
                    <a:pt x="1300" y="27133"/>
                    <a:pt x="1563" y="27083"/>
                    <a:pt x="1702" y="27036"/>
                  </a:cubicBezTo>
                  <a:cubicBezTo>
                    <a:pt x="2196" y="26870"/>
                    <a:pt x="2707" y="26503"/>
                    <a:pt x="2638" y="25936"/>
                  </a:cubicBezTo>
                  <a:cubicBezTo>
                    <a:pt x="2502" y="24818"/>
                    <a:pt x="2499" y="23669"/>
                    <a:pt x="2692" y="22557"/>
                  </a:cubicBezTo>
                  <a:cubicBezTo>
                    <a:pt x="2734" y="22316"/>
                    <a:pt x="2790" y="22079"/>
                    <a:pt x="2847" y="21841"/>
                  </a:cubicBezTo>
                  <a:cubicBezTo>
                    <a:pt x="2859" y="21799"/>
                    <a:pt x="2871" y="21757"/>
                    <a:pt x="2883" y="21714"/>
                  </a:cubicBezTo>
                  <a:lnTo>
                    <a:pt x="2883" y="21714"/>
                  </a:lnTo>
                  <a:cubicBezTo>
                    <a:pt x="2885" y="21706"/>
                    <a:pt x="2887" y="21699"/>
                    <a:pt x="2889" y="21694"/>
                  </a:cubicBezTo>
                  <a:cubicBezTo>
                    <a:pt x="2934" y="21555"/>
                    <a:pt x="2980" y="21420"/>
                    <a:pt x="3030" y="21284"/>
                  </a:cubicBezTo>
                  <a:cubicBezTo>
                    <a:pt x="3183" y="20873"/>
                    <a:pt x="3371" y="20477"/>
                    <a:pt x="3593" y="20098"/>
                  </a:cubicBezTo>
                  <a:cubicBezTo>
                    <a:pt x="3643" y="20012"/>
                    <a:pt x="3697" y="19928"/>
                    <a:pt x="3750" y="19841"/>
                  </a:cubicBezTo>
                  <a:cubicBezTo>
                    <a:pt x="3751" y="19840"/>
                    <a:pt x="3751" y="19840"/>
                    <a:pt x="3752" y="19839"/>
                  </a:cubicBezTo>
                  <a:lnTo>
                    <a:pt x="3752" y="19839"/>
                  </a:lnTo>
                  <a:cubicBezTo>
                    <a:pt x="3773" y="19806"/>
                    <a:pt x="3796" y="19774"/>
                    <a:pt x="3819" y="19742"/>
                  </a:cubicBezTo>
                  <a:cubicBezTo>
                    <a:pt x="3945" y="19562"/>
                    <a:pt x="4079" y="19388"/>
                    <a:pt x="4220" y="19218"/>
                  </a:cubicBezTo>
                  <a:cubicBezTo>
                    <a:pt x="4346" y="19066"/>
                    <a:pt x="4477" y="18919"/>
                    <a:pt x="4613" y="18776"/>
                  </a:cubicBezTo>
                  <a:cubicBezTo>
                    <a:pt x="4688" y="18696"/>
                    <a:pt x="4763" y="18618"/>
                    <a:pt x="4841" y="18541"/>
                  </a:cubicBezTo>
                  <a:cubicBezTo>
                    <a:pt x="4872" y="18511"/>
                    <a:pt x="4903" y="18480"/>
                    <a:pt x="4935" y="18450"/>
                  </a:cubicBezTo>
                  <a:cubicBezTo>
                    <a:pt x="4936" y="18449"/>
                    <a:pt x="4938" y="18448"/>
                    <a:pt x="4939" y="18447"/>
                  </a:cubicBezTo>
                  <a:lnTo>
                    <a:pt x="4939" y="18447"/>
                  </a:lnTo>
                  <a:cubicBezTo>
                    <a:pt x="5577" y="17885"/>
                    <a:pt x="6250" y="17362"/>
                    <a:pt x="6955" y="16883"/>
                  </a:cubicBezTo>
                  <a:cubicBezTo>
                    <a:pt x="7321" y="16633"/>
                    <a:pt x="7693" y="16392"/>
                    <a:pt x="8065" y="16151"/>
                  </a:cubicBezTo>
                  <a:cubicBezTo>
                    <a:pt x="8070" y="16148"/>
                    <a:pt x="8075" y="16145"/>
                    <a:pt x="8078" y="16142"/>
                  </a:cubicBezTo>
                  <a:lnTo>
                    <a:pt x="8078" y="16142"/>
                  </a:lnTo>
                  <a:cubicBezTo>
                    <a:pt x="8084" y="16138"/>
                    <a:pt x="8090" y="16134"/>
                    <a:pt x="8097" y="16130"/>
                  </a:cubicBezTo>
                  <a:lnTo>
                    <a:pt x="8586" y="15817"/>
                  </a:lnTo>
                  <a:cubicBezTo>
                    <a:pt x="8779" y="15692"/>
                    <a:pt x="8972" y="15566"/>
                    <a:pt x="9164" y="15440"/>
                  </a:cubicBezTo>
                  <a:cubicBezTo>
                    <a:pt x="9897" y="14961"/>
                    <a:pt x="10623" y="14464"/>
                    <a:pt x="11302" y="13911"/>
                  </a:cubicBezTo>
                  <a:cubicBezTo>
                    <a:pt x="12829" y="12670"/>
                    <a:pt x="14140" y="11143"/>
                    <a:pt x="14867" y="9294"/>
                  </a:cubicBezTo>
                  <a:cubicBezTo>
                    <a:pt x="15981" y="6464"/>
                    <a:pt x="15776" y="3342"/>
                    <a:pt x="15211" y="412"/>
                  </a:cubicBezTo>
                  <a:cubicBezTo>
                    <a:pt x="15149" y="94"/>
                    <a:pt x="14803" y="0"/>
                    <a:pt x="1445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4"/>
          <p:cNvSpPr/>
          <p:nvPr/>
        </p:nvSpPr>
        <p:spPr>
          <a:xfrm>
            <a:off x="367676" y="348709"/>
            <a:ext cx="8408648" cy="4446082"/>
          </a:xfrm>
          <a:custGeom>
            <a:avLst/>
            <a:gdLst/>
            <a:ahLst/>
            <a:cxnLst/>
            <a:rect l="l" t="t" r="r" b="b"/>
            <a:pathLst>
              <a:path w="82202" h="38056" extrusionOk="0">
                <a:moveTo>
                  <a:pt x="1" y="0"/>
                </a:moveTo>
                <a:lnTo>
                  <a:pt x="1" y="38056"/>
                </a:lnTo>
                <a:lnTo>
                  <a:pt x="82201" y="38056"/>
                </a:lnTo>
                <a:lnTo>
                  <a:pt x="82201" y="3110"/>
                </a:lnTo>
                <a:lnTo>
                  <a:pt x="82201" y="0"/>
                </a:lnTo>
                <a:lnTo>
                  <a:pt x="79392" y="0"/>
                </a:lnTo>
                <a:cubicBezTo>
                  <a:pt x="79392" y="97"/>
                  <a:pt x="79392" y="154"/>
                  <a:pt x="79400" y="389"/>
                </a:cubicBezTo>
                <a:lnTo>
                  <a:pt x="79416" y="875"/>
                </a:lnTo>
                <a:cubicBezTo>
                  <a:pt x="79448" y="891"/>
                  <a:pt x="79489" y="899"/>
                  <a:pt x="79521" y="923"/>
                </a:cubicBezTo>
                <a:cubicBezTo>
                  <a:pt x="79610" y="964"/>
                  <a:pt x="79683" y="1037"/>
                  <a:pt x="79724" y="1126"/>
                </a:cubicBezTo>
                <a:cubicBezTo>
                  <a:pt x="79877" y="1288"/>
                  <a:pt x="79926" y="1514"/>
                  <a:pt x="79869" y="1725"/>
                </a:cubicBezTo>
                <a:cubicBezTo>
                  <a:pt x="79782" y="2019"/>
                  <a:pt x="79508" y="2219"/>
                  <a:pt x="79207" y="2219"/>
                </a:cubicBezTo>
                <a:cubicBezTo>
                  <a:pt x="79201" y="2219"/>
                  <a:pt x="79195" y="2219"/>
                  <a:pt x="79189" y="2219"/>
                </a:cubicBezTo>
                <a:cubicBezTo>
                  <a:pt x="78890" y="2211"/>
                  <a:pt x="78517" y="2000"/>
                  <a:pt x="78444" y="1693"/>
                </a:cubicBezTo>
                <a:cubicBezTo>
                  <a:pt x="78363" y="1320"/>
                  <a:pt x="78630" y="1045"/>
                  <a:pt x="78954" y="915"/>
                </a:cubicBezTo>
                <a:lnTo>
                  <a:pt x="78962" y="389"/>
                </a:lnTo>
                <a:cubicBezTo>
                  <a:pt x="78971" y="154"/>
                  <a:pt x="78962" y="57"/>
                  <a:pt x="78962" y="0"/>
                </a:cubicBezTo>
                <a:lnTo>
                  <a:pt x="76833" y="0"/>
                </a:lnTo>
                <a:cubicBezTo>
                  <a:pt x="76833" y="73"/>
                  <a:pt x="76833" y="146"/>
                  <a:pt x="76841" y="389"/>
                </a:cubicBezTo>
                <a:lnTo>
                  <a:pt x="76857" y="875"/>
                </a:lnTo>
                <a:cubicBezTo>
                  <a:pt x="76898" y="891"/>
                  <a:pt x="76930" y="899"/>
                  <a:pt x="76971" y="923"/>
                </a:cubicBezTo>
                <a:cubicBezTo>
                  <a:pt x="77060" y="964"/>
                  <a:pt x="77124" y="1037"/>
                  <a:pt x="77173" y="1126"/>
                </a:cubicBezTo>
                <a:cubicBezTo>
                  <a:pt x="77319" y="1288"/>
                  <a:pt x="77375" y="1514"/>
                  <a:pt x="77319" y="1725"/>
                </a:cubicBezTo>
                <a:cubicBezTo>
                  <a:pt x="77223" y="2019"/>
                  <a:pt x="76957" y="2219"/>
                  <a:pt x="76649" y="2219"/>
                </a:cubicBezTo>
                <a:cubicBezTo>
                  <a:pt x="76643" y="2219"/>
                  <a:pt x="76637" y="2219"/>
                  <a:pt x="76630" y="2219"/>
                </a:cubicBezTo>
                <a:cubicBezTo>
                  <a:pt x="76339" y="2211"/>
                  <a:pt x="75958" y="2000"/>
                  <a:pt x="75894" y="1693"/>
                </a:cubicBezTo>
                <a:cubicBezTo>
                  <a:pt x="75805" y="1320"/>
                  <a:pt x="76072" y="1045"/>
                  <a:pt x="76396" y="915"/>
                </a:cubicBezTo>
                <a:lnTo>
                  <a:pt x="76412" y="389"/>
                </a:lnTo>
                <a:cubicBezTo>
                  <a:pt x="76412" y="138"/>
                  <a:pt x="76412" y="89"/>
                  <a:pt x="76412" y="0"/>
                </a:cubicBezTo>
                <a:lnTo>
                  <a:pt x="74274" y="0"/>
                </a:lnTo>
                <a:cubicBezTo>
                  <a:pt x="74274" y="73"/>
                  <a:pt x="74274" y="138"/>
                  <a:pt x="74282" y="389"/>
                </a:cubicBezTo>
                <a:lnTo>
                  <a:pt x="74299" y="875"/>
                </a:lnTo>
                <a:cubicBezTo>
                  <a:pt x="74339" y="891"/>
                  <a:pt x="74380" y="899"/>
                  <a:pt x="74412" y="923"/>
                </a:cubicBezTo>
                <a:cubicBezTo>
                  <a:pt x="74501" y="964"/>
                  <a:pt x="74574" y="1037"/>
                  <a:pt x="74614" y="1126"/>
                </a:cubicBezTo>
                <a:cubicBezTo>
                  <a:pt x="74760" y="1288"/>
                  <a:pt x="74817" y="1514"/>
                  <a:pt x="74760" y="1725"/>
                </a:cubicBezTo>
                <a:cubicBezTo>
                  <a:pt x="74665" y="2019"/>
                  <a:pt x="74398" y="2219"/>
                  <a:pt x="74090" y="2219"/>
                </a:cubicBezTo>
                <a:cubicBezTo>
                  <a:pt x="74084" y="2219"/>
                  <a:pt x="74078" y="2219"/>
                  <a:pt x="74072" y="2219"/>
                </a:cubicBezTo>
                <a:cubicBezTo>
                  <a:pt x="73780" y="2211"/>
                  <a:pt x="73408" y="2000"/>
                  <a:pt x="73335" y="1693"/>
                </a:cubicBezTo>
                <a:cubicBezTo>
                  <a:pt x="73254" y="1320"/>
                  <a:pt x="73521" y="1045"/>
                  <a:pt x="73837" y="915"/>
                </a:cubicBezTo>
                <a:lnTo>
                  <a:pt x="73853" y="389"/>
                </a:lnTo>
                <a:cubicBezTo>
                  <a:pt x="73861" y="138"/>
                  <a:pt x="73861" y="57"/>
                  <a:pt x="73861" y="0"/>
                </a:cubicBezTo>
                <a:lnTo>
                  <a:pt x="71724" y="0"/>
                </a:lnTo>
                <a:cubicBezTo>
                  <a:pt x="71724" y="73"/>
                  <a:pt x="71724" y="138"/>
                  <a:pt x="71732" y="389"/>
                </a:cubicBezTo>
                <a:lnTo>
                  <a:pt x="71748" y="875"/>
                </a:lnTo>
                <a:cubicBezTo>
                  <a:pt x="71789" y="891"/>
                  <a:pt x="71821" y="899"/>
                  <a:pt x="71861" y="923"/>
                </a:cubicBezTo>
                <a:cubicBezTo>
                  <a:pt x="71950" y="964"/>
                  <a:pt x="72015" y="1037"/>
                  <a:pt x="72064" y="1126"/>
                </a:cubicBezTo>
                <a:cubicBezTo>
                  <a:pt x="72210" y="1288"/>
                  <a:pt x="72266" y="1514"/>
                  <a:pt x="72210" y="1725"/>
                </a:cubicBezTo>
                <a:cubicBezTo>
                  <a:pt x="72114" y="2019"/>
                  <a:pt x="71848" y="2219"/>
                  <a:pt x="71540" y="2219"/>
                </a:cubicBezTo>
                <a:cubicBezTo>
                  <a:pt x="71533" y="2219"/>
                  <a:pt x="71527" y="2219"/>
                  <a:pt x="71521" y="2219"/>
                </a:cubicBezTo>
                <a:cubicBezTo>
                  <a:pt x="71230" y="2211"/>
                  <a:pt x="70849" y="2000"/>
                  <a:pt x="70784" y="1693"/>
                </a:cubicBezTo>
                <a:cubicBezTo>
                  <a:pt x="70695" y="1320"/>
                  <a:pt x="70963" y="1045"/>
                  <a:pt x="71286" y="915"/>
                </a:cubicBezTo>
                <a:lnTo>
                  <a:pt x="71303" y="389"/>
                </a:lnTo>
                <a:cubicBezTo>
                  <a:pt x="71303" y="130"/>
                  <a:pt x="71303" y="41"/>
                  <a:pt x="71303" y="0"/>
                </a:cubicBezTo>
                <a:lnTo>
                  <a:pt x="69165" y="0"/>
                </a:lnTo>
                <a:cubicBezTo>
                  <a:pt x="69165" y="49"/>
                  <a:pt x="69165" y="138"/>
                  <a:pt x="69181" y="389"/>
                </a:cubicBezTo>
                <a:lnTo>
                  <a:pt x="69197" y="875"/>
                </a:lnTo>
                <a:cubicBezTo>
                  <a:pt x="69230" y="891"/>
                  <a:pt x="69270" y="899"/>
                  <a:pt x="69303" y="923"/>
                </a:cubicBezTo>
                <a:cubicBezTo>
                  <a:pt x="69392" y="964"/>
                  <a:pt x="69465" y="1037"/>
                  <a:pt x="69505" y="1126"/>
                </a:cubicBezTo>
                <a:cubicBezTo>
                  <a:pt x="69659" y="1288"/>
                  <a:pt x="69708" y="1514"/>
                  <a:pt x="69651" y="1725"/>
                </a:cubicBezTo>
                <a:cubicBezTo>
                  <a:pt x="69564" y="2019"/>
                  <a:pt x="69289" y="2219"/>
                  <a:pt x="68989" y="2219"/>
                </a:cubicBezTo>
                <a:cubicBezTo>
                  <a:pt x="68983" y="2219"/>
                  <a:pt x="68977" y="2219"/>
                  <a:pt x="68971" y="2219"/>
                </a:cubicBezTo>
                <a:cubicBezTo>
                  <a:pt x="68671" y="2211"/>
                  <a:pt x="68299" y="2000"/>
                  <a:pt x="68226" y="1693"/>
                </a:cubicBezTo>
                <a:cubicBezTo>
                  <a:pt x="68145" y="1320"/>
                  <a:pt x="68412" y="1045"/>
                  <a:pt x="68736" y="915"/>
                </a:cubicBezTo>
                <a:lnTo>
                  <a:pt x="68744" y="389"/>
                </a:lnTo>
                <a:cubicBezTo>
                  <a:pt x="68752" y="138"/>
                  <a:pt x="68752" y="73"/>
                  <a:pt x="68752" y="0"/>
                </a:cubicBezTo>
                <a:lnTo>
                  <a:pt x="66615" y="0"/>
                </a:lnTo>
                <a:cubicBezTo>
                  <a:pt x="66615" y="65"/>
                  <a:pt x="66615" y="138"/>
                  <a:pt x="66623" y="389"/>
                </a:cubicBezTo>
                <a:lnTo>
                  <a:pt x="66639" y="875"/>
                </a:lnTo>
                <a:cubicBezTo>
                  <a:pt x="66679" y="891"/>
                  <a:pt x="66720" y="899"/>
                  <a:pt x="66752" y="923"/>
                </a:cubicBezTo>
                <a:cubicBezTo>
                  <a:pt x="66841" y="964"/>
                  <a:pt x="66914" y="1037"/>
                  <a:pt x="66955" y="1126"/>
                </a:cubicBezTo>
                <a:cubicBezTo>
                  <a:pt x="67100" y="1288"/>
                  <a:pt x="67157" y="1514"/>
                  <a:pt x="67100" y="1725"/>
                </a:cubicBezTo>
                <a:cubicBezTo>
                  <a:pt x="67005" y="2019"/>
                  <a:pt x="66738" y="2219"/>
                  <a:pt x="66430" y="2219"/>
                </a:cubicBezTo>
                <a:cubicBezTo>
                  <a:pt x="66424" y="2219"/>
                  <a:pt x="66418" y="2219"/>
                  <a:pt x="66412" y="2219"/>
                </a:cubicBezTo>
                <a:cubicBezTo>
                  <a:pt x="66121" y="2211"/>
                  <a:pt x="65748" y="2000"/>
                  <a:pt x="65675" y="1693"/>
                </a:cubicBezTo>
                <a:cubicBezTo>
                  <a:pt x="65586" y="1320"/>
                  <a:pt x="65853" y="1045"/>
                  <a:pt x="66177" y="915"/>
                </a:cubicBezTo>
                <a:cubicBezTo>
                  <a:pt x="66177" y="745"/>
                  <a:pt x="66185" y="567"/>
                  <a:pt x="66194" y="389"/>
                </a:cubicBezTo>
                <a:cubicBezTo>
                  <a:pt x="66194" y="138"/>
                  <a:pt x="66194" y="57"/>
                  <a:pt x="66194" y="0"/>
                </a:cubicBezTo>
                <a:lnTo>
                  <a:pt x="64064" y="0"/>
                </a:lnTo>
                <a:cubicBezTo>
                  <a:pt x="64064" y="73"/>
                  <a:pt x="64064" y="146"/>
                  <a:pt x="64072" y="389"/>
                </a:cubicBezTo>
                <a:lnTo>
                  <a:pt x="64088" y="875"/>
                </a:lnTo>
                <a:cubicBezTo>
                  <a:pt x="64129" y="891"/>
                  <a:pt x="64161" y="899"/>
                  <a:pt x="64202" y="923"/>
                </a:cubicBezTo>
                <a:cubicBezTo>
                  <a:pt x="64283" y="964"/>
                  <a:pt x="64355" y="1037"/>
                  <a:pt x="64404" y="1126"/>
                </a:cubicBezTo>
                <a:cubicBezTo>
                  <a:pt x="64550" y="1288"/>
                  <a:pt x="64606" y="1514"/>
                  <a:pt x="64550" y="1725"/>
                </a:cubicBezTo>
                <a:cubicBezTo>
                  <a:pt x="64455" y="2019"/>
                  <a:pt x="64180" y="2219"/>
                  <a:pt x="63879" y="2219"/>
                </a:cubicBezTo>
                <a:cubicBezTo>
                  <a:pt x="63873" y="2219"/>
                  <a:pt x="63868" y="2219"/>
                  <a:pt x="63862" y="2219"/>
                </a:cubicBezTo>
                <a:cubicBezTo>
                  <a:pt x="63570" y="2211"/>
                  <a:pt x="63190" y="2000"/>
                  <a:pt x="63117" y="1693"/>
                </a:cubicBezTo>
                <a:cubicBezTo>
                  <a:pt x="63036" y="1320"/>
                  <a:pt x="63303" y="1045"/>
                  <a:pt x="63627" y="915"/>
                </a:cubicBezTo>
                <a:cubicBezTo>
                  <a:pt x="63627" y="745"/>
                  <a:pt x="63635" y="567"/>
                  <a:pt x="63635" y="389"/>
                </a:cubicBezTo>
                <a:cubicBezTo>
                  <a:pt x="63643" y="146"/>
                  <a:pt x="63635" y="73"/>
                  <a:pt x="63635" y="0"/>
                </a:cubicBezTo>
                <a:lnTo>
                  <a:pt x="61513" y="0"/>
                </a:lnTo>
                <a:cubicBezTo>
                  <a:pt x="61513" y="73"/>
                  <a:pt x="61513" y="154"/>
                  <a:pt x="61522" y="389"/>
                </a:cubicBezTo>
                <a:lnTo>
                  <a:pt x="61538" y="875"/>
                </a:lnTo>
                <a:cubicBezTo>
                  <a:pt x="61570" y="891"/>
                  <a:pt x="61611" y="899"/>
                  <a:pt x="61643" y="923"/>
                </a:cubicBezTo>
                <a:cubicBezTo>
                  <a:pt x="61732" y="964"/>
                  <a:pt x="61805" y="1037"/>
                  <a:pt x="61845" y="1126"/>
                </a:cubicBezTo>
                <a:cubicBezTo>
                  <a:pt x="61999" y="1288"/>
                  <a:pt x="62056" y="1514"/>
                  <a:pt x="61991" y="1725"/>
                </a:cubicBezTo>
                <a:cubicBezTo>
                  <a:pt x="61904" y="2019"/>
                  <a:pt x="61630" y="2219"/>
                  <a:pt x="61329" y="2219"/>
                </a:cubicBezTo>
                <a:cubicBezTo>
                  <a:pt x="61323" y="2219"/>
                  <a:pt x="61317" y="2219"/>
                  <a:pt x="61311" y="2219"/>
                </a:cubicBezTo>
                <a:cubicBezTo>
                  <a:pt x="61011" y="2211"/>
                  <a:pt x="60639" y="2000"/>
                  <a:pt x="60566" y="1693"/>
                </a:cubicBezTo>
                <a:cubicBezTo>
                  <a:pt x="60485" y="1320"/>
                  <a:pt x="60752" y="1045"/>
                  <a:pt x="61076" y="915"/>
                </a:cubicBezTo>
                <a:lnTo>
                  <a:pt x="61084" y="389"/>
                </a:lnTo>
                <a:lnTo>
                  <a:pt x="61084" y="0"/>
                </a:lnTo>
                <a:lnTo>
                  <a:pt x="58963" y="0"/>
                </a:lnTo>
                <a:cubicBezTo>
                  <a:pt x="58963" y="73"/>
                  <a:pt x="58955" y="170"/>
                  <a:pt x="58963" y="389"/>
                </a:cubicBezTo>
                <a:lnTo>
                  <a:pt x="58979" y="875"/>
                </a:lnTo>
                <a:cubicBezTo>
                  <a:pt x="59011" y="891"/>
                  <a:pt x="59052" y="899"/>
                  <a:pt x="59084" y="923"/>
                </a:cubicBezTo>
                <a:cubicBezTo>
                  <a:pt x="59173" y="964"/>
                  <a:pt x="59246" y="1037"/>
                  <a:pt x="59287" y="1126"/>
                </a:cubicBezTo>
                <a:cubicBezTo>
                  <a:pt x="59441" y="1288"/>
                  <a:pt x="59489" y="1514"/>
                  <a:pt x="59433" y="1725"/>
                </a:cubicBezTo>
                <a:cubicBezTo>
                  <a:pt x="59345" y="2019"/>
                  <a:pt x="59071" y="2219"/>
                  <a:pt x="58770" y="2219"/>
                </a:cubicBezTo>
                <a:cubicBezTo>
                  <a:pt x="58764" y="2219"/>
                  <a:pt x="58758" y="2219"/>
                  <a:pt x="58752" y="2219"/>
                </a:cubicBezTo>
                <a:cubicBezTo>
                  <a:pt x="58453" y="2211"/>
                  <a:pt x="58080" y="2000"/>
                  <a:pt x="58007" y="1693"/>
                </a:cubicBezTo>
                <a:cubicBezTo>
                  <a:pt x="57926" y="1320"/>
                  <a:pt x="58194" y="1045"/>
                  <a:pt x="58518" y="915"/>
                </a:cubicBezTo>
                <a:lnTo>
                  <a:pt x="58526" y="389"/>
                </a:lnTo>
                <a:lnTo>
                  <a:pt x="58526" y="0"/>
                </a:lnTo>
                <a:lnTo>
                  <a:pt x="56404" y="0"/>
                </a:lnTo>
                <a:cubicBezTo>
                  <a:pt x="56412" y="227"/>
                  <a:pt x="56404" y="187"/>
                  <a:pt x="56404" y="389"/>
                </a:cubicBezTo>
                <a:lnTo>
                  <a:pt x="56420" y="875"/>
                </a:lnTo>
                <a:cubicBezTo>
                  <a:pt x="56461" y="891"/>
                  <a:pt x="56501" y="899"/>
                  <a:pt x="56534" y="923"/>
                </a:cubicBezTo>
                <a:cubicBezTo>
                  <a:pt x="56623" y="964"/>
                  <a:pt x="56696" y="1037"/>
                  <a:pt x="56736" y="1126"/>
                </a:cubicBezTo>
                <a:cubicBezTo>
                  <a:pt x="56882" y="1288"/>
                  <a:pt x="56939" y="1514"/>
                  <a:pt x="56882" y="1725"/>
                </a:cubicBezTo>
                <a:cubicBezTo>
                  <a:pt x="56787" y="2019"/>
                  <a:pt x="56520" y="2219"/>
                  <a:pt x="56212" y="2219"/>
                </a:cubicBezTo>
                <a:cubicBezTo>
                  <a:pt x="56206" y="2219"/>
                  <a:pt x="56200" y="2219"/>
                  <a:pt x="56194" y="2219"/>
                </a:cubicBezTo>
                <a:cubicBezTo>
                  <a:pt x="55902" y="2211"/>
                  <a:pt x="55530" y="2000"/>
                  <a:pt x="55457" y="1693"/>
                </a:cubicBezTo>
                <a:cubicBezTo>
                  <a:pt x="55376" y="1320"/>
                  <a:pt x="55643" y="1045"/>
                  <a:pt x="55959" y="915"/>
                </a:cubicBezTo>
                <a:lnTo>
                  <a:pt x="55975" y="389"/>
                </a:lnTo>
                <a:cubicBezTo>
                  <a:pt x="55975" y="187"/>
                  <a:pt x="55967" y="227"/>
                  <a:pt x="55975" y="0"/>
                </a:cubicBezTo>
                <a:lnTo>
                  <a:pt x="53854" y="0"/>
                </a:lnTo>
                <a:lnTo>
                  <a:pt x="53854" y="389"/>
                </a:lnTo>
                <a:lnTo>
                  <a:pt x="53870" y="875"/>
                </a:lnTo>
                <a:cubicBezTo>
                  <a:pt x="53910" y="891"/>
                  <a:pt x="53943" y="899"/>
                  <a:pt x="53983" y="923"/>
                </a:cubicBezTo>
                <a:cubicBezTo>
                  <a:pt x="54072" y="964"/>
                  <a:pt x="54137" y="1037"/>
                  <a:pt x="54186" y="1126"/>
                </a:cubicBezTo>
                <a:cubicBezTo>
                  <a:pt x="54331" y="1288"/>
                  <a:pt x="54388" y="1514"/>
                  <a:pt x="54331" y="1725"/>
                </a:cubicBezTo>
                <a:cubicBezTo>
                  <a:pt x="54236" y="2019"/>
                  <a:pt x="53970" y="2219"/>
                  <a:pt x="53661" y="2219"/>
                </a:cubicBezTo>
                <a:cubicBezTo>
                  <a:pt x="53655" y="2219"/>
                  <a:pt x="53649" y="2219"/>
                  <a:pt x="53643" y="2219"/>
                </a:cubicBezTo>
                <a:cubicBezTo>
                  <a:pt x="53352" y="2211"/>
                  <a:pt x="52971" y="2000"/>
                  <a:pt x="52906" y="1693"/>
                </a:cubicBezTo>
                <a:cubicBezTo>
                  <a:pt x="52817" y="1320"/>
                  <a:pt x="53085" y="1045"/>
                  <a:pt x="53408" y="915"/>
                </a:cubicBezTo>
                <a:lnTo>
                  <a:pt x="53425" y="389"/>
                </a:lnTo>
                <a:cubicBezTo>
                  <a:pt x="53425" y="203"/>
                  <a:pt x="53416" y="211"/>
                  <a:pt x="53416" y="0"/>
                </a:cubicBezTo>
                <a:lnTo>
                  <a:pt x="51303" y="0"/>
                </a:lnTo>
                <a:lnTo>
                  <a:pt x="51303" y="389"/>
                </a:lnTo>
                <a:lnTo>
                  <a:pt x="51319" y="875"/>
                </a:lnTo>
                <a:cubicBezTo>
                  <a:pt x="51352" y="891"/>
                  <a:pt x="51392" y="899"/>
                  <a:pt x="51425" y="923"/>
                </a:cubicBezTo>
                <a:cubicBezTo>
                  <a:pt x="51514" y="964"/>
                  <a:pt x="51587" y="1037"/>
                  <a:pt x="51627" y="1126"/>
                </a:cubicBezTo>
                <a:cubicBezTo>
                  <a:pt x="51781" y="1288"/>
                  <a:pt x="51829" y="1514"/>
                  <a:pt x="51773" y="1725"/>
                </a:cubicBezTo>
                <a:cubicBezTo>
                  <a:pt x="51685" y="2019"/>
                  <a:pt x="51411" y="2219"/>
                  <a:pt x="51110" y="2219"/>
                </a:cubicBezTo>
                <a:cubicBezTo>
                  <a:pt x="51105" y="2219"/>
                  <a:pt x="51099" y="2219"/>
                  <a:pt x="51093" y="2219"/>
                </a:cubicBezTo>
                <a:cubicBezTo>
                  <a:pt x="50793" y="2211"/>
                  <a:pt x="50421" y="2000"/>
                  <a:pt x="50348" y="1693"/>
                </a:cubicBezTo>
                <a:cubicBezTo>
                  <a:pt x="50267" y="1320"/>
                  <a:pt x="50534" y="1045"/>
                  <a:pt x="50858" y="915"/>
                </a:cubicBezTo>
                <a:lnTo>
                  <a:pt x="50866" y="389"/>
                </a:lnTo>
                <a:lnTo>
                  <a:pt x="50866" y="0"/>
                </a:lnTo>
                <a:lnTo>
                  <a:pt x="48753" y="0"/>
                </a:lnTo>
                <a:lnTo>
                  <a:pt x="48753" y="389"/>
                </a:lnTo>
                <a:lnTo>
                  <a:pt x="48761" y="875"/>
                </a:lnTo>
                <a:cubicBezTo>
                  <a:pt x="48801" y="891"/>
                  <a:pt x="48842" y="899"/>
                  <a:pt x="48874" y="923"/>
                </a:cubicBezTo>
                <a:cubicBezTo>
                  <a:pt x="48963" y="964"/>
                  <a:pt x="49036" y="1037"/>
                  <a:pt x="49077" y="1126"/>
                </a:cubicBezTo>
                <a:cubicBezTo>
                  <a:pt x="49222" y="1288"/>
                  <a:pt x="49279" y="1514"/>
                  <a:pt x="49222" y="1725"/>
                </a:cubicBezTo>
                <a:cubicBezTo>
                  <a:pt x="49127" y="2019"/>
                  <a:pt x="48860" y="2219"/>
                  <a:pt x="48552" y="2219"/>
                </a:cubicBezTo>
                <a:cubicBezTo>
                  <a:pt x="48546" y="2219"/>
                  <a:pt x="48540" y="2219"/>
                  <a:pt x="48534" y="2219"/>
                </a:cubicBezTo>
                <a:cubicBezTo>
                  <a:pt x="48243" y="2211"/>
                  <a:pt x="47870" y="2000"/>
                  <a:pt x="47797" y="1693"/>
                </a:cubicBezTo>
                <a:cubicBezTo>
                  <a:pt x="47716" y="1320"/>
                  <a:pt x="47983" y="1045"/>
                  <a:pt x="48299" y="915"/>
                </a:cubicBezTo>
                <a:lnTo>
                  <a:pt x="48315" y="389"/>
                </a:lnTo>
                <a:lnTo>
                  <a:pt x="48315" y="0"/>
                </a:lnTo>
                <a:lnTo>
                  <a:pt x="46170" y="0"/>
                </a:lnTo>
                <a:lnTo>
                  <a:pt x="46170" y="389"/>
                </a:lnTo>
                <a:cubicBezTo>
                  <a:pt x="46170" y="551"/>
                  <a:pt x="46178" y="713"/>
                  <a:pt x="46186" y="875"/>
                </a:cubicBezTo>
                <a:cubicBezTo>
                  <a:pt x="46226" y="891"/>
                  <a:pt x="46259" y="899"/>
                  <a:pt x="46299" y="915"/>
                </a:cubicBezTo>
                <a:cubicBezTo>
                  <a:pt x="46380" y="964"/>
                  <a:pt x="46453" y="1037"/>
                  <a:pt x="46502" y="1126"/>
                </a:cubicBezTo>
                <a:cubicBezTo>
                  <a:pt x="46647" y="1288"/>
                  <a:pt x="46704" y="1514"/>
                  <a:pt x="46647" y="1725"/>
                </a:cubicBezTo>
                <a:cubicBezTo>
                  <a:pt x="46550" y="2025"/>
                  <a:pt x="46275" y="2219"/>
                  <a:pt x="45967" y="2219"/>
                </a:cubicBezTo>
                <a:cubicBezTo>
                  <a:pt x="45676" y="2203"/>
                  <a:pt x="45311" y="1992"/>
                  <a:pt x="45239" y="1693"/>
                </a:cubicBezTo>
                <a:cubicBezTo>
                  <a:pt x="45158" y="1320"/>
                  <a:pt x="45425" y="1045"/>
                  <a:pt x="45749" y="915"/>
                </a:cubicBezTo>
                <a:cubicBezTo>
                  <a:pt x="45749" y="745"/>
                  <a:pt x="45757" y="567"/>
                  <a:pt x="45757" y="389"/>
                </a:cubicBezTo>
                <a:lnTo>
                  <a:pt x="45757" y="0"/>
                </a:lnTo>
                <a:lnTo>
                  <a:pt x="43611" y="0"/>
                </a:lnTo>
                <a:lnTo>
                  <a:pt x="43611" y="397"/>
                </a:lnTo>
                <a:lnTo>
                  <a:pt x="43627" y="875"/>
                </a:lnTo>
                <a:cubicBezTo>
                  <a:pt x="43668" y="891"/>
                  <a:pt x="43708" y="907"/>
                  <a:pt x="43741" y="923"/>
                </a:cubicBezTo>
                <a:cubicBezTo>
                  <a:pt x="43830" y="972"/>
                  <a:pt x="43903" y="1045"/>
                  <a:pt x="43943" y="1134"/>
                </a:cubicBezTo>
                <a:cubicBezTo>
                  <a:pt x="44097" y="1296"/>
                  <a:pt x="44145" y="1523"/>
                  <a:pt x="44089" y="1733"/>
                </a:cubicBezTo>
                <a:cubicBezTo>
                  <a:pt x="43994" y="2019"/>
                  <a:pt x="43727" y="2219"/>
                  <a:pt x="43419" y="2219"/>
                </a:cubicBezTo>
                <a:cubicBezTo>
                  <a:pt x="43413" y="2219"/>
                  <a:pt x="43407" y="2219"/>
                  <a:pt x="43401" y="2219"/>
                </a:cubicBezTo>
                <a:cubicBezTo>
                  <a:pt x="43109" y="2219"/>
                  <a:pt x="42737" y="2000"/>
                  <a:pt x="42664" y="1693"/>
                </a:cubicBezTo>
                <a:cubicBezTo>
                  <a:pt x="42583" y="1320"/>
                  <a:pt x="42850" y="1045"/>
                  <a:pt x="43166" y="915"/>
                </a:cubicBezTo>
                <a:cubicBezTo>
                  <a:pt x="43166" y="745"/>
                  <a:pt x="43174" y="567"/>
                  <a:pt x="43182" y="397"/>
                </a:cubicBezTo>
                <a:cubicBezTo>
                  <a:pt x="43182" y="219"/>
                  <a:pt x="43182" y="195"/>
                  <a:pt x="43182" y="0"/>
                </a:cubicBezTo>
                <a:lnTo>
                  <a:pt x="41061" y="0"/>
                </a:lnTo>
                <a:lnTo>
                  <a:pt x="41061" y="397"/>
                </a:lnTo>
                <a:lnTo>
                  <a:pt x="41077" y="875"/>
                </a:lnTo>
                <a:cubicBezTo>
                  <a:pt x="41109" y="891"/>
                  <a:pt x="41150" y="907"/>
                  <a:pt x="41182" y="923"/>
                </a:cubicBezTo>
                <a:cubicBezTo>
                  <a:pt x="41271" y="972"/>
                  <a:pt x="41344" y="1045"/>
                  <a:pt x="41384" y="1134"/>
                </a:cubicBezTo>
                <a:cubicBezTo>
                  <a:pt x="41538" y="1296"/>
                  <a:pt x="41595" y="1523"/>
                  <a:pt x="41530" y="1733"/>
                </a:cubicBezTo>
                <a:cubicBezTo>
                  <a:pt x="41443" y="2019"/>
                  <a:pt x="41169" y="2219"/>
                  <a:pt x="40868" y="2219"/>
                </a:cubicBezTo>
                <a:cubicBezTo>
                  <a:pt x="40862" y="2219"/>
                  <a:pt x="40856" y="2219"/>
                  <a:pt x="40850" y="2219"/>
                </a:cubicBezTo>
                <a:cubicBezTo>
                  <a:pt x="40550" y="2219"/>
                  <a:pt x="40178" y="2000"/>
                  <a:pt x="40105" y="1693"/>
                </a:cubicBezTo>
                <a:cubicBezTo>
                  <a:pt x="40024" y="1320"/>
                  <a:pt x="40291" y="1045"/>
                  <a:pt x="40615" y="915"/>
                </a:cubicBezTo>
                <a:lnTo>
                  <a:pt x="40623" y="397"/>
                </a:lnTo>
                <a:lnTo>
                  <a:pt x="40623" y="0"/>
                </a:lnTo>
                <a:lnTo>
                  <a:pt x="38502" y="0"/>
                </a:lnTo>
                <a:cubicBezTo>
                  <a:pt x="38502" y="49"/>
                  <a:pt x="38502" y="170"/>
                  <a:pt x="38510" y="397"/>
                </a:cubicBezTo>
                <a:lnTo>
                  <a:pt x="38518" y="875"/>
                </a:lnTo>
                <a:cubicBezTo>
                  <a:pt x="38559" y="891"/>
                  <a:pt x="38599" y="907"/>
                  <a:pt x="38631" y="923"/>
                </a:cubicBezTo>
                <a:cubicBezTo>
                  <a:pt x="38720" y="972"/>
                  <a:pt x="38793" y="1045"/>
                  <a:pt x="38834" y="1134"/>
                </a:cubicBezTo>
                <a:cubicBezTo>
                  <a:pt x="38988" y="1296"/>
                  <a:pt x="39036" y="1523"/>
                  <a:pt x="38980" y="1733"/>
                </a:cubicBezTo>
                <a:cubicBezTo>
                  <a:pt x="38884" y="2019"/>
                  <a:pt x="38618" y="2219"/>
                  <a:pt x="38317" y="2219"/>
                </a:cubicBezTo>
                <a:cubicBezTo>
                  <a:pt x="38311" y="2219"/>
                  <a:pt x="38305" y="2219"/>
                  <a:pt x="38299" y="2219"/>
                </a:cubicBezTo>
                <a:cubicBezTo>
                  <a:pt x="38000" y="2219"/>
                  <a:pt x="37627" y="2000"/>
                  <a:pt x="37555" y="1693"/>
                </a:cubicBezTo>
                <a:cubicBezTo>
                  <a:pt x="37474" y="1320"/>
                  <a:pt x="37741" y="1045"/>
                  <a:pt x="38065" y="915"/>
                </a:cubicBezTo>
                <a:lnTo>
                  <a:pt x="38073" y="397"/>
                </a:lnTo>
                <a:lnTo>
                  <a:pt x="38073" y="0"/>
                </a:lnTo>
                <a:lnTo>
                  <a:pt x="35951" y="0"/>
                </a:lnTo>
                <a:cubicBezTo>
                  <a:pt x="35951" y="97"/>
                  <a:pt x="35951" y="154"/>
                  <a:pt x="35959" y="397"/>
                </a:cubicBezTo>
                <a:lnTo>
                  <a:pt x="35968" y="875"/>
                </a:lnTo>
                <a:cubicBezTo>
                  <a:pt x="36008" y="891"/>
                  <a:pt x="36048" y="907"/>
                  <a:pt x="36081" y="923"/>
                </a:cubicBezTo>
                <a:cubicBezTo>
                  <a:pt x="36170" y="972"/>
                  <a:pt x="36243" y="1045"/>
                  <a:pt x="36283" y="1134"/>
                </a:cubicBezTo>
                <a:cubicBezTo>
                  <a:pt x="36437" y="1296"/>
                  <a:pt x="36486" y="1523"/>
                  <a:pt x="36429" y="1733"/>
                </a:cubicBezTo>
                <a:cubicBezTo>
                  <a:pt x="36334" y="2019"/>
                  <a:pt x="36067" y="2219"/>
                  <a:pt x="35767" y="2219"/>
                </a:cubicBezTo>
                <a:cubicBezTo>
                  <a:pt x="35761" y="2219"/>
                  <a:pt x="35755" y="2219"/>
                  <a:pt x="35749" y="2219"/>
                </a:cubicBezTo>
                <a:cubicBezTo>
                  <a:pt x="35449" y="2219"/>
                  <a:pt x="35077" y="2000"/>
                  <a:pt x="35004" y="1693"/>
                </a:cubicBezTo>
                <a:cubicBezTo>
                  <a:pt x="34923" y="1320"/>
                  <a:pt x="35190" y="1045"/>
                  <a:pt x="35514" y="915"/>
                </a:cubicBezTo>
                <a:lnTo>
                  <a:pt x="35522" y="397"/>
                </a:lnTo>
                <a:lnTo>
                  <a:pt x="35522" y="0"/>
                </a:lnTo>
                <a:lnTo>
                  <a:pt x="33393" y="0"/>
                </a:lnTo>
                <a:cubicBezTo>
                  <a:pt x="33393" y="73"/>
                  <a:pt x="33393" y="146"/>
                  <a:pt x="33401" y="397"/>
                </a:cubicBezTo>
                <a:lnTo>
                  <a:pt x="33417" y="875"/>
                </a:lnTo>
                <a:cubicBezTo>
                  <a:pt x="33457" y="891"/>
                  <a:pt x="33490" y="907"/>
                  <a:pt x="33530" y="923"/>
                </a:cubicBezTo>
                <a:cubicBezTo>
                  <a:pt x="33619" y="972"/>
                  <a:pt x="33684" y="1045"/>
                  <a:pt x="33733" y="1134"/>
                </a:cubicBezTo>
                <a:cubicBezTo>
                  <a:pt x="33879" y="1296"/>
                  <a:pt x="33935" y="1523"/>
                  <a:pt x="33879" y="1733"/>
                </a:cubicBezTo>
                <a:cubicBezTo>
                  <a:pt x="33783" y="2019"/>
                  <a:pt x="33517" y="2219"/>
                  <a:pt x="33209" y="2219"/>
                </a:cubicBezTo>
                <a:cubicBezTo>
                  <a:pt x="33202" y="2219"/>
                  <a:pt x="33196" y="2219"/>
                  <a:pt x="33190" y="2219"/>
                </a:cubicBezTo>
                <a:cubicBezTo>
                  <a:pt x="32899" y="2219"/>
                  <a:pt x="32518" y="2000"/>
                  <a:pt x="32445" y="1693"/>
                </a:cubicBezTo>
                <a:cubicBezTo>
                  <a:pt x="32364" y="1320"/>
                  <a:pt x="32632" y="1045"/>
                  <a:pt x="32955" y="915"/>
                </a:cubicBezTo>
                <a:lnTo>
                  <a:pt x="32964" y="397"/>
                </a:lnTo>
                <a:cubicBezTo>
                  <a:pt x="32972" y="146"/>
                  <a:pt x="32964" y="89"/>
                  <a:pt x="32964" y="0"/>
                </a:cubicBezTo>
                <a:lnTo>
                  <a:pt x="30834" y="0"/>
                </a:lnTo>
                <a:cubicBezTo>
                  <a:pt x="30834" y="73"/>
                  <a:pt x="30834" y="138"/>
                  <a:pt x="30842" y="397"/>
                </a:cubicBezTo>
                <a:lnTo>
                  <a:pt x="30858" y="875"/>
                </a:lnTo>
                <a:cubicBezTo>
                  <a:pt x="30899" y="891"/>
                  <a:pt x="30931" y="907"/>
                  <a:pt x="30972" y="923"/>
                </a:cubicBezTo>
                <a:cubicBezTo>
                  <a:pt x="31061" y="972"/>
                  <a:pt x="31126" y="1045"/>
                  <a:pt x="31174" y="1134"/>
                </a:cubicBezTo>
                <a:cubicBezTo>
                  <a:pt x="31320" y="1296"/>
                  <a:pt x="31377" y="1523"/>
                  <a:pt x="31320" y="1733"/>
                </a:cubicBezTo>
                <a:cubicBezTo>
                  <a:pt x="31225" y="2019"/>
                  <a:pt x="30958" y="2219"/>
                  <a:pt x="30650" y="2219"/>
                </a:cubicBezTo>
                <a:cubicBezTo>
                  <a:pt x="30644" y="2219"/>
                  <a:pt x="30638" y="2219"/>
                  <a:pt x="30632" y="2219"/>
                </a:cubicBezTo>
                <a:cubicBezTo>
                  <a:pt x="30340" y="2219"/>
                  <a:pt x="29960" y="2000"/>
                  <a:pt x="29895" y="1693"/>
                </a:cubicBezTo>
                <a:cubicBezTo>
                  <a:pt x="29806" y="1320"/>
                  <a:pt x="30073" y="1045"/>
                  <a:pt x="30397" y="915"/>
                </a:cubicBezTo>
                <a:lnTo>
                  <a:pt x="30413" y="397"/>
                </a:lnTo>
                <a:cubicBezTo>
                  <a:pt x="30413" y="138"/>
                  <a:pt x="30413" y="57"/>
                  <a:pt x="30413" y="0"/>
                </a:cubicBezTo>
                <a:lnTo>
                  <a:pt x="28275" y="0"/>
                </a:lnTo>
                <a:cubicBezTo>
                  <a:pt x="28275" y="73"/>
                  <a:pt x="28275" y="138"/>
                  <a:pt x="28284" y="397"/>
                </a:cubicBezTo>
                <a:lnTo>
                  <a:pt x="28300" y="875"/>
                </a:lnTo>
                <a:cubicBezTo>
                  <a:pt x="28340" y="891"/>
                  <a:pt x="28373" y="907"/>
                  <a:pt x="28413" y="923"/>
                </a:cubicBezTo>
                <a:cubicBezTo>
                  <a:pt x="28502" y="972"/>
                  <a:pt x="28567" y="1045"/>
                  <a:pt x="28615" y="1134"/>
                </a:cubicBezTo>
                <a:cubicBezTo>
                  <a:pt x="28761" y="1296"/>
                  <a:pt x="28818" y="1523"/>
                  <a:pt x="28761" y="1733"/>
                </a:cubicBezTo>
                <a:cubicBezTo>
                  <a:pt x="28666" y="2019"/>
                  <a:pt x="28399" y="2219"/>
                  <a:pt x="28091" y="2219"/>
                </a:cubicBezTo>
                <a:cubicBezTo>
                  <a:pt x="28085" y="2219"/>
                  <a:pt x="28079" y="2219"/>
                  <a:pt x="28073" y="2219"/>
                </a:cubicBezTo>
                <a:cubicBezTo>
                  <a:pt x="27781" y="2219"/>
                  <a:pt x="27401" y="2000"/>
                  <a:pt x="27336" y="1693"/>
                </a:cubicBezTo>
                <a:cubicBezTo>
                  <a:pt x="27247" y="1320"/>
                  <a:pt x="27514" y="1045"/>
                  <a:pt x="27838" y="915"/>
                </a:cubicBezTo>
                <a:cubicBezTo>
                  <a:pt x="27838" y="745"/>
                  <a:pt x="27846" y="567"/>
                  <a:pt x="27846" y="397"/>
                </a:cubicBezTo>
                <a:cubicBezTo>
                  <a:pt x="27854" y="138"/>
                  <a:pt x="27854" y="41"/>
                  <a:pt x="27854" y="0"/>
                </a:cubicBezTo>
                <a:lnTo>
                  <a:pt x="25717" y="0"/>
                </a:lnTo>
                <a:cubicBezTo>
                  <a:pt x="25717" y="49"/>
                  <a:pt x="25725" y="138"/>
                  <a:pt x="25733" y="397"/>
                </a:cubicBezTo>
                <a:cubicBezTo>
                  <a:pt x="25733" y="551"/>
                  <a:pt x="25741" y="713"/>
                  <a:pt x="25749" y="875"/>
                </a:cubicBezTo>
                <a:cubicBezTo>
                  <a:pt x="25782" y="891"/>
                  <a:pt x="25822" y="907"/>
                  <a:pt x="25854" y="923"/>
                </a:cubicBezTo>
                <a:cubicBezTo>
                  <a:pt x="25943" y="972"/>
                  <a:pt x="26016" y="1045"/>
                  <a:pt x="26057" y="1134"/>
                </a:cubicBezTo>
                <a:cubicBezTo>
                  <a:pt x="26211" y="1296"/>
                  <a:pt x="26267" y="1523"/>
                  <a:pt x="26203" y="1733"/>
                </a:cubicBezTo>
                <a:cubicBezTo>
                  <a:pt x="26115" y="2019"/>
                  <a:pt x="25841" y="2219"/>
                  <a:pt x="25540" y="2219"/>
                </a:cubicBezTo>
                <a:cubicBezTo>
                  <a:pt x="25534" y="2219"/>
                  <a:pt x="25528" y="2219"/>
                  <a:pt x="25522" y="2219"/>
                </a:cubicBezTo>
                <a:cubicBezTo>
                  <a:pt x="25223" y="2219"/>
                  <a:pt x="24850" y="2000"/>
                  <a:pt x="24778" y="1693"/>
                </a:cubicBezTo>
                <a:cubicBezTo>
                  <a:pt x="24697" y="1320"/>
                  <a:pt x="24964" y="1045"/>
                  <a:pt x="25288" y="915"/>
                </a:cubicBezTo>
                <a:cubicBezTo>
                  <a:pt x="25288" y="745"/>
                  <a:pt x="25288" y="567"/>
                  <a:pt x="25296" y="397"/>
                </a:cubicBezTo>
                <a:cubicBezTo>
                  <a:pt x="25304" y="138"/>
                  <a:pt x="25304" y="73"/>
                  <a:pt x="25304" y="0"/>
                </a:cubicBezTo>
                <a:lnTo>
                  <a:pt x="23166" y="0"/>
                </a:lnTo>
                <a:cubicBezTo>
                  <a:pt x="23166" y="73"/>
                  <a:pt x="23166" y="138"/>
                  <a:pt x="23174" y="397"/>
                </a:cubicBezTo>
                <a:cubicBezTo>
                  <a:pt x="23174" y="551"/>
                  <a:pt x="23182" y="713"/>
                  <a:pt x="23191" y="875"/>
                </a:cubicBezTo>
                <a:cubicBezTo>
                  <a:pt x="23231" y="891"/>
                  <a:pt x="23271" y="907"/>
                  <a:pt x="23304" y="923"/>
                </a:cubicBezTo>
                <a:cubicBezTo>
                  <a:pt x="23393" y="972"/>
                  <a:pt x="23466" y="1045"/>
                  <a:pt x="23506" y="1134"/>
                </a:cubicBezTo>
                <a:cubicBezTo>
                  <a:pt x="23652" y="1296"/>
                  <a:pt x="23709" y="1523"/>
                  <a:pt x="23652" y="1733"/>
                </a:cubicBezTo>
                <a:cubicBezTo>
                  <a:pt x="23557" y="2019"/>
                  <a:pt x="23290" y="2219"/>
                  <a:pt x="22982" y="2219"/>
                </a:cubicBezTo>
                <a:cubicBezTo>
                  <a:pt x="22976" y="2219"/>
                  <a:pt x="22970" y="2219"/>
                  <a:pt x="22964" y="2219"/>
                </a:cubicBezTo>
                <a:cubicBezTo>
                  <a:pt x="22672" y="2219"/>
                  <a:pt x="22292" y="2000"/>
                  <a:pt x="22227" y="1693"/>
                </a:cubicBezTo>
                <a:cubicBezTo>
                  <a:pt x="22138" y="1320"/>
                  <a:pt x="22405" y="1045"/>
                  <a:pt x="22729" y="915"/>
                </a:cubicBezTo>
                <a:cubicBezTo>
                  <a:pt x="22729" y="745"/>
                  <a:pt x="22737" y="567"/>
                  <a:pt x="22745" y="397"/>
                </a:cubicBezTo>
                <a:cubicBezTo>
                  <a:pt x="22745" y="138"/>
                  <a:pt x="22745" y="57"/>
                  <a:pt x="22745" y="0"/>
                </a:cubicBezTo>
                <a:lnTo>
                  <a:pt x="20608" y="0"/>
                </a:lnTo>
                <a:cubicBezTo>
                  <a:pt x="20608" y="73"/>
                  <a:pt x="20608" y="146"/>
                  <a:pt x="20616" y="397"/>
                </a:cubicBezTo>
                <a:cubicBezTo>
                  <a:pt x="20616" y="551"/>
                  <a:pt x="20632" y="713"/>
                  <a:pt x="20632" y="875"/>
                </a:cubicBezTo>
                <a:cubicBezTo>
                  <a:pt x="20672" y="891"/>
                  <a:pt x="20713" y="907"/>
                  <a:pt x="20745" y="923"/>
                </a:cubicBezTo>
                <a:cubicBezTo>
                  <a:pt x="20834" y="972"/>
                  <a:pt x="20907" y="1045"/>
                  <a:pt x="20948" y="1134"/>
                </a:cubicBezTo>
                <a:cubicBezTo>
                  <a:pt x="21093" y="1296"/>
                  <a:pt x="21150" y="1523"/>
                  <a:pt x="21093" y="1733"/>
                </a:cubicBezTo>
                <a:cubicBezTo>
                  <a:pt x="20998" y="2019"/>
                  <a:pt x="20732" y="2219"/>
                  <a:pt x="20423" y="2219"/>
                </a:cubicBezTo>
                <a:cubicBezTo>
                  <a:pt x="20417" y="2219"/>
                  <a:pt x="20411" y="2219"/>
                  <a:pt x="20405" y="2219"/>
                </a:cubicBezTo>
                <a:cubicBezTo>
                  <a:pt x="20114" y="2219"/>
                  <a:pt x="19733" y="2000"/>
                  <a:pt x="19668" y="1693"/>
                </a:cubicBezTo>
                <a:cubicBezTo>
                  <a:pt x="19587" y="1320"/>
                  <a:pt x="19846" y="1045"/>
                  <a:pt x="20170" y="915"/>
                </a:cubicBezTo>
                <a:lnTo>
                  <a:pt x="20187" y="397"/>
                </a:lnTo>
                <a:lnTo>
                  <a:pt x="20187" y="0"/>
                </a:lnTo>
                <a:lnTo>
                  <a:pt x="18057" y="0"/>
                </a:lnTo>
                <a:cubicBezTo>
                  <a:pt x="18057" y="73"/>
                  <a:pt x="18057" y="154"/>
                  <a:pt x="18065" y="397"/>
                </a:cubicBezTo>
                <a:lnTo>
                  <a:pt x="18081" y="875"/>
                </a:lnTo>
                <a:cubicBezTo>
                  <a:pt x="18114" y="891"/>
                  <a:pt x="18154" y="907"/>
                  <a:pt x="18187" y="923"/>
                </a:cubicBezTo>
                <a:cubicBezTo>
                  <a:pt x="18276" y="972"/>
                  <a:pt x="18349" y="1045"/>
                  <a:pt x="18389" y="1134"/>
                </a:cubicBezTo>
                <a:cubicBezTo>
                  <a:pt x="18543" y="1296"/>
                  <a:pt x="18600" y="1523"/>
                  <a:pt x="18535" y="1733"/>
                </a:cubicBezTo>
                <a:cubicBezTo>
                  <a:pt x="18447" y="2019"/>
                  <a:pt x="18173" y="2219"/>
                  <a:pt x="17872" y="2219"/>
                </a:cubicBezTo>
                <a:cubicBezTo>
                  <a:pt x="17867" y="2219"/>
                  <a:pt x="17861" y="2219"/>
                  <a:pt x="17855" y="2219"/>
                </a:cubicBezTo>
                <a:cubicBezTo>
                  <a:pt x="17563" y="2219"/>
                  <a:pt x="17183" y="2000"/>
                  <a:pt x="17110" y="1693"/>
                </a:cubicBezTo>
                <a:cubicBezTo>
                  <a:pt x="17029" y="1320"/>
                  <a:pt x="17296" y="1045"/>
                  <a:pt x="17612" y="915"/>
                </a:cubicBezTo>
                <a:lnTo>
                  <a:pt x="17628" y="397"/>
                </a:lnTo>
                <a:cubicBezTo>
                  <a:pt x="17628" y="154"/>
                  <a:pt x="17628" y="97"/>
                  <a:pt x="17628" y="0"/>
                </a:cubicBezTo>
                <a:lnTo>
                  <a:pt x="15498" y="0"/>
                </a:lnTo>
                <a:cubicBezTo>
                  <a:pt x="15498" y="73"/>
                  <a:pt x="15498" y="170"/>
                  <a:pt x="15498" y="397"/>
                </a:cubicBezTo>
                <a:lnTo>
                  <a:pt x="15515" y="875"/>
                </a:lnTo>
                <a:cubicBezTo>
                  <a:pt x="15555" y="891"/>
                  <a:pt x="15587" y="907"/>
                  <a:pt x="15628" y="923"/>
                </a:cubicBezTo>
                <a:cubicBezTo>
                  <a:pt x="15717" y="972"/>
                  <a:pt x="15782" y="1045"/>
                  <a:pt x="15830" y="1134"/>
                </a:cubicBezTo>
                <a:cubicBezTo>
                  <a:pt x="15976" y="1296"/>
                  <a:pt x="16033" y="1523"/>
                  <a:pt x="15976" y="1733"/>
                </a:cubicBezTo>
                <a:cubicBezTo>
                  <a:pt x="15881" y="2019"/>
                  <a:pt x="15614" y="2219"/>
                  <a:pt x="15306" y="2219"/>
                </a:cubicBezTo>
                <a:cubicBezTo>
                  <a:pt x="15300" y="2219"/>
                  <a:pt x="15294" y="2219"/>
                  <a:pt x="15288" y="2219"/>
                </a:cubicBezTo>
                <a:cubicBezTo>
                  <a:pt x="14996" y="2219"/>
                  <a:pt x="14616" y="2000"/>
                  <a:pt x="14551" y="1693"/>
                </a:cubicBezTo>
                <a:cubicBezTo>
                  <a:pt x="14462" y="1320"/>
                  <a:pt x="14729" y="1045"/>
                  <a:pt x="15045" y="915"/>
                </a:cubicBezTo>
                <a:lnTo>
                  <a:pt x="15061" y="397"/>
                </a:lnTo>
                <a:cubicBezTo>
                  <a:pt x="15069" y="170"/>
                  <a:pt x="15061" y="106"/>
                  <a:pt x="15061" y="0"/>
                </a:cubicBezTo>
                <a:lnTo>
                  <a:pt x="12932" y="0"/>
                </a:lnTo>
                <a:cubicBezTo>
                  <a:pt x="12940" y="235"/>
                  <a:pt x="12932" y="187"/>
                  <a:pt x="12932" y="397"/>
                </a:cubicBezTo>
                <a:lnTo>
                  <a:pt x="12948" y="875"/>
                </a:lnTo>
                <a:cubicBezTo>
                  <a:pt x="12988" y="891"/>
                  <a:pt x="13021" y="907"/>
                  <a:pt x="13061" y="923"/>
                </a:cubicBezTo>
                <a:cubicBezTo>
                  <a:pt x="13150" y="972"/>
                  <a:pt x="13215" y="1045"/>
                  <a:pt x="13264" y="1134"/>
                </a:cubicBezTo>
                <a:cubicBezTo>
                  <a:pt x="13409" y="1296"/>
                  <a:pt x="13466" y="1523"/>
                  <a:pt x="13409" y="1733"/>
                </a:cubicBezTo>
                <a:cubicBezTo>
                  <a:pt x="13314" y="2019"/>
                  <a:pt x="13048" y="2219"/>
                  <a:pt x="12739" y="2219"/>
                </a:cubicBezTo>
                <a:cubicBezTo>
                  <a:pt x="12733" y="2219"/>
                  <a:pt x="12727" y="2219"/>
                  <a:pt x="12721" y="2219"/>
                </a:cubicBezTo>
                <a:cubicBezTo>
                  <a:pt x="12430" y="2219"/>
                  <a:pt x="12049" y="2000"/>
                  <a:pt x="11976" y="1693"/>
                </a:cubicBezTo>
                <a:cubicBezTo>
                  <a:pt x="11895" y="1320"/>
                  <a:pt x="12162" y="1045"/>
                  <a:pt x="12478" y="915"/>
                </a:cubicBezTo>
                <a:lnTo>
                  <a:pt x="12494" y="397"/>
                </a:lnTo>
                <a:cubicBezTo>
                  <a:pt x="12503" y="187"/>
                  <a:pt x="12486" y="227"/>
                  <a:pt x="12494" y="0"/>
                </a:cubicBezTo>
                <a:lnTo>
                  <a:pt x="10373" y="0"/>
                </a:lnTo>
                <a:lnTo>
                  <a:pt x="10373" y="397"/>
                </a:lnTo>
                <a:lnTo>
                  <a:pt x="10389" y="875"/>
                </a:lnTo>
                <a:cubicBezTo>
                  <a:pt x="10422" y="891"/>
                  <a:pt x="10462" y="907"/>
                  <a:pt x="10503" y="923"/>
                </a:cubicBezTo>
                <a:cubicBezTo>
                  <a:pt x="10584" y="972"/>
                  <a:pt x="10656" y="1045"/>
                  <a:pt x="10705" y="1134"/>
                </a:cubicBezTo>
                <a:cubicBezTo>
                  <a:pt x="10851" y="1296"/>
                  <a:pt x="10907" y="1523"/>
                  <a:pt x="10843" y="1733"/>
                </a:cubicBezTo>
                <a:cubicBezTo>
                  <a:pt x="10755" y="2019"/>
                  <a:pt x="10481" y="2219"/>
                  <a:pt x="10180" y="2219"/>
                </a:cubicBezTo>
                <a:cubicBezTo>
                  <a:pt x="10174" y="2219"/>
                  <a:pt x="10168" y="2219"/>
                  <a:pt x="10162" y="2219"/>
                </a:cubicBezTo>
                <a:cubicBezTo>
                  <a:pt x="9871" y="2219"/>
                  <a:pt x="9490" y="2000"/>
                  <a:pt x="9418" y="1693"/>
                </a:cubicBezTo>
                <a:cubicBezTo>
                  <a:pt x="9337" y="1320"/>
                  <a:pt x="9604" y="1045"/>
                  <a:pt x="9920" y="915"/>
                </a:cubicBezTo>
                <a:lnTo>
                  <a:pt x="9936" y="397"/>
                </a:lnTo>
                <a:cubicBezTo>
                  <a:pt x="9936" y="203"/>
                  <a:pt x="9928" y="211"/>
                  <a:pt x="9936" y="0"/>
                </a:cubicBezTo>
                <a:lnTo>
                  <a:pt x="7814" y="0"/>
                </a:lnTo>
                <a:lnTo>
                  <a:pt x="7814" y="397"/>
                </a:lnTo>
                <a:lnTo>
                  <a:pt x="7831" y="875"/>
                </a:lnTo>
                <a:cubicBezTo>
                  <a:pt x="7871" y="891"/>
                  <a:pt x="7912" y="907"/>
                  <a:pt x="7944" y="923"/>
                </a:cubicBezTo>
                <a:cubicBezTo>
                  <a:pt x="8033" y="972"/>
                  <a:pt x="8106" y="1045"/>
                  <a:pt x="8146" y="1134"/>
                </a:cubicBezTo>
                <a:cubicBezTo>
                  <a:pt x="8292" y="1296"/>
                  <a:pt x="8349" y="1523"/>
                  <a:pt x="8292" y="1733"/>
                </a:cubicBezTo>
                <a:cubicBezTo>
                  <a:pt x="8197" y="2019"/>
                  <a:pt x="7930" y="2219"/>
                  <a:pt x="7622" y="2219"/>
                </a:cubicBezTo>
                <a:cubicBezTo>
                  <a:pt x="7616" y="2219"/>
                  <a:pt x="7610" y="2219"/>
                  <a:pt x="7604" y="2219"/>
                </a:cubicBezTo>
                <a:cubicBezTo>
                  <a:pt x="7312" y="2219"/>
                  <a:pt x="6940" y="2000"/>
                  <a:pt x="6867" y="1693"/>
                </a:cubicBezTo>
                <a:cubicBezTo>
                  <a:pt x="6778" y="1320"/>
                  <a:pt x="7045" y="1045"/>
                  <a:pt x="7369" y="915"/>
                </a:cubicBezTo>
                <a:cubicBezTo>
                  <a:pt x="7369" y="745"/>
                  <a:pt x="7377" y="567"/>
                  <a:pt x="7385" y="397"/>
                </a:cubicBezTo>
                <a:cubicBezTo>
                  <a:pt x="7385" y="219"/>
                  <a:pt x="7385" y="195"/>
                  <a:pt x="7385" y="0"/>
                </a:cubicBezTo>
                <a:lnTo>
                  <a:pt x="5264" y="0"/>
                </a:lnTo>
                <a:lnTo>
                  <a:pt x="5264" y="397"/>
                </a:lnTo>
                <a:cubicBezTo>
                  <a:pt x="5264" y="543"/>
                  <a:pt x="5272" y="713"/>
                  <a:pt x="5272" y="875"/>
                </a:cubicBezTo>
                <a:cubicBezTo>
                  <a:pt x="5312" y="891"/>
                  <a:pt x="5353" y="907"/>
                  <a:pt x="5385" y="923"/>
                </a:cubicBezTo>
                <a:cubicBezTo>
                  <a:pt x="5474" y="972"/>
                  <a:pt x="5547" y="1045"/>
                  <a:pt x="5588" y="1134"/>
                </a:cubicBezTo>
                <a:cubicBezTo>
                  <a:pt x="5733" y="1296"/>
                  <a:pt x="5790" y="1523"/>
                  <a:pt x="5733" y="1733"/>
                </a:cubicBezTo>
                <a:cubicBezTo>
                  <a:pt x="5638" y="2019"/>
                  <a:pt x="5372" y="2219"/>
                  <a:pt x="5063" y="2219"/>
                </a:cubicBezTo>
                <a:cubicBezTo>
                  <a:pt x="5057" y="2219"/>
                  <a:pt x="5051" y="2219"/>
                  <a:pt x="5045" y="2219"/>
                </a:cubicBezTo>
                <a:cubicBezTo>
                  <a:pt x="4754" y="2219"/>
                  <a:pt x="4381" y="2000"/>
                  <a:pt x="4308" y="1693"/>
                </a:cubicBezTo>
                <a:cubicBezTo>
                  <a:pt x="4227" y="1320"/>
                  <a:pt x="4495" y="1045"/>
                  <a:pt x="4810" y="915"/>
                </a:cubicBezTo>
                <a:cubicBezTo>
                  <a:pt x="4810" y="745"/>
                  <a:pt x="4819" y="567"/>
                  <a:pt x="4827" y="397"/>
                </a:cubicBezTo>
                <a:lnTo>
                  <a:pt x="4827" y="0"/>
                </a:lnTo>
                <a:lnTo>
                  <a:pt x="2713" y="0"/>
                </a:lnTo>
                <a:lnTo>
                  <a:pt x="2713" y="397"/>
                </a:lnTo>
                <a:cubicBezTo>
                  <a:pt x="2713" y="551"/>
                  <a:pt x="2721" y="713"/>
                  <a:pt x="2721" y="875"/>
                </a:cubicBezTo>
                <a:cubicBezTo>
                  <a:pt x="2762" y="891"/>
                  <a:pt x="2802" y="907"/>
                  <a:pt x="2835" y="923"/>
                </a:cubicBezTo>
                <a:cubicBezTo>
                  <a:pt x="2924" y="972"/>
                  <a:pt x="2997" y="1045"/>
                  <a:pt x="3037" y="1134"/>
                </a:cubicBezTo>
                <a:cubicBezTo>
                  <a:pt x="3191" y="1296"/>
                  <a:pt x="3240" y="1523"/>
                  <a:pt x="3183" y="1733"/>
                </a:cubicBezTo>
                <a:cubicBezTo>
                  <a:pt x="3088" y="2019"/>
                  <a:pt x="2821" y="2219"/>
                  <a:pt x="2521" y="2219"/>
                </a:cubicBezTo>
                <a:cubicBezTo>
                  <a:pt x="2515" y="2219"/>
                  <a:pt x="2509" y="2219"/>
                  <a:pt x="2503" y="2219"/>
                </a:cubicBezTo>
                <a:cubicBezTo>
                  <a:pt x="2203" y="2219"/>
                  <a:pt x="1831" y="2000"/>
                  <a:pt x="1758" y="1693"/>
                </a:cubicBezTo>
                <a:cubicBezTo>
                  <a:pt x="1677" y="1320"/>
                  <a:pt x="1944" y="1045"/>
                  <a:pt x="2268" y="915"/>
                </a:cubicBezTo>
                <a:cubicBezTo>
                  <a:pt x="2268" y="745"/>
                  <a:pt x="2276" y="567"/>
                  <a:pt x="2276" y="397"/>
                </a:cubicBezTo>
                <a:lnTo>
                  <a:pt x="22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title"/>
          </p:nvPr>
        </p:nvSpPr>
        <p:spPr>
          <a:xfrm>
            <a:off x="720000" y="807175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 b="1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"/>
          <p:cNvSpPr txBox="1">
            <a:spLocks noGrp="1"/>
          </p:cNvSpPr>
          <p:nvPr>
            <p:ph type="body" idx="1"/>
          </p:nvPr>
        </p:nvSpPr>
        <p:spPr>
          <a:xfrm>
            <a:off x="720000" y="1449325"/>
            <a:ext cx="7704000" cy="31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Medium"/>
              <a:buChar char="●"/>
              <a:defRPr sz="11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4"/>
          <p:cNvSpPr/>
          <p:nvPr/>
        </p:nvSpPr>
        <p:spPr>
          <a:xfrm flipH="1">
            <a:off x="8056863" y="730363"/>
            <a:ext cx="520101" cy="621050"/>
          </a:xfrm>
          <a:custGeom>
            <a:avLst/>
            <a:gdLst/>
            <a:ahLst/>
            <a:cxnLst/>
            <a:rect l="l" t="t" r="r" b="b"/>
            <a:pathLst>
              <a:path w="17950" h="21434" extrusionOk="0">
                <a:moveTo>
                  <a:pt x="2976" y="8256"/>
                </a:moveTo>
                <a:cubicBezTo>
                  <a:pt x="2979" y="8259"/>
                  <a:pt x="2982" y="8262"/>
                  <a:pt x="2984" y="8264"/>
                </a:cubicBezTo>
                <a:lnTo>
                  <a:pt x="2984" y="8264"/>
                </a:lnTo>
                <a:cubicBezTo>
                  <a:pt x="2984" y="8264"/>
                  <a:pt x="2984" y="8264"/>
                  <a:pt x="2985" y="8264"/>
                </a:cubicBezTo>
                <a:lnTo>
                  <a:pt x="2985" y="8264"/>
                </a:lnTo>
                <a:cubicBezTo>
                  <a:pt x="2982" y="8262"/>
                  <a:pt x="2979" y="8259"/>
                  <a:pt x="2977" y="8256"/>
                </a:cubicBezTo>
                <a:lnTo>
                  <a:pt x="2977" y="8256"/>
                </a:lnTo>
                <a:cubicBezTo>
                  <a:pt x="2977" y="8256"/>
                  <a:pt x="2976" y="8256"/>
                  <a:pt x="2976" y="8256"/>
                </a:cubicBezTo>
                <a:close/>
                <a:moveTo>
                  <a:pt x="3070" y="8354"/>
                </a:moveTo>
                <a:cubicBezTo>
                  <a:pt x="3094" y="8379"/>
                  <a:pt x="3108" y="8396"/>
                  <a:pt x="3108" y="8396"/>
                </a:cubicBezTo>
                <a:cubicBezTo>
                  <a:pt x="3108" y="8396"/>
                  <a:pt x="3097" y="8384"/>
                  <a:pt x="3070" y="8354"/>
                </a:cubicBezTo>
                <a:close/>
                <a:moveTo>
                  <a:pt x="14914" y="16791"/>
                </a:moveTo>
                <a:cubicBezTo>
                  <a:pt x="14927" y="16804"/>
                  <a:pt x="14940" y="16817"/>
                  <a:pt x="14954" y="16830"/>
                </a:cubicBezTo>
                <a:cubicBezTo>
                  <a:pt x="15016" y="16891"/>
                  <a:pt x="15037" y="16914"/>
                  <a:pt x="15035" y="16914"/>
                </a:cubicBezTo>
                <a:cubicBezTo>
                  <a:pt x="15032" y="16914"/>
                  <a:pt x="14964" y="16850"/>
                  <a:pt x="14914" y="16791"/>
                </a:cubicBezTo>
                <a:close/>
                <a:moveTo>
                  <a:pt x="1603" y="0"/>
                </a:moveTo>
                <a:cubicBezTo>
                  <a:pt x="1509" y="0"/>
                  <a:pt x="1429" y="45"/>
                  <a:pt x="1378" y="156"/>
                </a:cubicBezTo>
                <a:cubicBezTo>
                  <a:pt x="554" y="1957"/>
                  <a:pt x="1" y="4008"/>
                  <a:pt x="618" y="5958"/>
                </a:cubicBezTo>
                <a:cubicBezTo>
                  <a:pt x="1279" y="8059"/>
                  <a:pt x="2876" y="9752"/>
                  <a:pt x="4635" y="11011"/>
                </a:cubicBezTo>
                <a:cubicBezTo>
                  <a:pt x="6145" y="12091"/>
                  <a:pt x="7866" y="12858"/>
                  <a:pt x="9541" y="13636"/>
                </a:cubicBezTo>
                <a:cubicBezTo>
                  <a:pt x="10380" y="14026"/>
                  <a:pt x="11220" y="14417"/>
                  <a:pt x="12042" y="14844"/>
                </a:cubicBezTo>
                <a:lnTo>
                  <a:pt x="12181" y="14917"/>
                </a:lnTo>
                <a:lnTo>
                  <a:pt x="12181" y="14917"/>
                </a:lnTo>
                <a:cubicBezTo>
                  <a:pt x="12186" y="14919"/>
                  <a:pt x="12191" y="14922"/>
                  <a:pt x="12196" y="14925"/>
                </a:cubicBezTo>
                <a:cubicBezTo>
                  <a:pt x="12299" y="14980"/>
                  <a:pt x="12401" y="15035"/>
                  <a:pt x="12503" y="15093"/>
                </a:cubicBezTo>
                <a:cubicBezTo>
                  <a:pt x="12704" y="15205"/>
                  <a:pt x="12903" y="15321"/>
                  <a:pt x="13101" y="15440"/>
                </a:cubicBezTo>
                <a:cubicBezTo>
                  <a:pt x="13273" y="15543"/>
                  <a:pt x="13444" y="15652"/>
                  <a:pt x="13613" y="15762"/>
                </a:cubicBezTo>
                <a:cubicBezTo>
                  <a:pt x="13708" y="15823"/>
                  <a:pt x="13800" y="15887"/>
                  <a:pt x="13893" y="15949"/>
                </a:cubicBezTo>
                <a:cubicBezTo>
                  <a:pt x="13919" y="15968"/>
                  <a:pt x="14022" y="16041"/>
                  <a:pt x="14088" y="16087"/>
                </a:cubicBezTo>
                <a:lnTo>
                  <a:pt x="14088" y="16087"/>
                </a:lnTo>
                <a:cubicBezTo>
                  <a:pt x="14148" y="16133"/>
                  <a:pt x="14265" y="16220"/>
                  <a:pt x="14291" y="16242"/>
                </a:cubicBezTo>
                <a:cubicBezTo>
                  <a:pt x="14377" y="16309"/>
                  <a:pt x="14460" y="16377"/>
                  <a:pt x="14545" y="16448"/>
                </a:cubicBezTo>
                <a:cubicBezTo>
                  <a:pt x="14570" y="16469"/>
                  <a:pt x="14607" y="16509"/>
                  <a:pt x="14647" y="16550"/>
                </a:cubicBezTo>
                <a:lnTo>
                  <a:pt x="14647" y="16550"/>
                </a:lnTo>
                <a:cubicBezTo>
                  <a:pt x="14648" y="16549"/>
                  <a:pt x="14649" y="16549"/>
                  <a:pt x="14651" y="16549"/>
                </a:cubicBezTo>
                <a:cubicBezTo>
                  <a:pt x="14662" y="16549"/>
                  <a:pt x="14686" y="16564"/>
                  <a:pt x="14727" y="16606"/>
                </a:cubicBezTo>
                <a:cubicBezTo>
                  <a:pt x="14751" y="16631"/>
                  <a:pt x="14776" y="16655"/>
                  <a:pt x="14801" y="16679"/>
                </a:cubicBezTo>
                <a:lnTo>
                  <a:pt x="14801" y="16679"/>
                </a:lnTo>
                <a:cubicBezTo>
                  <a:pt x="14757" y="16659"/>
                  <a:pt x="14699" y="16604"/>
                  <a:pt x="14647" y="16550"/>
                </a:cubicBezTo>
                <a:lnTo>
                  <a:pt x="14647" y="16550"/>
                </a:lnTo>
                <a:cubicBezTo>
                  <a:pt x="14634" y="16562"/>
                  <a:pt x="14695" y="16648"/>
                  <a:pt x="14802" y="16681"/>
                </a:cubicBezTo>
                <a:lnTo>
                  <a:pt x="14802" y="16681"/>
                </a:lnTo>
                <a:cubicBezTo>
                  <a:pt x="14802" y="16680"/>
                  <a:pt x="14801" y="16679"/>
                  <a:pt x="14801" y="16679"/>
                </a:cubicBezTo>
                <a:lnTo>
                  <a:pt x="14801" y="16679"/>
                </a:lnTo>
                <a:cubicBezTo>
                  <a:pt x="14805" y="16681"/>
                  <a:pt x="14810" y="16683"/>
                  <a:pt x="14815" y="16684"/>
                </a:cubicBezTo>
                <a:cubicBezTo>
                  <a:pt x="14811" y="16683"/>
                  <a:pt x="14806" y="16682"/>
                  <a:pt x="14802" y="16681"/>
                </a:cubicBezTo>
                <a:lnTo>
                  <a:pt x="14802" y="16681"/>
                </a:lnTo>
                <a:cubicBezTo>
                  <a:pt x="14819" y="16697"/>
                  <a:pt x="14836" y="16714"/>
                  <a:pt x="14853" y="16730"/>
                </a:cubicBezTo>
                <a:cubicBezTo>
                  <a:pt x="14870" y="16747"/>
                  <a:pt x="14886" y="16763"/>
                  <a:pt x="14902" y="16779"/>
                </a:cubicBezTo>
                <a:lnTo>
                  <a:pt x="14902" y="16779"/>
                </a:lnTo>
                <a:cubicBezTo>
                  <a:pt x="14961" y="16857"/>
                  <a:pt x="15039" y="16929"/>
                  <a:pt x="15101" y="17002"/>
                </a:cubicBezTo>
                <a:cubicBezTo>
                  <a:pt x="15103" y="17005"/>
                  <a:pt x="15105" y="17007"/>
                  <a:pt x="15108" y="17010"/>
                </a:cubicBezTo>
                <a:lnTo>
                  <a:pt x="15108" y="17010"/>
                </a:lnTo>
                <a:cubicBezTo>
                  <a:pt x="15108" y="17010"/>
                  <a:pt x="15108" y="17011"/>
                  <a:pt x="15109" y="17012"/>
                </a:cubicBezTo>
                <a:cubicBezTo>
                  <a:pt x="15122" y="17031"/>
                  <a:pt x="15136" y="17050"/>
                  <a:pt x="15150" y="17070"/>
                </a:cubicBezTo>
                <a:lnTo>
                  <a:pt x="15150" y="17070"/>
                </a:lnTo>
                <a:cubicBezTo>
                  <a:pt x="15148" y="17064"/>
                  <a:pt x="15147" y="17059"/>
                  <a:pt x="15145" y="17053"/>
                </a:cubicBezTo>
                <a:lnTo>
                  <a:pt x="15145" y="17053"/>
                </a:lnTo>
                <a:cubicBezTo>
                  <a:pt x="15145" y="17053"/>
                  <a:pt x="15145" y="17053"/>
                  <a:pt x="15145" y="17053"/>
                </a:cubicBezTo>
                <a:lnTo>
                  <a:pt x="15145" y="17053"/>
                </a:lnTo>
                <a:cubicBezTo>
                  <a:pt x="15147" y="17060"/>
                  <a:pt x="15150" y="17067"/>
                  <a:pt x="15152" y="17074"/>
                </a:cubicBezTo>
                <a:lnTo>
                  <a:pt x="15152" y="17074"/>
                </a:lnTo>
                <a:cubicBezTo>
                  <a:pt x="15164" y="17091"/>
                  <a:pt x="15176" y="17108"/>
                  <a:pt x="15189" y="17125"/>
                </a:cubicBezTo>
                <a:cubicBezTo>
                  <a:pt x="15228" y="17178"/>
                  <a:pt x="15243" y="17212"/>
                  <a:pt x="15243" y="17227"/>
                </a:cubicBezTo>
                <a:lnTo>
                  <a:pt x="15243" y="17227"/>
                </a:lnTo>
                <a:cubicBezTo>
                  <a:pt x="15207" y="17176"/>
                  <a:pt x="15171" y="17122"/>
                  <a:pt x="15152" y="17074"/>
                </a:cubicBezTo>
                <a:lnTo>
                  <a:pt x="15152" y="17074"/>
                </a:lnTo>
                <a:cubicBezTo>
                  <a:pt x="15151" y="17072"/>
                  <a:pt x="15150" y="17071"/>
                  <a:pt x="15150" y="17070"/>
                </a:cubicBezTo>
                <a:lnTo>
                  <a:pt x="15150" y="17070"/>
                </a:lnTo>
                <a:cubicBezTo>
                  <a:pt x="15179" y="17181"/>
                  <a:pt x="15223" y="17235"/>
                  <a:pt x="15238" y="17235"/>
                </a:cubicBezTo>
                <a:cubicBezTo>
                  <a:pt x="15241" y="17235"/>
                  <a:pt x="15243" y="17232"/>
                  <a:pt x="15243" y="17227"/>
                </a:cubicBezTo>
                <a:lnTo>
                  <a:pt x="15243" y="17227"/>
                </a:lnTo>
                <a:cubicBezTo>
                  <a:pt x="15273" y="17269"/>
                  <a:pt x="15303" y="17310"/>
                  <a:pt x="15323" y="17346"/>
                </a:cubicBezTo>
                <a:cubicBezTo>
                  <a:pt x="15341" y="17378"/>
                  <a:pt x="15358" y="17413"/>
                  <a:pt x="15377" y="17446"/>
                </a:cubicBezTo>
                <a:lnTo>
                  <a:pt x="15377" y="17446"/>
                </a:lnTo>
                <a:cubicBezTo>
                  <a:pt x="15421" y="17551"/>
                  <a:pt x="15471" y="17653"/>
                  <a:pt x="15515" y="17758"/>
                </a:cubicBezTo>
                <a:cubicBezTo>
                  <a:pt x="15533" y="17804"/>
                  <a:pt x="15604" y="18008"/>
                  <a:pt x="15607" y="18008"/>
                </a:cubicBezTo>
                <a:cubicBezTo>
                  <a:pt x="15608" y="18008"/>
                  <a:pt x="15601" y="17983"/>
                  <a:pt x="15580" y="17917"/>
                </a:cubicBezTo>
                <a:lnTo>
                  <a:pt x="15580" y="17917"/>
                </a:lnTo>
                <a:cubicBezTo>
                  <a:pt x="15732" y="18397"/>
                  <a:pt x="15828" y="18892"/>
                  <a:pt x="15869" y="19394"/>
                </a:cubicBezTo>
                <a:cubicBezTo>
                  <a:pt x="15923" y="20020"/>
                  <a:pt x="16631" y="20719"/>
                  <a:pt x="17088" y="21093"/>
                </a:cubicBezTo>
                <a:cubicBezTo>
                  <a:pt x="17252" y="21227"/>
                  <a:pt x="17547" y="21434"/>
                  <a:pt x="17741" y="21434"/>
                </a:cubicBezTo>
                <a:cubicBezTo>
                  <a:pt x="17866" y="21434"/>
                  <a:pt x="17950" y="21347"/>
                  <a:pt x="17928" y="21098"/>
                </a:cubicBezTo>
                <a:cubicBezTo>
                  <a:pt x="17561" y="16782"/>
                  <a:pt x="13593" y="13949"/>
                  <a:pt x="10037" y="12192"/>
                </a:cubicBezTo>
                <a:cubicBezTo>
                  <a:pt x="9204" y="11781"/>
                  <a:pt x="8359" y="11398"/>
                  <a:pt x="7520" y="11005"/>
                </a:cubicBezTo>
                <a:cubicBezTo>
                  <a:pt x="7105" y="10810"/>
                  <a:pt x="6691" y="10615"/>
                  <a:pt x="6282" y="10412"/>
                </a:cubicBezTo>
                <a:cubicBezTo>
                  <a:pt x="6086" y="10315"/>
                  <a:pt x="5891" y="10217"/>
                  <a:pt x="5698" y="10117"/>
                </a:cubicBezTo>
                <a:cubicBezTo>
                  <a:pt x="5595" y="10064"/>
                  <a:pt x="5495" y="10011"/>
                  <a:pt x="5394" y="9957"/>
                </a:cubicBezTo>
                <a:lnTo>
                  <a:pt x="5394" y="9957"/>
                </a:lnTo>
                <a:cubicBezTo>
                  <a:pt x="5445" y="9984"/>
                  <a:pt x="5466" y="9995"/>
                  <a:pt x="5466" y="9995"/>
                </a:cubicBezTo>
                <a:cubicBezTo>
                  <a:pt x="5467" y="9995"/>
                  <a:pt x="5267" y="9887"/>
                  <a:pt x="5223" y="9863"/>
                </a:cubicBezTo>
                <a:cubicBezTo>
                  <a:pt x="4862" y="9660"/>
                  <a:pt x="4504" y="9447"/>
                  <a:pt x="4158" y="9219"/>
                </a:cubicBezTo>
                <a:cubicBezTo>
                  <a:pt x="4070" y="9160"/>
                  <a:pt x="3980" y="9101"/>
                  <a:pt x="3894" y="9040"/>
                </a:cubicBezTo>
                <a:cubicBezTo>
                  <a:pt x="3847" y="9007"/>
                  <a:pt x="3694" y="8892"/>
                  <a:pt x="3692" y="8892"/>
                </a:cubicBezTo>
                <a:lnTo>
                  <a:pt x="3692" y="8892"/>
                </a:lnTo>
                <a:cubicBezTo>
                  <a:pt x="3692" y="8892"/>
                  <a:pt x="3692" y="8893"/>
                  <a:pt x="3692" y="8893"/>
                </a:cubicBezTo>
                <a:lnTo>
                  <a:pt x="3692" y="8893"/>
                </a:lnTo>
                <a:cubicBezTo>
                  <a:pt x="3577" y="8804"/>
                  <a:pt x="3463" y="8714"/>
                  <a:pt x="3351" y="8620"/>
                </a:cubicBezTo>
                <a:cubicBezTo>
                  <a:pt x="3314" y="8588"/>
                  <a:pt x="3278" y="8550"/>
                  <a:pt x="3240" y="8515"/>
                </a:cubicBezTo>
                <a:lnTo>
                  <a:pt x="3240" y="8515"/>
                </a:lnTo>
                <a:cubicBezTo>
                  <a:pt x="3286" y="8550"/>
                  <a:pt x="3328" y="8573"/>
                  <a:pt x="3336" y="8573"/>
                </a:cubicBezTo>
                <a:cubicBezTo>
                  <a:pt x="3345" y="8573"/>
                  <a:pt x="3307" y="8541"/>
                  <a:pt x="3173" y="8458"/>
                </a:cubicBezTo>
                <a:lnTo>
                  <a:pt x="3173" y="8458"/>
                </a:lnTo>
                <a:cubicBezTo>
                  <a:pt x="3174" y="8459"/>
                  <a:pt x="3175" y="8460"/>
                  <a:pt x="3177" y="8462"/>
                </a:cubicBezTo>
                <a:cubicBezTo>
                  <a:pt x="3177" y="8462"/>
                  <a:pt x="3177" y="8462"/>
                  <a:pt x="3178" y="8462"/>
                </a:cubicBezTo>
                <a:lnTo>
                  <a:pt x="3178" y="8462"/>
                </a:lnTo>
                <a:cubicBezTo>
                  <a:pt x="3199" y="8478"/>
                  <a:pt x="3220" y="8496"/>
                  <a:pt x="3240" y="8515"/>
                </a:cubicBezTo>
                <a:lnTo>
                  <a:pt x="3240" y="8515"/>
                </a:lnTo>
                <a:cubicBezTo>
                  <a:pt x="3219" y="8500"/>
                  <a:pt x="3197" y="8482"/>
                  <a:pt x="3178" y="8462"/>
                </a:cubicBezTo>
                <a:lnTo>
                  <a:pt x="3178" y="8462"/>
                </a:lnTo>
                <a:cubicBezTo>
                  <a:pt x="3168" y="8456"/>
                  <a:pt x="3159" y="8449"/>
                  <a:pt x="3150" y="8444"/>
                </a:cubicBezTo>
                <a:lnTo>
                  <a:pt x="3150" y="8444"/>
                </a:lnTo>
                <a:cubicBezTo>
                  <a:pt x="3158" y="8448"/>
                  <a:pt x="3165" y="8453"/>
                  <a:pt x="3173" y="8458"/>
                </a:cubicBezTo>
                <a:lnTo>
                  <a:pt x="3173" y="8458"/>
                </a:lnTo>
                <a:cubicBezTo>
                  <a:pt x="3134" y="8419"/>
                  <a:pt x="3096" y="8380"/>
                  <a:pt x="3058" y="8340"/>
                </a:cubicBezTo>
                <a:lnTo>
                  <a:pt x="3058" y="8340"/>
                </a:lnTo>
                <a:cubicBezTo>
                  <a:pt x="3046" y="8326"/>
                  <a:pt x="3031" y="8309"/>
                  <a:pt x="3013" y="8288"/>
                </a:cubicBezTo>
                <a:lnTo>
                  <a:pt x="3013" y="8288"/>
                </a:lnTo>
                <a:cubicBezTo>
                  <a:pt x="2977" y="8229"/>
                  <a:pt x="2931" y="8152"/>
                  <a:pt x="2886" y="8105"/>
                </a:cubicBezTo>
                <a:lnTo>
                  <a:pt x="2886" y="8105"/>
                </a:lnTo>
                <a:cubicBezTo>
                  <a:pt x="2847" y="8032"/>
                  <a:pt x="2793" y="7903"/>
                  <a:pt x="2792" y="7903"/>
                </a:cubicBezTo>
                <a:lnTo>
                  <a:pt x="2792" y="7903"/>
                </a:lnTo>
                <a:cubicBezTo>
                  <a:pt x="2792" y="7903"/>
                  <a:pt x="2809" y="7946"/>
                  <a:pt x="2859" y="8067"/>
                </a:cubicBezTo>
                <a:lnTo>
                  <a:pt x="2859" y="8067"/>
                </a:lnTo>
                <a:cubicBezTo>
                  <a:pt x="2819" y="7971"/>
                  <a:pt x="2770" y="7879"/>
                  <a:pt x="2730" y="7784"/>
                </a:cubicBezTo>
                <a:cubicBezTo>
                  <a:pt x="2710" y="7737"/>
                  <a:pt x="2649" y="7554"/>
                  <a:pt x="2645" y="7554"/>
                </a:cubicBezTo>
                <a:lnTo>
                  <a:pt x="2645" y="7554"/>
                </a:lnTo>
                <a:cubicBezTo>
                  <a:pt x="2644" y="7554"/>
                  <a:pt x="2652" y="7584"/>
                  <a:pt x="2677" y="7665"/>
                </a:cubicBezTo>
                <a:cubicBezTo>
                  <a:pt x="2614" y="7463"/>
                  <a:pt x="2563" y="7260"/>
                  <a:pt x="2522" y="7056"/>
                </a:cubicBezTo>
                <a:cubicBezTo>
                  <a:pt x="2431" y="6580"/>
                  <a:pt x="2420" y="6315"/>
                  <a:pt x="2456" y="5783"/>
                </a:cubicBezTo>
                <a:cubicBezTo>
                  <a:pt x="2539" y="4548"/>
                  <a:pt x="2955" y="3358"/>
                  <a:pt x="3466" y="2241"/>
                </a:cubicBezTo>
                <a:cubicBezTo>
                  <a:pt x="3543" y="2073"/>
                  <a:pt x="3290" y="1635"/>
                  <a:pt x="3226" y="1525"/>
                </a:cubicBezTo>
                <a:cubicBezTo>
                  <a:pt x="3036" y="1191"/>
                  <a:pt x="2776" y="869"/>
                  <a:pt x="2504" y="599"/>
                </a:cubicBezTo>
                <a:cubicBezTo>
                  <a:pt x="2352" y="448"/>
                  <a:pt x="1904" y="0"/>
                  <a:pt x="1603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"/>
          <p:cNvSpPr/>
          <p:nvPr/>
        </p:nvSpPr>
        <p:spPr>
          <a:xfrm flipH="1">
            <a:off x="7810615" y="4449438"/>
            <a:ext cx="246230" cy="229772"/>
          </a:xfrm>
          <a:custGeom>
            <a:avLst/>
            <a:gdLst/>
            <a:ahLst/>
            <a:cxnLst/>
            <a:rect l="l" t="t" r="r" b="b"/>
            <a:pathLst>
              <a:path w="8498" h="7930" extrusionOk="0">
                <a:moveTo>
                  <a:pt x="5850" y="1"/>
                </a:moveTo>
                <a:cubicBezTo>
                  <a:pt x="4962" y="1555"/>
                  <a:pt x="3595" y="2685"/>
                  <a:pt x="2149" y="3881"/>
                </a:cubicBezTo>
                <a:cubicBezTo>
                  <a:pt x="1424" y="4482"/>
                  <a:pt x="673" y="5102"/>
                  <a:pt x="0" y="5774"/>
                </a:cubicBezTo>
                <a:lnTo>
                  <a:pt x="2155" y="7929"/>
                </a:lnTo>
                <a:cubicBezTo>
                  <a:pt x="2726" y="7358"/>
                  <a:pt x="3389" y="6811"/>
                  <a:pt x="4092" y="6231"/>
                </a:cubicBezTo>
                <a:cubicBezTo>
                  <a:pt x="5611" y="4974"/>
                  <a:pt x="7333" y="3551"/>
                  <a:pt x="8498" y="1512"/>
                </a:cubicBezTo>
                <a:lnTo>
                  <a:pt x="5850" y="1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5"/>
          <p:cNvGrpSpPr/>
          <p:nvPr/>
        </p:nvGrpSpPr>
        <p:grpSpPr>
          <a:xfrm>
            <a:off x="10900" y="0"/>
            <a:ext cx="9142800" cy="5143500"/>
            <a:chOff x="10900" y="0"/>
            <a:chExt cx="9142800" cy="5143500"/>
          </a:xfrm>
        </p:grpSpPr>
        <p:cxnSp>
          <p:nvCxnSpPr>
            <p:cNvPr id="138" name="Google Shape;138;p5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5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5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5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5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5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5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5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5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5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5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5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5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5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5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5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5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5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5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5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5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5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5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5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5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5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5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5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6" name="Google Shape;166;p5"/>
          <p:cNvGrpSpPr/>
          <p:nvPr/>
        </p:nvGrpSpPr>
        <p:grpSpPr>
          <a:xfrm rot="10800000" flipH="1">
            <a:off x="-44062" y="-749742"/>
            <a:ext cx="9384877" cy="6019445"/>
            <a:chOff x="-44062" y="-749742"/>
            <a:chExt cx="9384877" cy="6019445"/>
          </a:xfrm>
        </p:grpSpPr>
        <p:sp>
          <p:nvSpPr>
            <p:cNvPr id="167" name="Google Shape;167;p5"/>
            <p:cNvSpPr/>
            <p:nvPr/>
          </p:nvSpPr>
          <p:spPr>
            <a:xfrm>
              <a:off x="165315" y="2970308"/>
              <a:ext cx="340398" cy="375255"/>
            </a:xfrm>
            <a:custGeom>
              <a:avLst/>
              <a:gdLst/>
              <a:ahLst/>
              <a:cxnLst/>
              <a:rect l="l" t="t" r="r" b="b"/>
              <a:pathLst>
                <a:path w="11748" h="12951" extrusionOk="0">
                  <a:moveTo>
                    <a:pt x="2065" y="1"/>
                  </a:moveTo>
                  <a:cubicBezTo>
                    <a:pt x="1319" y="1"/>
                    <a:pt x="488" y="136"/>
                    <a:pt x="417" y="513"/>
                  </a:cubicBezTo>
                  <a:cubicBezTo>
                    <a:pt x="160" y="1879"/>
                    <a:pt x="0" y="3428"/>
                    <a:pt x="608" y="4730"/>
                  </a:cubicBezTo>
                  <a:cubicBezTo>
                    <a:pt x="1026" y="5631"/>
                    <a:pt x="1766" y="6254"/>
                    <a:pt x="2646" y="6678"/>
                  </a:cubicBezTo>
                  <a:cubicBezTo>
                    <a:pt x="3565" y="7119"/>
                    <a:pt x="4547" y="7373"/>
                    <a:pt x="5510" y="7692"/>
                  </a:cubicBezTo>
                  <a:cubicBezTo>
                    <a:pt x="6416" y="7993"/>
                    <a:pt x="7175" y="8275"/>
                    <a:pt x="7867" y="8994"/>
                  </a:cubicBezTo>
                  <a:cubicBezTo>
                    <a:pt x="8808" y="9972"/>
                    <a:pt x="8907" y="11419"/>
                    <a:pt x="8798" y="12704"/>
                  </a:cubicBezTo>
                  <a:cubicBezTo>
                    <a:pt x="8780" y="12905"/>
                    <a:pt x="9222" y="12951"/>
                    <a:pt x="9626" y="12951"/>
                  </a:cubicBezTo>
                  <a:cubicBezTo>
                    <a:pt x="9914" y="12951"/>
                    <a:pt x="10184" y="12928"/>
                    <a:pt x="10255" y="12921"/>
                  </a:cubicBezTo>
                  <a:cubicBezTo>
                    <a:pt x="10520" y="12894"/>
                    <a:pt x="11608" y="12825"/>
                    <a:pt x="11642" y="12424"/>
                  </a:cubicBezTo>
                  <a:cubicBezTo>
                    <a:pt x="11747" y="11189"/>
                    <a:pt x="11640" y="9918"/>
                    <a:pt x="10888" y="8889"/>
                  </a:cubicBezTo>
                  <a:cubicBezTo>
                    <a:pt x="10305" y="8095"/>
                    <a:pt x="9408" y="7638"/>
                    <a:pt x="8507" y="7294"/>
                  </a:cubicBezTo>
                  <a:cubicBezTo>
                    <a:pt x="6779" y="6638"/>
                    <a:pt x="4651" y="6461"/>
                    <a:pt x="3622" y="4774"/>
                  </a:cubicBezTo>
                  <a:cubicBezTo>
                    <a:pt x="2807" y="3438"/>
                    <a:pt x="2986" y="1695"/>
                    <a:pt x="3261" y="233"/>
                  </a:cubicBezTo>
                  <a:cubicBezTo>
                    <a:pt x="3286" y="101"/>
                    <a:pt x="2707" y="1"/>
                    <a:pt x="206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-44062" y="3571652"/>
              <a:ext cx="759174" cy="1698051"/>
            </a:xfrm>
            <a:custGeom>
              <a:avLst/>
              <a:gdLst/>
              <a:ahLst/>
              <a:cxnLst/>
              <a:rect l="l" t="t" r="r" b="b"/>
              <a:pathLst>
                <a:path w="26201" h="58604" extrusionOk="0">
                  <a:moveTo>
                    <a:pt x="5742" y="22424"/>
                  </a:moveTo>
                  <a:cubicBezTo>
                    <a:pt x="5704" y="22426"/>
                    <a:pt x="5689" y="22426"/>
                    <a:pt x="5687" y="22426"/>
                  </a:cubicBezTo>
                  <a:cubicBezTo>
                    <a:pt x="5683" y="22426"/>
                    <a:pt x="5717" y="22425"/>
                    <a:pt x="5742" y="22424"/>
                  </a:cubicBezTo>
                  <a:close/>
                  <a:moveTo>
                    <a:pt x="15230" y="22608"/>
                  </a:moveTo>
                  <a:lnTo>
                    <a:pt x="15230" y="22608"/>
                  </a:lnTo>
                  <a:cubicBezTo>
                    <a:pt x="15231" y="22608"/>
                    <a:pt x="15232" y="22608"/>
                    <a:pt x="15233" y="22608"/>
                  </a:cubicBezTo>
                  <a:lnTo>
                    <a:pt x="15233" y="22608"/>
                  </a:lnTo>
                  <a:cubicBezTo>
                    <a:pt x="15231" y="22608"/>
                    <a:pt x="15230" y="22608"/>
                    <a:pt x="15230" y="22608"/>
                  </a:cubicBezTo>
                  <a:close/>
                  <a:moveTo>
                    <a:pt x="15790" y="22813"/>
                  </a:moveTo>
                  <a:lnTo>
                    <a:pt x="15790" y="22813"/>
                  </a:lnTo>
                  <a:cubicBezTo>
                    <a:pt x="15802" y="22823"/>
                    <a:pt x="15812" y="22831"/>
                    <a:pt x="15820" y="22837"/>
                  </a:cubicBezTo>
                  <a:lnTo>
                    <a:pt x="15820" y="22837"/>
                  </a:lnTo>
                  <a:cubicBezTo>
                    <a:pt x="15810" y="22829"/>
                    <a:pt x="15800" y="22822"/>
                    <a:pt x="15791" y="22813"/>
                  </a:cubicBezTo>
                  <a:lnTo>
                    <a:pt x="15791" y="22813"/>
                  </a:lnTo>
                  <a:cubicBezTo>
                    <a:pt x="15791" y="22813"/>
                    <a:pt x="15791" y="22813"/>
                    <a:pt x="15790" y="22813"/>
                  </a:cubicBezTo>
                  <a:close/>
                  <a:moveTo>
                    <a:pt x="15987" y="22959"/>
                  </a:moveTo>
                  <a:cubicBezTo>
                    <a:pt x="16003" y="22971"/>
                    <a:pt x="16020" y="22982"/>
                    <a:pt x="16035" y="22994"/>
                  </a:cubicBezTo>
                  <a:cubicBezTo>
                    <a:pt x="16016" y="22980"/>
                    <a:pt x="16000" y="22968"/>
                    <a:pt x="15987" y="22959"/>
                  </a:cubicBezTo>
                  <a:close/>
                  <a:moveTo>
                    <a:pt x="16201" y="23148"/>
                  </a:moveTo>
                  <a:cubicBezTo>
                    <a:pt x="16275" y="23214"/>
                    <a:pt x="16300" y="23237"/>
                    <a:pt x="16300" y="23237"/>
                  </a:cubicBezTo>
                  <a:cubicBezTo>
                    <a:pt x="16300" y="23237"/>
                    <a:pt x="16243" y="23186"/>
                    <a:pt x="16201" y="23148"/>
                  </a:cubicBezTo>
                  <a:close/>
                  <a:moveTo>
                    <a:pt x="16412" y="25138"/>
                  </a:moveTo>
                  <a:lnTo>
                    <a:pt x="16412" y="25138"/>
                  </a:lnTo>
                  <a:cubicBezTo>
                    <a:pt x="16412" y="25139"/>
                    <a:pt x="16411" y="25140"/>
                    <a:pt x="16411" y="25141"/>
                  </a:cubicBezTo>
                  <a:lnTo>
                    <a:pt x="16411" y="25141"/>
                  </a:lnTo>
                  <a:cubicBezTo>
                    <a:pt x="16411" y="25140"/>
                    <a:pt x="16412" y="25139"/>
                    <a:pt x="16412" y="25138"/>
                  </a:cubicBezTo>
                  <a:close/>
                  <a:moveTo>
                    <a:pt x="19352" y="36701"/>
                  </a:moveTo>
                  <a:cubicBezTo>
                    <a:pt x="19353" y="36701"/>
                    <a:pt x="19353" y="36701"/>
                    <a:pt x="19354" y="36701"/>
                  </a:cubicBezTo>
                  <a:lnTo>
                    <a:pt x="19354" y="36701"/>
                  </a:lnTo>
                  <a:cubicBezTo>
                    <a:pt x="19354" y="36705"/>
                    <a:pt x="19353" y="36710"/>
                    <a:pt x="19353" y="36714"/>
                  </a:cubicBezTo>
                  <a:lnTo>
                    <a:pt x="19353" y="36714"/>
                  </a:lnTo>
                  <a:cubicBezTo>
                    <a:pt x="19353" y="36709"/>
                    <a:pt x="19353" y="36705"/>
                    <a:pt x="19352" y="36701"/>
                  </a:cubicBezTo>
                  <a:close/>
                  <a:moveTo>
                    <a:pt x="17957" y="36354"/>
                  </a:moveTo>
                  <a:cubicBezTo>
                    <a:pt x="18149" y="36354"/>
                    <a:pt x="18350" y="36377"/>
                    <a:pt x="18618" y="36421"/>
                  </a:cubicBezTo>
                  <a:cubicBezTo>
                    <a:pt x="18581" y="36415"/>
                    <a:pt x="18561" y="36413"/>
                    <a:pt x="18556" y="36413"/>
                  </a:cubicBezTo>
                  <a:cubicBezTo>
                    <a:pt x="18528" y="36413"/>
                    <a:pt x="18808" y="36472"/>
                    <a:pt x="18866" y="36490"/>
                  </a:cubicBezTo>
                  <a:cubicBezTo>
                    <a:pt x="18922" y="36508"/>
                    <a:pt x="18978" y="36530"/>
                    <a:pt x="19034" y="36546"/>
                  </a:cubicBezTo>
                  <a:cubicBezTo>
                    <a:pt x="19046" y="36549"/>
                    <a:pt x="19057" y="36552"/>
                    <a:pt x="19067" y="36555"/>
                  </a:cubicBezTo>
                  <a:lnTo>
                    <a:pt x="19067" y="36555"/>
                  </a:lnTo>
                  <a:cubicBezTo>
                    <a:pt x="19075" y="36559"/>
                    <a:pt x="19085" y="36564"/>
                    <a:pt x="19096" y="36570"/>
                  </a:cubicBezTo>
                  <a:cubicBezTo>
                    <a:pt x="19181" y="36613"/>
                    <a:pt x="19265" y="36655"/>
                    <a:pt x="19348" y="36698"/>
                  </a:cubicBezTo>
                  <a:lnTo>
                    <a:pt x="19348" y="36698"/>
                  </a:lnTo>
                  <a:cubicBezTo>
                    <a:pt x="19350" y="36708"/>
                    <a:pt x="19351" y="36718"/>
                    <a:pt x="19353" y="36728"/>
                  </a:cubicBezTo>
                  <a:lnTo>
                    <a:pt x="19353" y="36728"/>
                  </a:lnTo>
                  <a:cubicBezTo>
                    <a:pt x="19352" y="36754"/>
                    <a:pt x="19348" y="36785"/>
                    <a:pt x="19340" y="36816"/>
                  </a:cubicBezTo>
                  <a:cubicBezTo>
                    <a:pt x="19323" y="36888"/>
                    <a:pt x="19299" y="36960"/>
                    <a:pt x="19280" y="37032"/>
                  </a:cubicBezTo>
                  <a:cubicBezTo>
                    <a:pt x="19276" y="37048"/>
                    <a:pt x="19273" y="37061"/>
                    <a:pt x="19271" y="37070"/>
                  </a:cubicBezTo>
                  <a:lnTo>
                    <a:pt x="19271" y="37070"/>
                  </a:lnTo>
                  <a:cubicBezTo>
                    <a:pt x="19264" y="37079"/>
                    <a:pt x="19254" y="37092"/>
                    <a:pt x="19241" y="37111"/>
                  </a:cubicBezTo>
                  <a:cubicBezTo>
                    <a:pt x="19142" y="37257"/>
                    <a:pt x="19054" y="37402"/>
                    <a:pt x="18938" y="37535"/>
                  </a:cubicBezTo>
                  <a:cubicBezTo>
                    <a:pt x="18876" y="37607"/>
                    <a:pt x="18808" y="37674"/>
                    <a:pt x="18743" y="37742"/>
                  </a:cubicBezTo>
                  <a:cubicBezTo>
                    <a:pt x="18708" y="37778"/>
                    <a:pt x="18671" y="37810"/>
                    <a:pt x="18634" y="37843"/>
                  </a:cubicBezTo>
                  <a:cubicBezTo>
                    <a:pt x="18631" y="37846"/>
                    <a:pt x="18628" y="37849"/>
                    <a:pt x="18625" y="37852"/>
                  </a:cubicBezTo>
                  <a:lnTo>
                    <a:pt x="18625" y="37852"/>
                  </a:lnTo>
                  <a:cubicBezTo>
                    <a:pt x="18623" y="37853"/>
                    <a:pt x="18622" y="37854"/>
                    <a:pt x="18620" y="37856"/>
                  </a:cubicBezTo>
                  <a:cubicBezTo>
                    <a:pt x="18451" y="37993"/>
                    <a:pt x="18273" y="38123"/>
                    <a:pt x="18091" y="38243"/>
                  </a:cubicBezTo>
                  <a:cubicBezTo>
                    <a:pt x="17679" y="38506"/>
                    <a:pt x="17243" y="38733"/>
                    <a:pt x="16791" y="38921"/>
                  </a:cubicBezTo>
                  <a:cubicBezTo>
                    <a:pt x="16233" y="39158"/>
                    <a:pt x="15938" y="39255"/>
                    <a:pt x="15351" y="39401"/>
                  </a:cubicBezTo>
                  <a:cubicBezTo>
                    <a:pt x="14819" y="39535"/>
                    <a:pt x="14276" y="39629"/>
                    <a:pt x="13730" y="39680"/>
                  </a:cubicBezTo>
                  <a:cubicBezTo>
                    <a:pt x="13608" y="39691"/>
                    <a:pt x="13487" y="39701"/>
                    <a:pt x="13364" y="39707"/>
                  </a:cubicBezTo>
                  <a:cubicBezTo>
                    <a:pt x="13348" y="39708"/>
                    <a:pt x="13332" y="39709"/>
                    <a:pt x="13315" y="39710"/>
                  </a:cubicBezTo>
                  <a:lnTo>
                    <a:pt x="13315" y="39710"/>
                  </a:lnTo>
                  <a:cubicBezTo>
                    <a:pt x="13600" y="39178"/>
                    <a:pt x="13950" y="38677"/>
                    <a:pt x="14359" y="38222"/>
                  </a:cubicBezTo>
                  <a:cubicBezTo>
                    <a:pt x="15102" y="37394"/>
                    <a:pt x="16144" y="36693"/>
                    <a:pt x="17152" y="36466"/>
                  </a:cubicBezTo>
                  <a:cubicBezTo>
                    <a:pt x="17487" y="36390"/>
                    <a:pt x="17715" y="36354"/>
                    <a:pt x="17957" y="36354"/>
                  </a:cubicBezTo>
                  <a:close/>
                  <a:moveTo>
                    <a:pt x="9409" y="1"/>
                  </a:moveTo>
                  <a:cubicBezTo>
                    <a:pt x="9281" y="1"/>
                    <a:pt x="9160" y="30"/>
                    <a:pt x="9057" y="97"/>
                  </a:cubicBezTo>
                  <a:lnTo>
                    <a:pt x="9057" y="94"/>
                  </a:lnTo>
                  <a:cubicBezTo>
                    <a:pt x="7445" y="1132"/>
                    <a:pt x="6145" y="2683"/>
                    <a:pt x="5023" y="4215"/>
                  </a:cubicBezTo>
                  <a:cubicBezTo>
                    <a:pt x="3600" y="6163"/>
                    <a:pt x="2415" y="8275"/>
                    <a:pt x="1491" y="10505"/>
                  </a:cubicBezTo>
                  <a:cubicBezTo>
                    <a:pt x="633" y="12581"/>
                    <a:pt x="1" y="14816"/>
                    <a:pt x="69" y="17082"/>
                  </a:cubicBezTo>
                  <a:cubicBezTo>
                    <a:pt x="98" y="18048"/>
                    <a:pt x="288" y="19039"/>
                    <a:pt x="702" y="19917"/>
                  </a:cubicBezTo>
                  <a:cubicBezTo>
                    <a:pt x="1183" y="20938"/>
                    <a:pt x="1863" y="22077"/>
                    <a:pt x="2838" y="22906"/>
                  </a:cubicBezTo>
                  <a:cubicBezTo>
                    <a:pt x="3949" y="23851"/>
                    <a:pt x="5280" y="24228"/>
                    <a:pt x="6653" y="24228"/>
                  </a:cubicBezTo>
                  <a:cubicBezTo>
                    <a:pt x="7272" y="24228"/>
                    <a:pt x="7899" y="24151"/>
                    <a:pt x="8519" y="24017"/>
                  </a:cubicBezTo>
                  <a:cubicBezTo>
                    <a:pt x="10343" y="23619"/>
                    <a:pt x="12084" y="22830"/>
                    <a:pt x="13946" y="22600"/>
                  </a:cubicBezTo>
                  <a:cubicBezTo>
                    <a:pt x="14224" y="22565"/>
                    <a:pt x="14376" y="22546"/>
                    <a:pt x="14541" y="22546"/>
                  </a:cubicBezTo>
                  <a:cubicBezTo>
                    <a:pt x="14671" y="22546"/>
                    <a:pt x="14809" y="22558"/>
                    <a:pt x="15025" y="22582"/>
                  </a:cubicBezTo>
                  <a:cubicBezTo>
                    <a:pt x="15105" y="22592"/>
                    <a:pt x="15184" y="22604"/>
                    <a:pt x="15263" y="22616"/>
                  </a:cubicBezTo>
                  <a:lnTo>
                    <a:pt x="15263" y="22616"/>
                  </a:lnTo>
                  <a:cubicBezTo>
                    <a:pt x="15303" y="22626"/>
                    <a:pt x="15343" y="22635"/>
                    <a:pt x="15382" y="22647"/>
                  </a:cubicBezTo>
                  <a:cubicBezTo>
                    <a:pt x="15457" y="22671"/>
                    <a:pt x="15533" y="22698"/>
                    <a:pt x="15609" y="22723"/>
                  </a:cubicBezTo>
                  <a:lnTo>
                    <a:pt x="15609" y="22723"/>
                  </a:lnTo>
                  <a:cubicBezTo>
                    <a:pt x="15659" y="22749"/>
                    <a:pt x="15712" y="22774"/>
                    <a:pt x="15764" y="22799"/>
                  </a:cubicBezTo>
                  <a:cubicBezTo>
                    <a:pt x="15773" y="22804"/>
                    <a:pt x="15782" y="22809"/>
                    <a:pt x="15790" y="22813"/>
                  </a:cubicBezTo>
                  <a:lnTo>
                    <a:pt x="15790" y="22813"/>
                  </a:lnTo>
                  <a:cubicBezTo>
                    <a:pt x="15786" y="22810"/>
                    <a:pt x="15782" y="22806"/>
                    <a:pt x="15778" y="22803"/>
                  </a:cubicBezTo>
                  <a:lnTo>
                    <a:pt x="15778" y="22803"/>
                  </a:lnTo>
                  <a:cubicBezTo>
                    <a:pt x="15782" y="22806"/>
                    <a:pt x="15786" y="22810"/>
                    <a:pt x="15791" y="22813"/>
                  </a:cubicBezTo>
                  <a:lnTo>
                    <a:pt x="15791" y="22813"/>
                  </a:lnTo>
                  <a:cubicBezTo>
                    <a:pt x="15850" y="22846"/>
                    <a:pt x="15877" y="22870"/>
                    <a:pt x="15871" y="22870"/>
                  </a:cubicBezTo>
                  <a:cubicBezTo>
                    <a:pt x="15867" y="22870"/>
                    <a:pt x="15850" y="22860"/>
                    <a:pt x="15820" y="22837"/>
                  </a:cubicBezTo>
                  <a:lnTo>
                    <a:pt x="15820" y="22837"/>
                  </a:lnTo>
                  <a:cubicBezTo>
                    <a:pt x="15863" y="22870"/>
                    <a:pt x="15908" y="22902"/>
                    <a:pt x="15952" y="22933"/>
                  </a:cubicBezTo>
                  <a:lnTo>
                    <a:pt x="15952" y="22933"/>
                  </a:lnTo>
                  <a:cubicBezTo>
                    <a:pt x="15943" y="22928"/>
                    <a:pt x="15939" y="22925"/>
                    <a:pt x="15938" y="22925"/>
                  </a:cubicBezTo>
                  <a:cubicBezTo>
                    <a:pt x="15932" y="22925"/>
                    <a:pt x="16115" y="23070"/>
                    <a:pt x="16171" y="23120"/>
                  </a:cubicBezTo>
                  <a:cubicBezTo>
                    <a:pt x="16179" y="23127"/>
                    <a:pt x="16186" y="23134"/>
                    <a:pt x="16193" y="23140"/>
                  </a:cubicBezTo>
                  <a:lnTo>
                    <a:pt x="16193" y="23140"/>
                  </a:lnTo>
                  <a:cubicBezTo>
                    <a:pt x="16230" y="23176"/>
                    <a:pt x="16269" y="23210"/>
                    <a:pt x="16305" y="23247"/>
                  </a:cubicBezTo>
                  <a:cubicBezTo>
                    <a:pt x="16361" y="23306"/>
                    <a:pt x="16413" y="23376"/>
                    <a:pt x="16472" y="23428"/>
                  </a:cubicBezTo>
                  <a:lnTo>
                    <a:pt x="16472" y="23428"/>
                  </a:lnTo>
                  <a:cubicBezTo>
                    <a:pt x="16392" y="23356"/>
                    <a:pt x="16363" y="23330"/>
                    <a:pt x="16362" y="23330"/>
                  </a:cubicBezTo>
                  <a:lnTo>
                    <a:pt x="16362" y="23330"/>
                  </a:lnTo>
                  <a:cubicBezTo>
                    <a:pt x="16361" y="23330"/>
                    <a:pt x="16447" y="23411"/>
                    <a:pt x="16489" y="23467"/>
                  </a:cubicBezTo>
                  <a:cubicBezTo>
                    <a:pt x="16498" y="23480"/>
                    <a:pt x="16506" y="23493"/>
                    <a:pt x="16514" y="23507"/>
                  </a:cubicBezTo>
                  <a:lnTo>
                    <a:pt x="16514" y="23507"/>
                  </a:lnTo>
                  <a:cubicBezTo>
                    <a:pt x="16539" y="23572"/>
                    <a:pt x="16567" y="23639"/>
                    <a:pt x="16597" y="23700"/>
                  </a:cubicBezTo>
                  <a:cubicBezTo>
                    <a:pt x="16601" y="23708"/>
                    <a:pt x="16605" y="23715"/>
                    <a:pt x="16608" y="23721"/>
                  </a:cubicBezTo>
                  <a:lnTo>
                    <a:pt x="16608" y="23721"/>
                  </a:lnTo>
                  <a:cubicBezTo>
                    <a:pt x="16608" y="23723"/>
                    <a:pt x="16608" y="23724"/>
                    <a:pt x="16609" y="23726"/>
                  </a:cubicBezTo>
                  <a:cubicBezTo>
                    <a:pt x="16621" y="23802"/>
                    <a:pt x="16639" y="23878"/>
                    <a:pt x="16647" y="23956"/>
                  </a:cubicBezTo>
                  <a:cubicBezTo>
                    <a:pt x="16653" y="24025"/>
                    <a:pt x="16655" y="24092"/>
                    <a:pt x="16658" y="24160"/>
                  </a:cubicBezTo>
                  <a:cubicBezTo>
                    <a:pt x="16658" y="24162"/>
                    <a:pt x="16658" y="24163"/>
                    <a:pt x="16658" y="24164"/>
                  </a:cubicBezTo>
                  <a:lnTo>
                    <a:pt x="16658" y="24164"/>
                  </a:lnTo>
                  <a:cubicBezTo>
                    <a:pt x="16656" y="24191"/>
                    <a:pt x="16654" y="24219"/>
                    <a:pt x="16650" y="24245"/>
                  </a:cubicBezTo>
                  <a:cubicBezTo>
                    <a:pt x="16609" y="24560"/>
                    <a:pt x="16524" y="24868"/>
                    <a:pt x="16401" y="25160"/>
                  </a:cubicBezTo>
                  <a:cubicBezTo>
                    <a:pt x="16400" y="25163"/>
                    <a:pt x="16398" y="25166"/>
                    <a:pt x="16397" y="25169"/>
                  </a:cubicBezTo>
                  <a:lnTo>
                    <a:pt x="16397" y="25169"/>
                  </a:lnTo>
                  <a:cubicBezTo>
                    <a:pt x="16382" y="25201"/>
                    <a:pt x="16367" y="25233"/>
                    <a:pt x="16351" y="25264"/>
                  </a:cubicBezTo>
                  <a:cubicBezTo>
                    <a:pt x="16313" y="25339"/>
                    <a:pt x="16275" y="25413"/>
                    <a:pt x="16235" y="25486"/>
                  </a:cubicBezTo>
                  <a:cubicBezTo>
                    <a:pt x="16137" y="25664"/>
                    <a:pt x="16032" y="25835"/>
                    <a:pt x="15920" y="26001"/>
                  </a:cubicBezTo>
                  <a:cubicBezTo>
                    <a:pt x="15690" y="26344"/>
                    <a:pt x="15442" y="26673"/>
                    <a:pt x="15177" y="26991"/>
                  </a:cubicBezTo>
                  <a:cubicBezTo>
                    <a:pt x="13966" y="28456"/>
                    <a:pt x="12552" y="29742"/>
                    <a:pt x="11243" y="31118"/>
                  </a:cubicBezTo>
                  <a:cubicBezTo>
                    <a:pt x="10048" y="32372"/>
                    <a:pt x="8782" y="33752"/>
                    <a:pt x="8226" y="35431"/>
                  </a:cubicBezTo>
                  <a:cubicBezTo>
                    <a:pt x="7701" y="37022"/>
                    <a:pt x="8263" y="38848"/>
                    <a:pt x="9484" y="39968"/>
                  </a:cubicBezTo>
                  <a:cubicBezTo>
                    <a:pt x="9800" y="40258"/>
                    <a:pt x="10141" y="40502"/>
                    <a:pt x="10499" y="40704"/>
                  </a:cubicBezTo>
                  <a:lnTo>
                    <a:pt x="10499" y="40704"/>
                  </a:lnTo>
                  <a:cubicBezTo>
                    <a:pt x="10290" y="41706"/>
                    <a:pt x="10257" y="42744"/>
                    <a:pt x="10420" y="43759"/>
                  </a:cubicBezTo>
                  <a:cubicBezTo>
                    <a:pt x="10829" y="46302"/>
                    <a:pt x="12410" y="48773"/>
                    <a:pt x="14509" y="50262"/>
                  </a:cubicBezTo>
                  <a:cubicBezTo>
                    <a:pt x="16198" y="51460"/>
                    <a:pt x="18182" y="51989"/>
                    <a:pt x="20141" y="52561"/>
                  </a:cubicBezTo>
                  <a:cubicBezTo>
                    <a:pt x="20575" y="52687"/>
                    <a:pt x="21010" y="52820"/>
                    <a:pt x="21436" y="52973"/>
                  </a:cubicBezTo>
                  <a:cubicBezTo>
                    <a:pt x="21532" y="53007"/>
                    <a:pt x="21628" y="53042"/>
                    <a:pt x="21724" y="53079"/>
                  </a:cubicBezTo>
                  <a:cubicBezTo>
                    <a:pt x="21774" y="53099"/>
                    <a:pt x="21853" y="53132"/>
                    <a:pt x="21887" y="53146"/>
                  </a:cubicBezTo>
                  <a:lnTo>
                    <a:pt x="21887" y="53146"/>
                  </a:lnTo>
                  <a:cubicBezTo>
                    <a:pt x="22068" y="53227"/>
                    <a:pt x="22249" y="53310"/>
                    <a:pt x="22424" y="53403"/>
                  </a:cubicBezTo>
                  <a:cubicBezTo>
                    <a:pt x="22510" y="53448"/>
                    <a:pt x="22593" y="53496"/>
                    <a:pt x="22676" y="53544"/>
                  </a:cubicBezTo>
                  <a:cubicBezTo>
                    <a:pt x="22684" y="53548"/>
                    <a:pt x="22692" y="53552"/>
                    <a:pt x="22699" y="53556"/>
                  </a:cubicBezTo>
                  <a:lnTo>
                    <a:pt x="22699" y="53556"/>
                  </a:lnTo>
                  <a:cubicBezTo>
                    <a:pt x="22704" y="53560"/>
                    <a:pt x="22710" y="53565"/>
                    <a:pt x="22718" y="53571"/>
                  </a:cubicBezTo>
                  <a:cubicBezTo>
                    <a:pt x="22793" y="53628"/>
                    <a:pt x="22873" y="53678"/>
                    <a:pt x="22948" y="53735"/>
                  </a:cubicBezTo>
                  <a:cubicBezTo>
                    <a:pt x="23010" y="53783"/>
                    <a:pt x="23129" y="53916"/>
                    <a:pt x="23133" y="53916"/>
                  </a:cubicBezTo>
                  <a:cubicBezTo>
                    <a:pt x="23135" y="53916"/>
                    <a:pt x="23112" y="53888"/>
                    <a:pt x="23049" y="53811"/>
                  </a:cubicBezTo>
                  <a:lnTo>
                    <a:pt x="23049" y="53811"/>
                  </a:lnTo>
                  <a:cubicBezTo>
                    <a:pt x="23108" y="53882"/>
                    <a:pt x="23183" y="53941"/>
                    <a:pt x="23246" y="54007"/>
                  </a:cubicBezTo>
                  <a:cubicBezTo>
                    <a:pt x="23295" y="54059"/>
                    <a:pt x="23361" y="54139"/>
                    <a:pt x="23363" y="54139"/>
                  </a:cubicBezTo>
                  <a:cubicBezTo>
                    <a:pt x="23363" y="54139"/>
                    <a:pt x="23363" y="54139"/>
                    <a:pt x="23363" y="54139"/>
                  </a:cubicBezTo>
                  <a:lnTo>
                    <a:pt x="23363" y="54139"/>
                  </a:lnTo>
                  <a:cubicBezTo>
                    <a:pt x="23399" y="54187"/>
                    <a:pt x="23434" y="54236"/>
                    <a:pt x="23468" y="54285"/>
                  </a:cubicBezTo>
                  <a:cubicBezTo>
                    <a:pt x="23492" y="54319"/>
                    <a:pt x="23607" y="54516"/>
                    <a:pt x="23612" y="54516"/>
                  </a:cubicBezTo>
                  <a:cubicBezTo>
                    <a:pt x="23613" y="54516"/>
                    <a:pt x="23604" y="54497"/>
                    <a:pt x="23579" y="54448"/>
                  </a:cubicBezTo>
                  <a:lnTo>
                    <a:pt x="23579" y="54448"/>
                  </a:lnTo>
                  <a:cubicBezTo>
                    <a:pt x="24016" y="55277"/>
                    <a:pt x="24114" y="56167"/>
                    <a:pt x="24067" y="57165"/>
                  </a:cubicBezTo>
                  <a:cubicBezTo>
                    <a:pt x="24040" y="57731"/>
                    <a:pt x="24456" y="58196"/>
                    <a:pt x="24941" y="58443"/>
                  </a:cubicBezTo>
                  <a:cubicBezTo>
                    <a:pt x="25080" y="58514"/>
                    <a:pt x="25373" y="58604"/>
                    <a:pt x="25634" y="58604"/>
                  </a:cubicBezTo>
                  <a:cubicBezTo>
                    <a:pt x="25894" y="58604"/>
                    <a:pt x="26124" y="58515"/>
                    <a:pt x="26136" y="58231"/>
                  </a:cubicBezTo>
                  <a:cubicBezTo>
                    <a:pt x="26200" y="56865"/>
                    <a:pt x="26050" y="55539"/>
                    <a:pt x="25369" y="54330"/>
                  </a:cubicBezTo>
                  <a:cubicBezTo>
                    <a:pt x="24801" y="53318"/>
                    <a:pt x="23892" y="52555"/>
                    <a:pt x="22892" y="51992"/>
                  </a:cubicBezTo>
                  <a:cubicBezTo>
                    <a:pt x="20999" y="50926"/>
                    <a:pt x="18775" y="50634"/>
                    <a:pt x="16767" y="49853"/>
                  </a:cubicBezTo>
                  <a:lnTo>
                    <a:pt x="16767" y="49853"/>
                  </a:lnTo>
                  <a:cubicBezTo>
                    <a:pt x="16768" y="49853"/>
                    <a:pt x="16768" y="49853"/>
                    <a:pt x="16768" y="49853"/>
                  </a:cubicBezTo>
                  <a:cubicBezTo>
                    <a:pt x="16768" y="49853"/>
                    <a:pt x="16767" y="49853"/>
                    <a:pt x="16766" y="49852"/>
                  </a:cubicBezTo>
                  <a:lnTo>
                    <a:pt x="16766" y="49852"/>
                  </a:lnTo>
                  <a:cubicBezTo>
                    <a:pt x="16767" y="49853"/>
                    <a:pt x="16767" y="49853"/>
                    <a:pt x="16767" y="49853"/>
                  </a:cubicBezTo>
                  <a:lnTo>
                    <a:pt x="16767" y="49853"/>
                  </a:lnTo>
                  <a:cubicBezTo>
                    <a:pt x="16763" y="49851"/>
                    <a:pt x="16759" y="49849"/>
                    <a:pt x="16753" y="49847"/>
                  </a:cubicBezTo>
                  <a:lnTo>
                    <a:pt x="16753" y="49847"/>
                  </a:lnTo>
                  <a:cubicBezTo>
                    <a:pt x="16758" y="49849"/>
                    <a:pt x="16762" y="49851"/>
                    <a:pt x="16766" y="49852"/>
                  </a:cubicBezTo>
                  <a:lnTo>
                    <a:pt x="16766" y="49852"/>
                  </a:lnTo>
                  <a:cubicBezTo>
                    <a:pt x="16764" y="49852"/>
                    <a:pt x="16762" y="49851"/>
                    <a:pt x="16760" y="49850"/>
                  </a:cubicBezTo>
                  <a:cubicBezTo>
                    <a:pt x="16688" y="49822"/>
                    <a:pt x="16664" y="49812"/>
                    <a:pt x="16665" y="49812"/>
                  </a:cubicBezTo>
                  <a:lnTo>
                    <a:pt x="16665" y="49812"/>
                  </a:lnTo>
                  <a:cubicBezTo>
                    <a:pt x="16666" y="49812"/>
                    <a:pt x="16721" y="49833"/>
                    <a:pt x="16753" y="49847"/>
                  </a:cubicBezTo>
                  <a:lnTo>
                    <a:pt x="16753" y="49847"/>
                  </a:lnTo>
                  <a:cubicBezTo>
                    <a:pt x="16699" y="49823"/>
                    <a:pt x="16647" y="49800"/>
                    <a:pt x="16594" y="49777"/>
                  </a:cubicBezTo>
                  <a:cubicBezTo>
                    <a:pt x="16463" y="49716"/>
                    <a:pt x="16334" y="49658"/>
                    <a:pt x="16206" y="49595"/>
                  </a:cubicBezTo>
                  <a:cubicBezTo>
                    <a:pt x="16093" y="49539"/>
                    <a:pt x="15981" y="49479"/>
                    <a:pt x="15869" y="49419"/>
                  </a:cubicBezTo>
                  <a:cubicBezTo>
                    <a:pt x="15800" y="49380"/>
                    <a:pt x="15732" y="49341"/>
                    <a:pt x="15663" y="49302"/>
                  </a:cubicBezTo>
                  <a:cubicBezTo>
                    <a:pt x="15648" y="49294"/>
                    <a:pt x="15593" y="49260"/>
                    <a:pt x="15552" y="49234"/>
                  </a:cubicBezTo>
                  <a:lnTo>
                    <a:pt x="15552" y="49234"/>
                  </a:lnTo>
                  <a:cubicBezTo>
                    <a:pt x="15489" y="49190"/>
                    <a:pt x="15355" y="49099"/>
                    <a:pt x="15332" y="49082"/>
                  </a:cubicBezTo>
                  <a:cubicBezTo>
                    <a:pt x="15214" y="48997"/>
                    <a:pt x="15104" y="48906"/>
                    <a:pt x="14989" y="48818"/>
                  </a:cubicBezTo>
                  <a:cubicBezTo>
                    <a:pt x="14978" y="48810"/>
                    <a:pt x="14963" y="48798"/>
                    <a:pt x="14949" y="48786"/>
                  </a:cubicBezTo>
                  <a:lnTo>
                    <a:pt x="14949" y="48786"/>
                  </a:lnTo>
                  <a:cubicBezTo>
                    <a:pt x="14920" y="48759"/>
                    <a:pt x="14891" y="48733"/>
                    <a:pt x="14863" y="48706"/>
                  </a:cubicBezTo>
                  <a:cubicBezTo>
                    <a:pt x="14708" y="48559"/>
                    <a:pt x="14561" y="48404"/>
                    <a:pt x="14417" y="48246"/>
                  </a:cubicBezTo>
                  <a:cubicBezTo>
                    <a:pt x="13541" y="47289"/>
                    <a:pt x="12856" y="46101"/>
                    <a:pt x="12578" y="44799"/>
                  </a:cubicBezTo>
                  <a:cubicBezTo>
                    <a:pt x="12337" y="43674"/>
                    <a:pt x="12370" y="42521"/>
                    <a:pt x="12647" y="41430"/>
                  </a:cubicBezTo>
                  <a:lnTo>
                    <a:pt x="12647" y="41430"/>
                  </a:lnTo>
                  <a:cubicBezTo>
                    <a:pt x="13099" y="41503"/>
                    <a:pt x="13561" y="41535"/>
                    <a:pt x="14025" y="41535"/>
                  </a:cubicBezTo>
                  <a:cubicBezTo>
                    <a:pt x="14196" y="41535"/>
                    <a:pt x="14367" y="41531"/>
                    <a:pt x="14538" y="41522"/>
                  </a:cubicBezTo>
                  <a:cubicBezTo>
                    <a:pt x="16157" y="41439"/>
                    <a:pt x="17828" y="40974"/>
                    <a:pt x="19248" y="40191"/>
                  </a:cubicBezTo>
                  <a:cubicBezTo>
                    <a:pt x="20278" y="39623"/>
                    <a:pt x="21519" y="38687"/>
                    <a:pt x="21438" y="37370"/>
                  </a:cubicBezTo>
                  <a:cubicBezTo>
                    <a:pt x="21372" y="36302"/>
                    <a:pt x="20462" y="35607"/>
                    <a:pt x="19582" y="35159"/>
                  </a:cubicBezTo>
                  <a:cubicBezTo>
                    <a:pt x="18782" y="34755"/>
                    <a:pt x="17912" y="34539"/>
                    <a:pt x="17024" y="34539"/>
                  </a:cubicBezTo>
                  <a:cubicBezTo>
                    <a:pt x="16859" y="34539"/>
                    <a:pt x="16694" y="34547"/>
                    <a:pt x="16529" y="34562"/>
                  </a:cubicBezTo>
                  <a:cubicBezTo>
                    <a:pt x="14628" y="34734"/>
                    <a:pt x="12934" y="36006"/>
                    <a:pt x="11867" y="37533"/>
                  </a:cubicBezTo>
                  <a:cubicBezTo>
                    <a:pt x="11486" y="38078"/>
                    <a:pt x="11171" y="38666"/>
                    <a:pt x="10927" y="39283"/>
                  </a:cubicBezTo>
                  <a:lnTo>
                    <a:pt x="10927" y="39283"/>
                  </a:lnTo>
                  <a:cubicBezTo>
                    <a:pt x="10913" y="39274"/>
                    <a:pt x="10898" y="39266"/>
                    <a:pt x="10884" y="39258"/>
                  </a:cubicBezTo>
                  <a:lnTo>
                    <a:pt x="10884" y="39258"/>
                  </a:lnTo>
                  <a:cubicBezTo>
                    <a:pt x="10805" y="39194"/>
                    <a:pt x="10716" y="39124"/>
                    <a:pt x="10632" y="39067"/>
                  </a:cubicBezTo>
                  <a:lnTo>
                    <a:pt x="10632" y="39067"/>
                  </a:lnTo>
                  <a:cubicBezTo>
                    <a:pt x="10730" y="39132"/>
                    <a:pt x="10768" y="39156"/>
                    <a:pt x="10773" y="39156"/>
                  </a:cubicBezTo>
                  <a:cubicBezTo>
                    <a:pt x="10783" y="39156"/>
                    <a:pt x="10623" y="39036"/>
                    <a:pt x="10557" y="38971"/>
                  </a:cubicBezTo>
                  <a:cubicBezTo>
                    <a:pt x="10551" y="38965"/>
                    <a:pt x="10545" y="38959"/>
                    <a:pt x="10540" y="38955"/>
                  </a:cubicBezTo>
                  <a:lnTo>
                    <a:pt x="10540" y="38955"/>
                  </a:lnTo>
                  <a:cubicBezTo>
                    <a:pt x="10533" y="38942"/>
                    <a:pt x="10524" y="38925"/>
                    <a:pt x="10511" y="38904"/>
                  </a:cubicBezTo>
                  <a:cubicBezTo>
                    <a:pt x="10481" y="38856"/>
                    <a:pt x="10390" y="38677"/>
                    <a:pt x="10384" y="38677"/>
                  </a:cubicBezTo>
                  <a:lnTo>
                    <a:pt x="10384" y="38677"/>
                  </a:lnTo>
                  <a:cubicBezTo>
                    <a:pt x="10382" y="38677"/>
                    <a:pt x="10392" y="38704"/>
                    <a:pt x="10425" y="38778"/>
                  </a:cubicBezTo>
                  <a:cubicBezTo>
                    <a:pt x="10375" y="38666"/>
                    <a:pt x="10322" y="38557"/>
                    <a:pt x="10281" y="38444"/>
                  </a:cubicBezTo>
                  <a:cubicBezTo>
                    <a:pt x="10263" y="38396"/>
                    <a:pt x="10247" y="38350"/>
                    <a:pt x="10231" y="38302"/>
                  </a:cubicBezTo>
                  <a:cubicBezTo>
                    <a:pt x="10224" y="38279"/>
                    <a:pt x="10219" y="38265"/>
                    <a:pt x="10216" y="38257"/>
                  </a:cubicBezTo>
                  <a:lnTo>
                    <a:pt x="10216" y="38257"/>
                  </a:lnTo>
                  <a:cubicBezTo>
                    <a:pt x="10213" y="38243"/>
                    <a:pt x="10210" y="38222"/>
                    <a:pt x="10204" y="38191"/>
                  </a:cubicBezTo>
                  <a:cubicBezTo>
                    <a:pt x="10161" y="37963"/>
                    <a:pt x="10131" y="37731"/>
                    <a:pt x="10113" y="37498"/>
                  </a:cubicBezTo>
                  <a:cubicBezTo>
                    <a:pt x="10109" y="37437"/>
                    <a:pt x="10105" y="37412"/>
                    <a:pt x="10102" y="37404"/>
                  </a:cubicBezTo>
                  <a:lnTo>
                    <a:pt x="10102" y="37404"/>
                  </a:lnTo>
                  <a:cubicBezTo>
                    <a:pt x="10105" y="37397"/>
                    <a:pt x="10111" y="37373"/>
                    <a:pt x="10119" y="37308"/>
                  </a:cubicBezTo>
                  <a:cubicBezTo>
                    <a:pt x="10135" y="37183"/>
                    <a:pt x="10151" y="37060"/>
                    <a:pt x="10177" y="36937"/>
                  </a:cubicBezTo>
                  <a:cubicBezTo>
                    <a:pt x="10287" y="36409"/>
                    <a:pt x="10437" y="36087"/>
                    <a:pt x="10667" y="35674"/>
                  </a:cubicBezTo>
                  <a:cubicBezTo>
                    <a:pt x="11890" y="33488"/>
                    <a:pt x="13912" y="31792"/>
                    <a:pt x="15633" y="30014"/>
                  </a:cubicBezTo>
                  <a:cubicBezTo>
                    <a:pt x="16970" y="28632"/>
                    <a:pt x="18959" y="26726"/>
                    <a:pt x="18729" y="24603"/>
                  </a:cubicBezTo>
                  <a:cubicBezTo>
                    <a:pt x="18673" y="24080"/>
                    <a:pt x="18455" y="23566"/>
                    <a:pt x="18158" y="23136"/>
                  </a:cubicBezTo>
                  <a:cubicBezTo>
                    <a:pt x="17990" y="22893"/>
                    <a:pt x="17799" y="22668"/>
                    <a:pt x="17588" y="22461"/>
                  </a:cubicBezTo>
                  <a:cubicBezTo>
                    <a:pt x="17529" y="22403"/>
                    <a:pt x="17338" y="22232"/>
                    <a:pt x="17261" y="22162"/>
                  </a:cubicBezTo>
                  <a:lnTo>
                    <a:pt x="17261" y="22162"/>
                  </a:lnTo>
                  <a:cubicBezTo>
                    <a:pt x="17099" y="22016"/>
                    <a:pt x="16938" y="21868"/>
                    <a:pt x="16764" y="21738"/>
                  </a:cubicBezTo>
                  <a:cubicBezTo>
                    <a:pt x="15822" y="21037"/>
                    <a:pt x="14720" y="20736"/>
                    <a:pt x="13579" y="20736"/>
                  </a:cubicBezTo>
                  <a:cubicBezTo>
                    <a:pt x="13382" y="20736"/>
                    <a:pt x="13184" y="20745"/>
                    <a:pt x="12985" y="20762"/>
                  </a:cubicBezTo>
                  <a:cubicBezTo>
                    <a:pt x="10516" y="20980"/>
                    <a:pt x="8273" y="22299"/>
                    <a:pt x="5785" y="22422"/>
                  </a:cubicBezTo>
                  <a:cubicBezTo>
                    <a:pt x="5771" y="22423"/>
                    <a:pt x="5759" y="22423"/>
                    <a:pt x="5749" y="22424"/>
                  </a:cubicBezTo>
                  <a:lnTo>
                    <a:pt x="5749" y="22424"/>
                  </a:lnTo>
                  <a:cubicBezTo>
                    <a:pt x="5666" y="22424"/>
                    <a:pt x="5584" y="22422"/>
                    <a:pt x="5501" y="22419"/>
                  </a:cubicBezTo>
                  <a:cubicBezTo>
                    <a:pt x="5373" y="22414"/>
                    <a:pt x="5247" y="22405"/>
                    <a:pt x="5119" y="22390"/>
                  </a:cubicBezTo>
                  <a:cubicBezTo>
                    <a:pt x="5049" y="22382"/>
                    <a:pt x="4980" y="22371"/>
                    <a:pt x="4910" y="22362"/>
                  </a:cubicBezTo>
                  <a:cubicBezTo>
                    <a:pt x="4892" y="22359"/>
                    <a:pt x="4878" y="22358"/>
                    <a:pt x="4865" y="22356"/>
                  </a:cubicBezTo>
                  <a:lnTo>
                    <a:pt x="4865" y="22356"/>
                  </a:lnTo>
                  <a:cubicBezTo>
                    <a:pt x="4721" y="22321"/>
                    <a:pt x="4582" y="22268"/>
                    <a:pt x="4437" y="22231"/>
                  </a:cubicBezTo>
                  <a:cubicBezTo>
                    <a:pt x="4429" y="22228"/>
                    <a:pt x="4422" y="22227"/>
                    <a:pt x="4415" y="22225"/>
                  </a:cubicBezTo>
                  <a:lnTo>
                    <a:pt x="4415" y="22225"/>
                  </a:lnTo>
                  <a:cubicBezTo>
                    <a:pt x="4356" y="22197"/>
                    <a:pt x="4298" y="22170"/>
                    <a:pt x="4241" y="22141"/>
                  </a:cubicBezTo>
                  <a:cubicBezTo>
                    <a:pt x="4189" y="22115"/>
                    <a:pt x="4140" y="22084"/>
                    <a:pt x="4087" y="22058"/>
                  </a:cubicBezTo>
                  <a:cubicBezTo>
                    <a:pt x="4082" y="22056"/>
                    <a:pt x="4077" y="22053"/>
                    <a:pt x="4073" y="22051"/>
                  </a:cubicBezTo>
                  <a:lnTo>
                    <a:pt x="4073" y="22051"/>
                  </a:lnTo>
                  <a:cubicBezTo>
                    <a:pt x="4068" y="22047"/>
                    <a:pt x="4064" y="22043"/>
                    <a:pt x="4058" y="22039"/>
                  </a:cubicBezTo>
                  <a:cubicBezTo>
                    <a:pt x="4018" y="22004"/>
                    <a:pt x="3859" y="21880"/>
                    <a:pt x="3808" y="21845"/>
                  </a:cubicBezTo>
                  <a:lnTo>
                    <a:pt x="3808" y="21845"/>
                  </a:lnTo>
                  <a:cubicBezTo>
                    <a:pt x="3771" y="21810"/>
                    <a:pt x="3728" y="21770"/>
                    <a:pt x="3726" y="21767"/>
                  </a:cubicBezTo>
                  <a:cubicBezTo>
                    <a:pt x="3654" y="21697"/>
                    <a:pt x="3589" y="21623"/>
                    <a:pt x="3522" y="21550"/>
                  </a:cubicBezTo>
                  <a:cubicBezTo>
                    <a:pt x="3508" y="21535"/>
                    <a:pt x="3497" y="21523"/>
                    <a:pt x="3487" y="21512"/>
                  </a:cubicBezTo>
                  <a:lnTo>
                    <a:pt x="3487" y="21512"/>
                  </a:lnTo>
                  <a:cubicBezTo>
                    <a:pt x="3484" y="21507"/>
                    <a:pt x="3479" y="21501"/>
                    <a:pt x="3474" y="21494"/>
                  </a:cubicBezTo>
                  <a:cubicBezTo>
                    <a:pt x="3419" y="21422"/>
                    <a:pt x="3365" y="21349"/>
                    <a:pt x="3314" y="21275"/>
                  </a:cubicBezTo>
                  <a:cubicBezTo>
                    <a:pt x="3205" y="21117"/>
                    <a:pt x="3102" y="20952"/>
                    <a:pt x="3007" y="20785"/>
                  </a:cubicBezTo>
                  <a:cubicBezTo>
                    <a:pt x="2931" y="20649"/>
                    <a:pt x="2868" y="20515"/>
                    <a:pt x="2779" y="20344"/>
                  </a:cubicBezTo>
                  <a:cubicBezTo>
                    <a:pt x="2748" y="20284"/>
                    <a:pt x="2728" y="20247"/>
                    <a:pt x="2717" y="20227"/>
                  </a:cubicBezTo>
                  <a:lnTo>
                    <a:pt x="2717" y="20227"/>
                  </a:lnTo>
                  <a:cubicBezTo>
                    <a:pt x="2679" y="20148"/>
                    <a:pt x="2641" y="20070"/>
                    <a:pt x="2605" y="19989"/>
                  </a:cubicBezTo>
                  <a:cubicBezTo>
                    <a:pt x="2351" y="19411"/>
                    <a:pt x="2266" y="19037"/>
                    <a:pt x="2194" y="18361"/>
                  </a:cubicBezTo>
                  <a:cubicBezTo>
                    <a:pt x="1887" y="15500"/>
                    <a:pt x="3049" y="12454"/>
                    <a:pt x="4320" y="9923"/>
                  </a:cubicBezTo>
                  <a:cubicBezTo>
                    <a:pt x="5638" y="7298"/>
                    <a:pt x="7329" y="4706"/>
                    <a:pt x="9493" y="2696"/>
                  </a:cubicBezTo>
                  <a:cubicBezTo>
                    <a:pt x="9857" y="2356"/>
                    <a:pt x="10252" y="2047"/>
                    <a:pt x="10671" y="1776"/>
                  </a:cubicBezTo>
                  <a:cubicBezTo>
                    <a:pt x="11456" y="1270"/>
                    <a:pt x="10251" y="1"/>
                    <a:pt x="9409" y="1"/>
                  </a:cubicBezTo>
                  <a:close/>
                </a:path>
              </a:pathLst>
            </a:custGeom>
            <a:solidFill>
              <a:srgbClr val="DE80D7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715099" y="-749742"/>
              <a:ext cx="748453" cy="1751944"/>
            </a:xfrm>
            <a:custGeom>
              <a:avLst/>
              <a:gdLst/>
              <a:ahLst/>
              <a:cxnLst/>
              <a:rect l="l" t="t" r="r" b="b"/>
              <a:pathLst>
                <a:path w="25831" h="60464" extrusionOk="0">
                  <a:moveTo>
                    <a:pt x="14353" y="21284"/>
                  </a:moveTo>
                  <a:cubicBezTo>
                    <a:pt x="14354" y="21284"/>
                    <a:pt x="14354" y="21284"/>
                    <a:pt x="14354" y="21284"/>
                  </a:cubicBezTo>
                  <a:cubicBezTo>
                    <a:pt x="14354" y="21284"/>
                    <a:pt x="14354" y="21284"/>
                    <a:pt x="14353" y="21284"/>
                  </a:cubicBezTo>
                  <a:close/>
                  <a:moveTo>
                    <a:pt x="14972" y="22124"/>
                  </a:moveTo>
                  <a:cubicBezTo>
                    <a:pt x="14973" y="22126"/>
                    <a:pt x="14974" y="22128"/>
                    <a:pt x="14974" y="22130"/>
                  </a:cubicBezTo>
                  <a:lnTo>
                    <a:pt x="14974" y="22130"/>
                  </a:lnTo>
                  <a:cubicBezTo>
                    <a:pt x="14974" y="22128"/>
                    <a:pt x="14973" y="22126"/>
                    <a:pt x="14972" y="22124"/>
                  </a:cubicBezTo>
                  <a:close/>
                  <a:moveTo>
                    <a:pt x="14144" y="21194"/>
                  </a:moveTo>
                  <a:cubicBezTo>
                    <a:pt x="14170" y="21203"/>
                    <a:pt x="14227" y="21221"/>
                    <a:pt x="14276" y="21236"/>
                  </a:cubicBezTo>
                  <a:lnTo>
                    <a:pt x="14276" y="21236"/>
                  </a:lnTo>
                  <a:cubicBezTo>
                    <a:pt x="14312" y="21272"/>
                    <a:pt x="14362" y="21305"/>
                    <a:pt x="14404" y="21335"/>
                  </a:cubicBezTo>
                  <a:cubicBezTo>
                    <a:pt x="14411" y="21341"/>
                    <a:pt x="14417" y="21345"/>
                    <a:pt x="14421" y="21347"/>
                  </a:cubicBezTo>
                  <a:lnTo>
                    <a:pt x="14421" y="21347"/>
                  </a:lnTo>
                  <a:cubicBezTo>
                    <a:pt x="14423" y="21349"/>
                    <a:pt x="14425" y="21352"/>
                    <a:pt x="14428" y="21354"/>
                  </a:cubicBezTo>
                  <a:cubicBezTo>
                    <a:pt x="14614" y="21565"/>
                    <a:pt x="14726" y="21709"/>
                    <a:pt x="14822" y="21872"/>
                  </a:cubicBezTo>
                  <a:cubicBezTo>
                    <a:pt x="14873" y="21958"/>
                    <a:pt x="14921" y="22046"/>
                    <a:pt x="14971" y="22134"/>
                  </a:cubicBezTo>
                  <a:cubicBezTo>
                    <a:pt x="14977" y="22145"/>
                    <a:pt x="14986" y="22167"/>
                    <a:pt x="14994" y="22184"/>
                  </a:cubicBezTo>
                  <a:lnTo>
                    <a:pt x="14994" y="22184"/>
                  </a:lnTo>
                  <a:cubicBezTo>
                    <a:pt x="15007" y="22225"/>
                    <a:pt x="15019" y="22267"/>
                    <a:pt x="15030" y="22308"/>
                  </a:cubicBezTo>
                  <a:cubicBezTo>
                    <a:pt x="15054" y="22396"/>
                    <a:pt x="15071" y="22485"/>
                    <a:pt x="15086" y="22573"/>
                  </a:cubicBezTo>
                  <a:cubicBezTo>
                    <a:pt x="15088" y="22587"/>
                    <a:pt x="15091" y="22624"/>
                    <a:pt x="15093" y="22643"/>
                  </a:cubicBezTo>
                  <a:lnTo>
                    <a:pt x="15093" y="22643"/>
                  </a:lnTo>
                  <a:cubicBezTo>
                    <a:pt x="15094" y="22677"/>
                    <a:pt x="15095" y="22713"/>
                    <a:pt x="15094" y="22746"/>
                  </a:cubicBezTo>
                  <a:cubicBezTo>
                    <a:pt x="15087" y="22963"/>
                    <a:pt x="15062" y="23180"/>
                    <a:pt x="15017" y="23393"/>
                  </a:cubicBezTo>
                  <a:cubicBezTo>
                    <a:pt x="14942" y="23741"/>
                    <a:pt x="14761" y="24150"/>
                    <a:pt x="14549" y="24538"/>
                  </a:cubicBezTo>
                  <a:cubicBezTo>
                    <a:pt x="13546" y="26367"/>
                    <a:pt x="11836" y="27877"/>
                    <a:pt x="10089" y="28978"/>
                  </a:cubicBezTo>
                  <a:cubicBezTo>
                    <a:pt x="9781" y="29172"/>
                    <a:pt x="9606" y="29280"/>
                    <a:pt x="9368" y="29395"/>
                  </a:cubicBezTo>
                  <a:lnTo>
                    <a:pt x="9368" y="29395"/>
                  </a:lnTo>
                  <a:cubicBezTo>
                    <a:pt x="9239" y="28649"/>
                    <a:pt x="9206" y="27758"/>
                    <a:pt x="9386" y="26920"/>
                  </a:cubicBezTo>
                  <a:cubicBezTo>
                    <a:pt x="9414" y="26780"/>
                    <a:pt x="9453" y="26641"/>
                    <a:pt x="9499" y="26505"/>
                  </a:cubicBezTo>
                  <a:cubicBezTo>
                    <a:pt x="9574" y="26289"/>
                    <a:pt x="9657" y="26075"/>
                    <a:pt x="9748" y="25864"/>
                  </a:cubicBezTo>
                  <a:cubicBezTo>
                    <a:pt x="9946" y="25406"/>
                    <a:pt x="10175" y="24960"/>
                    <a:pt x="10431" y="24529"/>
                  </a:cubicBezTo>
                  <a:cubicBezTo>
                    <a:pt x="10950" y="23648"/>
                    <a:pt x="11550" y="22826"/>
                    <a:pt x="12309" y="22147"/>
                  </a:cubicBezTo>
                  <a:cubicBezTo>
                    <a:pt x="12471" y="22001"/>
                    <a:pt x="12640" y="21864"/>
                    <a:pt x="12817" y="21735"/>
                  </a:cubicBezTo>
                  <a:cubicBezTo>
                    <a:pt x="12913" y="21666"/>
                    <a:pt x="13012" y="21600"/>
                    <a:pt x="13113" y="21537"/>
                  </a:cubicBezTo>
                  <a:cubicBezTo>
                    <a:pt x="13258" y="21444"/>
                    <a:pt x="13201" y="21477"/>
                    <a:pt x="13292" y="21434"/>
                  </a:cubicBezTo>
                  <a:cubicBezTo>
                    <a:pt x="13474" y="21350"/>
                    <a:pt x="13662" y="21279"/>
                    <a:pt x="13857" y="21227"/>
                  </a:cubicBezTo>
                  <a:cubicBezTo>
                    <a:pt x="13862" y="21225"/>
                    <a:pt x="13866" y="21224"/>
                    <a:pt x="13869" y="21223"/>
                  </a:cubicBezTo>
                  <a:lnTo>
                    <a:pt x="13869" y="21223"/>
                  </a:lnTo>
                  <a:cubicBezTo>
                    <a:pt x="13898" y="21219"/>
                    <a:pt x="13928" y="21214"/>
                    <a:pt x="13956" y="21212"/>
                  </a:cubicBezTo>
                  <a:cubicBezTo>
                    <a:pt x="14002" y="21209"/>
                    <a:pt x="14060" y="21209"/>
                    <a:pt x="14106" y="21201"/>
                  </a:cubicBezTo>
                  <a:lnTo>
                    <a:pt x="14106" y="21201"/>
                  </a:lnTo>
                  <a:cubicBezTo>
                    <a:pt x="14186" y="21216"/>
                    <a:pt x="14246" y="21232"/>
                    <a:pt x="14250" y="21232"/>
                  </a:cubicBezTo>
                  <a:cubicBezTo>
                    <a:pt x="14254" y="21232"/>
                    <a:pt x="14224" y="21222"/>
                    <a:pt x="14144" y="21194"/>
                  </a:cubicBezTo>
                  <a:lnTo>
                    <a:pt x="14144" y="21194"/>
                  </a:lnTo>
                  <a:cubicBezTo>
                    <a:pt x="14144" y="21194"/>
                    <a:pt x="14144" y="21194"/>
                    <a:pt x="14144" y="21194"/>
                  </a:cubicBezTo>
                  <a:close/>
                  <a:moveTo>
                    <a:pt x="4782" y="29721"/>
                  </a:moveTo>
                  <a:cubicBezTo>
                    <a:pt x="4783" y="29721"/>
                    <a:pt x="4784" y="29721"/>
                    <a:pt x="4786" y="29722"/>
                  </a:cubicBezTo>
                  <a:lnTo>
                    <a:pt x="4786" y="29722"/>
                  </a:lnTo>
                  <a:cubicBezTo>
                    <a:pt x="4784" y="29721"/>
                    <a:pt x="4783" y="29721"/>
                    <a:pt x="4782" y="29721"/>
                  </a:cubicBezTo>
                  <a:close/>
                  <a:moveTo>
                    <a:pt x="4807" y="29729"/>
                  </a:moveTo>
                  <a:cubicBezTo>
                    <a:pt x="4858" y="29748"/>
                    <a:pt x="4915" y="29780"/>
                    <a:pt x="4910" y="29780"/>
                  </a:cubicBezTo>
                  <a:cubicBezTo>
                    <a:pt x="4907" y="29780"/>
                    <a:pt x="4879" y="29767"/>
                    <a:pt x="4807" y="29729"/>
                  </a:cubicBezTo>
                  <a:close/>
                  <a:moveTo>
                    <a:pt x="17346" y="35867"/>
                  </a:moveTo>
                  <a:cubicBezTo>
                    <a:pt x="17350" y="35867"/>
                    <a:pt x="17373" y="35889"/>
                    <a:pt x="17429" y="35954"/>
                  </a:cubicBezTo>
                  <a:lnTo>
                    <a:pt x="17429" y="35954"/>
                  </a:lnTo>
                  <a:cubicBezTo>
                    <a:pt x="17385" y="35925"/>
                    <a:pt x="17339" y="35867"/>
                    <a:pt x="17346" y="35867"/>
                  </a:cubicBezTo>
                  <a:close/>
                  <a:moveTo>
                    <a:pt x="17569" y="36120"/>
                  </a:moveTo>
                  <a:cubicBezTo>
                    <a:pt x="17608" y="36168"/>
                    <a:pt x="17629" y="36219"/>
                    <a:pt x="17630" y="36232"/>
                  </a:cubicBezTo>
                  <a:lnTo>
                    <a:pt x="17630" y="36232"/>
                  </a:lnTo>
                  <a:cubicBezTo>
                    <a:pt x="17607" y="36195"/>
                    <a:pt x="17586" y="36158"/>
                    <a:pt x="17569" y="36120"/>
                  </a:cubicBezTo>
                  <a:close/>
                  <a:moveTo>
                    <a:pt x="17781" y="36484"/>
                  </a:moveTo>
                  <a:lnTo>
                    <a:pt x="17781" y="36484"/>
                  </a:lnTo>
                  <a:cubicBezTo>
                    <a:pt x="17785" y="36496"/>
                    <a:pt x="17789" y="36508"/>
                    <a:pt x="17793" y="36519"/>
                  </a:cubicBezTo>
                  <a:lnTo>
                    <a:pt x="17793" y="36519"/>
                  </a:lnTo>
                  <a:cubicBezTo>
                    <a:pt x="17789" y="36509"/>
                    <a:pt x="17785" y="36497"/>
                    <a:pt x="17781" y="36484"/>
                  </a:cubicBezTo>
                  <a:close/>
                  <a:moveTo>
                    <a:pt x="17796" y="36527"/>
                  </a:moveTo>
                  <a:cubicBezTo>
                    <a:pt x="17809" y="36560"/>
                    <a:pt x="17817" y="36584"/>
                    <a:pt x="17817" y="36584"/>
                  </a:cubicBezTo>
                  <a:cubicBezTo>
                    <a:pt x="17816" y="36584"/>
                    <a:pt x="17810" y="36567"/>
                    <a:pt x="17796" y="36527"/>
                  </a:cubicBezTo>
                  <a:close/>
                  <a:moveTo>
                    <a:pt x="17985" y="37409"/>
                  </a:moveTo>
                  <a:cubicBezTo>
                    <a:pt x="17985" y="37411"/>
                    <a:pt x="17985" y="37413"/>
                    <a:pt x="17985" y="37414"/>
                  </a:cubicBezTo>
                  <a:cubicBezTo>
                    <a:pt x="17985" y="37413"/>
                    <a:pt x="17985" y="37411"/>
                    <a:pt x="17985" y="37409"/>
                  </a:cubicBezTo>
                  <a:close/>
                  <a:moveTo>
                    <a:pt x="9734" y="1"/>
                  </a:moveTo>
                  <a:cubicBezTo>
                    <a:pt x="9543" y="1"/>
                    <a:pt x="9367" y="52"/>
                    <a:pt x="9231" y="170"/>
                  </a:cubicBezTo>
                  <a:lnTo>
                    <a:pt x="9231" y="173"/>
                  </a:lnTo>
                  <a:cubicBezTo>
                    <a:pt x="8296" y="981"/>
                    <a:pt x="7563" y="2042"/>
                    <a:pt x="6908" y="3084"/>
                  </a:cubicBezTo>
                  <a:cubicBezTo>
                    <a:pt x="6018" y="4499"/>
                    <a:pt x="5258" y="5999"/>
                    <a:pt x="4569" y="7521"/>
                  </a:cubicBezTo>
                  <a:cubicBezTo>
                    <a:pt x="2968" y="11066"/>
                    <a:pt x="1706" y="14822"/>
                    <a:pt x="986" y="18648"/>
                  </a:cubicBezTo>
                  <a:cubicBezTo>
                    <a:pt x="401" y="21749"/>
                    <a:pt x="0" y="25390"/>
                    <a:pt x="1411" y="28336"/>
                  </a:cubicBezTo>
                  <a:cubicBezTo>
                    <a:pt x="2074" y="29719"/>
                    <a:pt x="3230" y="30775"/>
                    <a:pt x="4652" y="31339"/>
                  </a:cubicBezTo>
                  <a:cubicBezTo>
                    <a:pt x="5448" y="31655"/>
                    <a:pt x="6286" y="31781"/>
                    <a:pt x="7129" y="31781"/>
                  </a:cubicBezTo>
                  <a:cubicBezTo>
                    <a:pt x="7534" y="31781"/>
                    <a:pt x="7940" y="31752"/>
                    <a:pt x="8343" y="31701"/>
                  </a:cubicBezTo>
                  <a:lnTo>
                    <a:pt x="8343" y="31701"/>
                  </a:lnTo>
                  <a:cubicBezTo>
                    <a:pt x="8977" y="32515"/>
                    <a:pt x="9817" y="33157"/>
                    <a:pt x="10776" y="33606"/>
                  </a:cubicBezTo>
                  <a:cubicBezTo>
                    <a:pt x="12086" y="34221"/>
                    <a:pt x="13477" y="34524"/>
                    <a:pt x="14870" y="34884"/>
                  </a:cubicBezTo>
                  <a:cubicBezTo>
                    <a:pt x="15477" y="35042"/>
                    <a:pt x="16061" y="35238"/>
                    <a:pt x="16650" y="35451"/>
                  </a:cubicBezTo>
                  <a:lnTo>
                    <a:pt x="16650" y="35451"/>
                  </a:lnTo>
                  <a:cubicBezTo>
                    <a:pt x="16700" y="35476"/>
                    <a:pt x="16752" y="35500"/>
                    <a:pt x="16803" y="35526"/>
                  </a:cubicBezTo>
                  <a:cubicBezTo>
                    <a:pt x="16925" y="35588"/>
                    <a:pt x="17039" y="35663"/>
                    <a:pt x="17158" y="35729"/>
                  </a:cubicBezTo>
                  <a:lnTo>
                    <a:pt x="17158" y="35729"/>
                  </a:lnTo>
                  <a:cubicBezTo>
                    <a:pt x="17208" y="35769"/>
                    <a:pt x="17259" y="35806"/>
                    <a:pt x="17308" y="35846"/>
                  </a:cubicBezTo>
                  <a:cubicBezTo>
                    <a:pt x="17345" y="35876"/>
                    <a:pt x="17387" y="35928"/>
                    <a:pt x="17430" y="35955"/>
                  </a:cubicBezTo>
                  <a:lnTo>
                    <a:pt x="17430" y="35955"/>
                  </a:lnTo>
                  <a:cubicBezTo>
                    <a:pt x="17473" y="36007"/>
                    <a:pt x="17517" y="36058"/>
                    <a:pt x="17560" y="36109"/>
                  </a:cubicBezTo>
                  <a:cubicBezTo>
                    <a:pt x="17563" y="36112"/>
                    <a:pt x="17566" y="36116"/>
                    <a:pt x="17569" y="36119"/>
                  </a:cubicBezTo>
                  <a:lnTo>
                    <a:pt x="17569" y="36119"/>
                  </a:lnTo>
                  <a:cubicBezTo>
                    <a:pt x="17565" y="36111"/>
                    <a:pt x="17562" y="36103"/>
                    <a:pt x="17559" y="36095"/>
                  </a:cubicBezTo>
                  <a:lnTo>
                    <a:pt x="17559" y="36095"/>
                  </a:lnTo>
                  <a:cubicBezTo>
                    <a:pt x="17562" y="36103"/>
                    <a:pt x="17566" y="36112"/>
                    <a:pt x="17569" y="36120"/>
                  </a:cubicBezTo>
                  <a:lnTo>
                    <a:pt x="17569" y="36120"/>
                  </a:lnTo>
                  <a:cubicBezTo>
                    <a:pt x="17569" y="36120"/>
                    <a:pt x="17569" y="36119"/>
                    <a:pt x="17569" y="36119"/>
                  </a:cubicBezTo>
                  <a:lnTo>
                    <a:pt x="17569" y="36119"/>
                  </a:lnTo>
                  <a:cubicBezTo>
                    <a:pt x="17604" y="36204"/>
                    <a:pt x="17623" y="36235"/>
                    <a:pt x="17628" y="36235"/>
                  </a:cubicBezTo>
                  <a:cubicBezTo>
                    <a:pt x="17629" y="36235"/>
                    <a:pt x="17630" y="36234"/>
                    <a:pt x="17630" y="36232"/>
                  </a:cubicBezTo>
                  <a:lnTo>
                    <a:pt x="17630" y="36232"/>
                  </a:lnTo>
                  <a:cubicBezTo>
                    <a:pt x="17675" y="36308"/>
                    <a:pt x="17727" y="36383"/>
                    <a:pt x="17765" y="36459"/>
                  </a:cubicBezTo>
                  <a:cubicBezTo>
                    <a:pt x="17777" y="36483"/>
                    <a:pt x="17787" y="36507"/>
                    <a:pt x="17796" y="36527"/>
                  </a:cubicBezTo>
                  <a:lnTo>
                    <a:pt x="17796" y="36527"/>
                  </a:lnTo>
                  <a:cubicBezTo>
                    <a:pt x="17815" y="36584"/>
                    <a:pt x="17835" y="36640"/>
                    <a:pt x="17851" y="36697"/>
                  </a:cubicBezTo>
                  <a:cubicBezTo>
                    <a:pt x="17896" y="36849"/>
                    <a:pt x="17931" y="37004"/>
                    <a:pt x="17955" y="37162"/>
                  </a:cubicBezTo>
                  <a:cubicBezTo>
                    <a:pt x="17965" y="37227"/>
                    <a:pt x="17973" y="37294"/>
                    <a:pt x="17980" y="37360"/>
                  </a:cubicBezTo>
                  <a:lnTo>
                    <a:pt x="17980" y="37360"/>
                  </a:lnTo>
                  <a:cubicBezTo>
                    <a:pt x="17978" y="37345"/>
                    <a:pt x="17977" y="37339"/>
                    <a:pt x="17977" y="37339"/>
                  </a:cubicBezTo>
                  <a:lnTo>
                    <a:pt x="17977" y="37339"/>
                  </a:lnTo>
                  <a:cubicBezTo>
                    <a:pt x="17975" y="37339"/>
                    <a:pt x="17986" y="37489"/>
                    <a:pt x="17988" y="37531"/>
                  </a:cubicBezTo>
                  <a:cubicBezTo>
                    <a:pt x="17992" y="37739"/>
                    <a:pt x="17985" y="37945"/>
                    <a:pt x="17968" y="38152"/>
                  </a:cubicBezTo>
                  <a:cubicBezTo>
                    <a:pt x="17926" y="38613"/>
                    <a:pt x="17849" y="39068"/>
                    <a:pt x="17738" y="39517"/>
                  </a:cubicBezTo>
                  <a:cubicBezTo>
                    <a:pt x="17100" y="42140"/>
                    <a:pt x="15452" y="44289"/>
                    <a:pt x="14164" y="46616"/>
                  </a:cubicBezTo>
                  <a:cubicBezTo>
                    <a:pt x="12796" y="49087"/>
                    <a:pt x="11733" y="51966"/>
                    <a:pt x="13044" y="54692"/>
                  </a:cubicBezTo>
                  <a:cubicBezTo>
                    <a:pt x="13768" y="56195"/>
                    <a:pt x="15054" y="57465"/>
                    <a:pt x="16581" y="58131"/>
                  </a:cubicBezTo>
                  <a:cubicBezTo>
                    <a:pt x="17907" y="58709"/>
                    <a:pt x="19330" y="58799"/>
                    <a:pt x="20752" y="58927"/>
                  </a:cubicBezTo>
                  <a:cubicBezTo>
                    <a:pt x="21083" y="58957"/>
                    <a:pt x="21414" y="58992"/>
                    <a:pt x="21743" y="59042"/>
                  </a:cubicBezTo>
                  <a:cubicBezTo>
                    <a:pt x="22019" y="59083"/>
                    <a:pt x="22345" y="59149"/>
                    <a:pt x="22477" y="59189"/>
                  </a:cubicBezTo>
                  <a:cubicBezTo>
                    <a:pt x="22634" y="59235"/>
                    <a:pt x="22787" y="59288"/>
                    <a:pt x="22941" y="59344"/>
                  </a:cubicBezTo>
                  <a:cubicBezTo>
                    <a:pt x="22960" y="59350"/>
                    <a:pt x="23053" y="59392"/>
                    <a:pt x="23056" y="59392"/>
                  </a:cubicBezTo>
                  <a:cubicBezTo>
                    <a:pt x="23056" y="59392"/>
                    <a:pt x="23056" y="59392"/>
                    <a:pt x="23056" y="59392"/>
                  </a:cubicBezTo>
                  <a:lnTo>
                    <a:pt x="23056" y="59392"/>
                  </a:lnTo>
                  <a:cubicBezTo>
                    <a:pt x="23108" y="59417"/>
                    <a:pt x="23159" y="59443"/>
                    <a:pt x="23209" y="59471"/>
                  </a:cubicBezTo>
                  <a:cubicBezTo>
                    <a:pt x="23396" y="59570"/>
                    <a:pt x="23589" y="59687"/>
                    <a:pt x="23771" y="59864"/>
                  </a:cubicBezTo>
                  <a:cubicBezTo>
                    <a:pt x="24085" y="60168"/>
                    <a:pt x="24534" y="60464"/>
                    <a:pt x="24991" y="60464"/>
                  </a:cubicBezTo>
                  <a:cubicBezTo>
                    <a:pt x="25105" y="60464"/>
                    <a:pt x="25219" y="60445"/>
                    <a:pt x="25332" y="60404"/>
                  </a:cubicBezTo>
                  <a:cubicBezTo>
                    <a:pt x="25831" y="60222"/>
                    <a:pt x="25805" y="59609"/>
                    <a:pt x="25462" y="59276"/>
                  </a:cubicBezTo>
                  <a:cubicBezTo>
                    <a:pt x="24319" y="58168"/>
                    <a:pt x="22955" y="57554"/>
                    <a:pt x="21386" y="57310"/>
                  </a:cubicBezTo>
                  <a:cubicBezTo>
                    <a:pt x="20177" y="57120"/>
                    <a:pt x="18802" y="57152"/>
                    <a:pt x="17685" y="56867"/>
                  </a:cubicBezTo>
                  <a:cubicBezTo>
                    <a:pt x="17163" y="56735"/>
                    <a:pt x="16720" y="56542"/>
                    <a:pt x="16335" y="56232"/>
                  </a:cubicBezTo>
                  <a:cubicBezTo>
                    <a:pt x="15864" y="55850"/>
                    <a:pt x="15431" y="55292"/>
                    <a:pt x="15132" y="54724"/>
                  </a:cubicBezTo>
                  <a:cubicBezTo>
                    <a:pt x="14560" y="53634"/>
                    <a:pt x="14539" y="52407"/>
                    <a:pt x="14801" y="51227"/>
                  </a:cubicBezTo>
                  <a:cubicBezTo>
                    <a:pt x="15392" y="48554"/>
                    <a:pt x="17202" y="46265"/>
                    <a:pt x="18517" y="43918"/>
                  </a:cubicBezTo>
                  <a:cubicBezTo>
                    <a:pt x="19477" y="42204"/>
                    <a:pt x="20305" y="40076"/>
                    <a:pt x="20188" y="38069"/>
                  </a:cubicBezTo>
                  <a:cubicBezTo>
                    <a:pt x="20097" y="36493"/>
                    <a:pt x="19294" y="35274"/>
                    <a:pt x="17977" y="34429"/>
                  </a:cubicBezTo>
                  <a:cubicBezTo>
                    <a:pt x="16899" y="33737"/>
                    <a:pt x="15619" y="33424"/>
                    <a:pt x="14391" y="33120"/>
                  </a:cubicBezTo>
                  <a:cubicBezTo>
                    <a:pt x="13766" y="32965"/>
                    <a:pt x="13142" y="32815"/>
                    <a:pt x="12528" y="32623"/>
                  </a:cubicBezTo>
                  <a:cubicBezTo>
                    <a:pt x="12220" y="32528"/>
                    <a:pt x="11915" y="32422"/>
                    <a:pt x="11616" y="32301"/>
                  </a:cubicBezTo>
                  <a:cubicBezTo>
                    <a:pt x="11582" y="32287"/>
                    <a:pt x="11538" y="32274"/>
                    <a:pt x="11497" y="32258"/>
                  </a:cubicBezTo>
                  <a:lnTo>
                    <a:pt x="11497" y="32258"/>
                  </a:lnTo>
                  <a:cubicBezTo>
                    <a:pt x="11475" y="32243"/>
                    <a:pt x="11451" y="32229"/>
                    <a:pt x="11429" y="32218"/>
                  </a:cubicBezTo>
                  <a:cubicBezTo>
                    <a:pt x="11285" y="32144"/>
                    <a:pt x="11140" y="32072"/>
                    <a:pt x="11001" y="31991"/>
                  </a:cubicBezTo>
                  <a:cubicBezTo>
                    <a:pt x="10944" y="31958"/>
                    <a:pt x="10888" y="31922"/>
                    <a:pt x="10831" y="31890"/>
                  </a:cubicBezTo>
                  <a:lnTo>
                    <a:pt x="10831" y="31890"/>
                  </a:lnTo>
                  <a:cubicBezTo>
                    <a:pt x="10713" y="31800"/>
                    <a:pt x="10593" y="31716"/>
                    <a:pt x="10480" y="31620"/>
                  </a:cubicBezTo>
                  <a:cubicBezTo>
                    <a:pt x="10448" y="31593"/>
                    <a:pt x="10416" y="31564"/>
                    <a:pt x="10384" y="31535"/>
                  </a:cubicBezTo>
                  <a:lnTo>
                    <a:pt x="10384" y="31535"/>
                  </a:lnTo>
                  <a:cubicBezTo>
                    <a:pt x="10399" y="31550"/>
                    <a:pt x="10405" y="31557"/>
                    <a:pt x="10404" y="31557"/>
                  </a:cubicBezTo>
                  <a:cubicBezTo>
                    <a:pt x="10401" y="31557"/>
                    <a:pt x="10378" y="31537"/>
                    <a:pt x="10337" y="31493"/>
                  </a:cubicBezTo>
                  <a:lnTo>
                    <a:pt x="10337" y="31493"/>
                  </a:lnTo>
                  <a:cubicBezTo>
                    <a:pt x="10353" y="31507"/>
                    <a:pt x="10368" y="31521"/>
                    <a:pt x="10384" y="31535"/>
                  </a:cubicBezTo>
                  <a:lnTo>
                    <a:pt x="10384" y="31535"/>
                  </a:lnTo>
                  <a:cubicBezTo>
                    <a:pt x="10372" y="31524"/>
                    <a:pt x="10356" y="31508"/>
                    <a:pt x="10333" y="31489"/>
                  </a:cubicBezTo>
                  <a:lnTo>
                    <a:pt x="10333" y="31489"/>
                  </a:lnTo>
                  <a:cubicBezTo>
                    <a:pt x="10335" y="31490"/>
                    <a:pt x="10336" y="31491"/>
                    <a:pt x="10337" y="31493"/>
                  </a:cubicBezTo>
                  <a:lnTo>
                    <a:pt x="10337" y="31493"/>
                  </a:lnTo>
                  <a:cubicBezTo>
                    <a:pt x="10324" y="31482"/>
                    <a:pt x="10312" y="31471"/>
                    <a:pt x="10300" y="31460"/>
                  </a:cubicBezTo>
                  <a:lnTo>
                    <a:pt x="10300" y="31460"/>
                  </a:lnTo>
                  <a:cubicBezTo>
                    <a:pt x="10312" y="31471"/>
                    <a:pt x="10323" y="31480"/>
                    <a:pt x="10333" y="31489"/>
                  </a:cubicBezTo>
                  <a:lnTo>
                    <a:pt x="10333" y="31489"/>
                  </a:lnTo>
                  <a:cubicBezTo>
                    <a:pt x="10329" y="31485"/>
                    <a:pt x="10325" y="31480"/>
                    <a:pt x="10320" y="31475"/>
                  </a:cubicBezTo>
                  <a:cubicBezTo>
                    <a:pt x="10275" y="31425"/>
                    <a:pt x="10232" y="31374"/>
                    <a:pt x="10190" y="31324"/>
                  </a:cubicBezTo>
                  <a:lnTo>
                    <a:pt x="10190" y="31324"/>
                  </a:lnTo>
                  <a:cubicBezTo>
                    <a:pt x="10339" y="31271"/>
                    <a:pt x="10485" y="31210"/>
                    <a:pt x="10629" y="31144"/>
                  </a:cubicBezTo>
                  <a:cubicBezTo>
                    <a:pt x="11084" y="30932"/>
                    <a:pt x="11526" y="30690"/>
                    <a:pt x="11948" y="30417"/>
                  </a:cubicBezTo>
                  <a:cubicBezTo>
                    <a:pt x="12907" y="29809"/>
                    <a:pt x="13797" y="29083"/>
                    <a:pt x="14600" y="28281"/>
                  </a:cubicBezTo>
                  <a:cubicBezTo>
                    <a:pt x="15988" y="26898"/>
                    <a:pt x="17752" y="24786"/>
                    <a:pt x="17218" y="22656"/>
                  </a:cubicBezTo>
                  <a:cubicBezTo>
                    <a:pt x="16773" y="20878"/>
                    <a:pt x="15040" y="19461"/>
                    <a:pt x="13254" y="19461"/>
                  </a:cubicBezTo>
                  <a:cubicBezTo>
                    <a:pt x="12761" y="19461"/>
                    <a:pt x="12264" y="19568"/>
                    <a:pt x="11788" y="19806"/>
                  </a:cubicBezTo>
                  <a:cubicBezTo>
                    <a:pt x="9881" y="20762"/>
                    <a:pt x="8485" y="22808"/>
                    <a:pt x="7660" y="24724"/>
                  </a:cubicBezTo>
                  <a:cubicBezTo>
                    <a:pt x="6966" y="26337"/>
                    <a:pt x="6845" y="28259"/>
                    <a:pt x="7404" y="29942"/>
                  </a:cubicBezTo>
                  <a:lnTo>
                    <a:pt x="7404" y="29942"/>
                  </a:lnTo>
                  <a:cubicBezTo>
                    <a:pt x="7265" y="29960"/>
                    <a:pt x="7126" y="29976"/>
                    <a:pt x="6988" y="29987"/>
                  </a:cubicBezTo>
                  <a:cubicBezTo>
                    <a:pt x="6817" y="30002"/>
                    <a:pt x="6646" y="30011"/>
                    <a:pt x="6475" y="30016"/>
                  </a:cubicBezTo>
                  <a:cubicBezTo>
                    <a:pt x="6454" y="30017"/>
                    <a:pt x="6432" y="30017"/>
                    <a:pt x="6411" y="30017"/>
                  </a:cubicBezTo>
                  <a:cubicBezTo>
                    <a:pt x="6373" y="30017"/>
                    <a:pt x="6336" y="30016"/>
                    <a:pt x="6298" y="30016"/>
                  </a:cubicBezTo>
                  <a:cubicBezTo>
                    <a:pt x="6263" y="30016"/>
                    <a:pt x="6229" y="30017"/>
                    <a:pt x="6194" y="30018"/>
                  </a:cubicBezTo>
                  <a:cubicBezTo>
                    <a:pt x="6185" y="30018"/>
                    <a:pt x="6178" y="30018"/>
                    <a:pt x="6172" y="30019"/>
                  </a:cubicBezTo>
                  <a:lnTo>
                    <a:pt x="6172" y="30019"/>
                  </a:lnTo>
                  <a:cubicBezTo>
                    <a:pt x="6159" y="30018"/>
                    <a:pt x="6143" y="30016"/>
                    <a:pt x="6124" y="30015"/>
                  </a:cubicBezTo>
                  <a:cubicBezTo>
                    <a:pt x="5962" y="30000"/>
                    <a:pt x="5801" y="29986"/>
                    <a:pt x="5641" y="29962"/>
                  </a:cubicBezTo>
                  <a:cubicBezTo>
                    <a:pt x="5569" y="29952"/>
                    <a:pt x="5497" y="29938"/>
                    <a:pt x="5425" y="29927"/>
                  </a:cubicBezTo>
                  <a:cubicBezTo>
                    <a:pt x="5404" y="29922"/>
                    <a:pt x="5383" y="29917"/>
                    <a:pt x="5361" y="29912"/>
                  </a:cubicBezTo>
                  <a:lnTo>
                    <a:pt x="5361" y="29912"/>
                  </a:lnTo>
                  <a:cubicBezTo>
                    <a:pt x="5235" y="29864"/>
                    <a:pt x="5095" y="29839"/>
                    <a:pt x="4967" y="29793"/>
                  </a:cubicBezTo>
                  <a:cubicBezTo>
                    <a:pt x="4912" y="29773"/>
                    <a:pt x="4859" y="29746"/>
                    <a:pt x="4805" y="29728"/>
                  </a:cubicBezTo>
                  <a:lnTo>
                    <a:pt x="4805" y="29728"/>
                  </a:lnTo>
                  <a:cubicBezTo>
                    <a:pt x="4801" y="29726"/>
                    <a:pt x="4796" y="29723"/>
                    <a:pt x="4791" y="29721"/>
                  </a:cubicBezTo>
                  <a:cubicBezTo>
                    <a:pt x="4681" y="29662"/>
                    <a:pt x="4573" y="29589"/>
                    <a:pt x="4462" y="29533"/>
                  </a:cubicBezTo>
                  <a:lnTo>
                    <a:pt x="4462" y="29533"/>
                  </a:lnTo>
                  <a:cubicBezTo>
                    <a:pt x="4409" y="29493"/>
                    <a:pt x="4355" y="29453"/>
                    <a:pt x="4304" y="29411"/>
                  </a:cubicBezTo>
                  <a:cubicBezTo>
                    <a:pt x="4255" y="29371"/>
                    <a:pt x="4209" y="29330"/>
                    <a:pt x="4161" y="29290"/>
                  </a:cubicBezTo>
                  <a:lnTo>
                    <a:pt x="4161" y="29290"/>
                  </a:lnTo>
                  <a:cubicBezTo>
                    <a:pt x="4074" y="29187"/>
                    <a:pt x="3976" y="29092"/>
                    <a:pt x="3890" y="28986"/>
                  </a:cubicBezTo>
                  <a:cubicBezTo>
                    <a:pt x="3852" y="28938"/>
                    <a:pt x="3816" y="28888"/>
                    <a:pt x="3776" y="28840"/>
                  </a:cubicBezTo>
                  <a:lnTo>
                    <a:pt x="3776" y="28840"/>
                  </a:lnTo>
                  <a:cubicBezTo>
                    <a:pt x="3704" y="28714"/>
                    <a:pt x="3621" y="28596"/>
                    <a:pt x="3552" y="28468"/>
                  </a:cubicBezTo>
                  <a:cubicBezTo>
                    <a:pt x="3483" y="28342"/>
                    <a:pt x="3417" y="28214"/>
                    <a:pt x="3358" y="28082"/>
                  </a:cubicBezTo>
                  <a:cubicBezTo>
                    <a:pt x="3330" y="28019"/>
                    <a:pt x="3304" y="27955"/>
                    <a:pt x="3277" y="27893"/>
                  </a:cubicBezTo>
                  <a:cubicBezTo>
                    <a:pt x="3275" y="27890"/>
                    <a:pt x="3274" y="27887"/>
                    <a:pt x="3272" y="27884"/>
                  </a:cubicBezTo>
                  <a:lnTo>
                    <a:pt x="3272" y="27884"/>
                  </a:lnTo>
                  <a:cubicBezTo>
                    <a:pt x="3263" y="27860"/>
                    <a:pt x="3255" y="27837"/>
                    <a:pt x="3246" y="27813"/>
                  </a:cubicBezTo>
                  <a:cubicBezTo>
                    <a:pt x="3031" y="27192"/>
                    <a:pt x="2881" y="26553"/>
                    <a:pt x="2798" y="25901"/>
                  </a:cubicBezTo>
                  <a:cubicBezTo>
                    <a:pt x="2774" y="25728"/>
                    <a:pt x="2756" y="25556"/>
                    <a:pt x="2738" y="25382"/>
                  </a:cubicBezTo>
                  <a:cubicBezTo>
                    <a:pt x="2736" y="25356"/>
                    <a:pt x="2734" y="25339"/>
                    <a:pt x="2733" y="25326"/>
                  </a:cubicBezTo>
                  <a:lnTo>
                    <a:pt x="2733" y="25326"/>
                  </a:lnTo>
                  <a:cubicBezTo>
                    <a:pt x="2733" y="25320"/>
                    <a:pt x="2732" y="25299"/>
                    <a:pt x="2729" y="25246"/>
                  </a:cubicBezTo>
                  <a:cubicBezTo>
                    <a:pt x="2722" y="25149"/>
                    <a:pt x="2716" y="25053"/>
                    <a:pt x="2713" y="24955"/>
                  </a:cubicBezTo>
                  <a:cubicBezTo>
                    <a:pt x="2694" y="24567"/>
                    <a:pt x="2690" y="24179"/>
                    <a:pt x="2698" y="23791"/>
                  </a:cubicBezTo>
                  <a:cubicBezTo>
                    <a:pt x="2719" y="22957"/>
                    <a:pt x="2783" y="22126"/>
                    <a:pt x="2890" y="21299"/>
                  </a:cubicBezTo>
                  <a:cubicBezTo>
                    <a:pt x="3357" y="17632"/>
                    <a:pt x="4406" y="14162"/>
                    <a:pt x="5766" y="10761"/>
                  </a:cubicBezTo>
                  <a:cubicBezTo>
                    <a:pt x="6900" y="7918"/>
                    <a:pt x="8229" y="4980"/>
                    <a:pt x="10153" y="2571"/>
                  </a:cubicBezTo>
                  <a:cubicBezTo>
                    <a:pt x="10192" y="2521"/>
                    <a:pt x="10232" y="2472"/>
                    <a:pt x="10272" y="2422"/>
                  </a:cubicBezTo>
                  <a:cubicBezTo>
                    <a:pt x="10293" y="2397"/>
                    <a:pt x="10316" y="2371"/>
                    <a:pt x="10337" y="2345"/>
                  </a:cubicBezTo>
                  <a:lnTo>
                    <a:pt x="10337" y="2345"/>
                  </a:lnTo>
                  <a:cubicBezTo>
                    <a:pt x="10410" y="2262"/>
                    <a:pt x="10484" y="2180"/>
                    <a:pt x="10560" y="2099"/>
                  </a:cubicBezTo>
                  <a:cubicBezTo>
                    <a:pt x="10715" y="1935"/>
                    <a:pt x="10876" y="1778"/>
                    <a:pt x="11047" y="1630"/>
                  </a:cubicBezTo>
                  <a:cubicBezTo>
                    <a:pt x="11750" y="1024"/>
                    <a:pt x="10588" y="1"/>
                    <a:pt x="973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rot="-2225305">
              <a:off x="8513182" y="3745809"/>
              <a:ext cx="435765" cy="1423073"/>
            </a:xfrm>
            <a:custGeom>
              <a:avLst/>
              <a:gdLst/>
              <a:ahLst/>
              <a:cxnLst/>
              <a:rect l="l" t="t" r="r" b="b"/>
              <a:pathLst>
                <a:path w="15040" h="49116" extrusionOk="0">
                  <a:moveTo>
                    <a:pt x="2622" y="0"/>
                  </a:moveTo>
                  <a:cubicBezTo>
                    <a:pt x="2279" y="0"/>
                    <a:pt x="1966" y="93"/>
                    <a:pt x="1911" y="396"/>
                  </a:cubicBezTo>
                  <a:lnTo>
                    <a:pt x="1909" y="396"/>
                  </a:lnTo>
                  <a:cubicBezTo>
                    <a:pt x="1170" y="4445"/>
                    <a:pt x="0" y="8600"/>
                    <a:pt x="387" y="12750"/>
                  </a:cubicBezTo>
                  <a:cubicBezTo>
                    <a:pt x="561" y="14618"/>
                    <a:pt x="1107" y="16551"/>
                    <a:pt x="2154" y="18121"/>
                  </a:cubicBezTo>
                  <a:cubicBezTo>
                    <a:pt x="2937" y="19295"/>
                    <a:pt x="4098" y="20091"/>
                    <a:pt x="5333" y="20727"/>
                  </a:cubicBezTo>
                  <a:cubicBezTo>
                    <a:pt x="5897" y="21017"/>
                    <a:pt x="6464" y="21298"/>
                    <a:pt x="7006" y="21629"/>
                  </a:cubicBezTo>
                  <a:cubicBezTo>
                    <a:pt x="7157" y="21722"/>
                    <a:pt x="7306" y="21818"/>
                    <a:pt x="7453" y="21917"/>
                  </a:cubicBezTo>
                  <a:cubicBezTo>
                    <a:pt x="7485" y="21938"/>
                    <a:pt x="7517" y="21961"/>
                    <a:pt x="7548" y="21983"/>
                  </a:cubicBezTo>
                  <a:lnTo>
                    <a:pt x="7548" y="21983"/>
                  </a:lnTo>
                  <a:cubicBezTo>
                    <a:pt x="7581" y="22006"/>
                    <a:pt x="7646" y="22053"/>
                    <a:pt x="7673" y="22075"/>
                  </a:cubicBezTo>
                  <a:cubicBezTo>
                    <a:pt x="8022" y="22350"/>
                    <a:pt x="8354" y="22636"/>
                    <a:pt x="8675" y="22942"/>
                  </a:cubicBezTo>
                  <a:cubicBezTo>
                    <a:pt x="9261" y="23505"/>
                    <a:pt x="9958" y="24216"/>
                    <a:pt x="10290" y="24815"/>
                  </a:cubicBezTo>
                  <a:cubicBezTo>
                    <a:pt x="10641" y="25447"/>
                    <a:pt x="10772" y="25871"/>
                    <a:pt x="10764" y="26580"/>
                  </a:cubicBezTo>
                  <a:cubicBezTo>
                    <a:pt x="10758" y="27147"/>
                    <a:pt x="10613" y="27661"/>
                    <a:pt x="10386" y="28272"/>
                  </a:cubicBezTo>
                  <a:cubicBezTo>
                    <a:pt x="10124" y="28975"/>
                    <a:pt x="9796" y="29652"/>
                    <a:pt x="9488" y="30336"/>
                  </a:cubicBezTo>
                  <a:cubicBezTo>
                    <a:pt x="8680" y="32128"/>
                    <a:pt x="8081" y="33925"/>
                    <a:pt x="7886" y="35895"/>
                  </a:cubicBezTo>
                  <a:cubicBezTo>
                    <a:pt x="7421" y="40569"/>
                    <a:pt x="9649" y="44705"/>
                    <a:pt x="12362" y="48335"/>
                  </a:cubicBezTo>
                  <a:cubicBezTo>
                    <a:pt x="12712" y="48804"/>
                    <a:pt x="13393" y="49116"/>
                    <a:pt x="13996" y="49116"/>
                  </a:cubicBezTo>
                  <a:cubicBezTo>
                    <a:pt x="14077" y="49116"/>
                    <a:pt x="14156" y="49110"/>
                    <a:pt x="14233" y="49099"/>
                  </a:cubicBezTo>
                  <a:cubicBezTo>
                    <a:pt x="14838" y="49007"/>
                    <a:pt x="15039" y="48506"/>
                    <a:pt x="14674" y="48017"/>
                  </a:cubicBezTo>
                  <a:cubicBezTo>
                    <a:pt x="12375" y="44940"/>
                    <a:pt x="10450" y="41528"/>
                    <a:pt x="10539" y="37574"/>
                  </a:cubicBezTo>
                  <a:cubicBezTo>
                    <a:pt x="10582" y="35627"/>
                    <a:pt x="11092" y="33807"/>
                    <a:pt x="11860" y="32032"/>
                  </a:cubicBezTo>
                  <a:cubicBezTo>
                    <a:pt x="12415" y="30756"/>
                    <a:pt x="13130" y="29495"/>
                    <a:pt x="13381" y="28113"/>
                  </a:cubicBezTo>
                  <a:cubicBezTo>
                    <a:pt x="13662" y="26562"/>
                    <a:pt x="13156" y="25164"/>
                    <a:pt x="12210" y="23930"/>
                  </a:cubicBezTo>
                  <a:cubicBezTo>
                    <a:pt x="11103" y="22484"/>
                    <a:pt x="9622" y="21198"/>
                    <a:pt x="8047" y="20286"/>
                  </a:cubicBezTo>
                  <a:cubicBezTo>
                    <a:pt x="7510" y="19976"/>
                    <a:pt x="6951" y="19707"/>
                    <a:pt x="6403" y="19418"/>
                  </a:cubicBezTo>
                  <a:cubicBezTo>
                    <a:pt x="6175" y="19298"/>
                    <a:pt x="5948" y="19174"/>
                    <a:pt x="5729" y="19040"/>
                  </a:cubicBezTo>
                  <a:cubicBezTo>
                    <a:pt x="5620" y="18972"/>
                    <a:pt x="5515" y="18900"/>
                    <a:pt x="5408" y="18830"/>
                  </a:cubicBezTo>
                  <a:lnTo>
                    <a:pt x="5408" y="18830"/>
                  </a:lnTo>
                  <a:cubicBezTo>
                    <a:pt x="5469" y="18869"/>
                    <a:pt x="5496" y="18885"/>
                    <a:pt x="5499" y="18885"/>
                  </a:cubicBezTo>
                  <a:cubicBezTo>
                    <a:pt x="5510" y="18885"/>
                    <a:pt x="5241" y="18695"/>
                    <a:pt x="5178" y="18640"/>
                  </a:cubicBezTo>
                  <a:cubicBezTo>
                    <a:pt x="5143" y="18610"/>
                    <a:pt x="5024" y="18496"/>
                    <a:pt x="4968" y="18445"/>
                  </a:cubicBezTo>
                  <a:lnTo>
                    <a:pt x="4968" y="18445"/>
                  </a:lnTo>
                  <a:cubicBezTo>
                    <a:pt x="4920" y="18388"/>
                    <a:pt x="4796" y="18249"/>
                    <a:pt x="4763" y="18207"/>
                  </a:cubicBezTo>
                  <a:cubicBezTo>
                    <a:pt x="4657" y="18078"/>
                    <a:pt x="4558" y="17942"/>
                    <a:pt x="4465" y="17803"/>
                  </a:cubicBezTo>
                  <a:cubicBezTo>
                    <a:pt x="4323" y="17589"/>
                    <a:pt x="4379" y="17678"/>
                    <a:pt x="4247" y="17421"/>
                  </a:cubicBezTo>
                  <a:cubicBezTo>
                    <a:pt x="3831" y="16626"/>
                    <a:pt x="3531" y="15749"/>
                    <a:pt x="3333" y="14875"/>
                  </a:cubicBezTo>
                  <a:cubicBezTo>
                    <a:pt x="2838" y="12678"/>
                    <a:pt x="3021" y="10352"/>
                    <a:pt x="3328" y="8143"/>
                  </a:cubicBezTo>
                  <a:cubicBezTo>
                    <a:pt x="3640" y="5903"/>
                    <a:pt x="4151" y="3699"/>
                    <a:pt x="4556" y="1476"/>
                  </a:cubicBezTo>
                  <a:cubicBezTo>
                    <a:pt x="4673" y="841"/>
                    <a:pt x="4080" y="390"/>
                    <a:pt x="3545" y="171"/>
                  </a:cubicBezTo>
                  <a:cubicBezTo>
                    <a:pt x="3375" y="102"/>
                    <a:pt x="2981" y="0"/>
                    <a:pt x="2622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8054827" y="-79728"/>
              <a:ext cx="1054835" cy="1431162"/>
            </a:xfrm>
            <a:custGeom>
              <a:avLst/>
              <a:gdLst/>
              <a:ahLst/>
              <a:cxnLst/>
              <a:rect l="l" t="t" r="r" b="b"/>
              <a:pathLst>
                <a:path w="36405" h="49393" extrusionOk="0">
                  <a:moveTo>
                    <a:pt x="14570" y="18820"/>
                  </a:moveTo>
                  <a:cubicBezTo>
                    <a:pt x="14571" y="18820"/>
                    <a:pt x="14584" y="18822"/>
                    <a:pt x="14618" y="18826"/>
                  </a:cubicBezTo>
                  <a:lnTo>
                    <a:pt x="14618" y="18826"/>
                  </a:lnTo>
                  <a:cubicBezTo>
                    <a:pt x="14592" y="18823"/>
                    <a:pt x="14569" y="18820"/>
                    <a:pt x="14570" y="18820"/>
                  </a:cubicBezTo>
                  <a:close/>
                  <a:moveTo>
                    <a:pt x="14649" y="18829"/>
                  </a:moveTo>
                  <a:cubicBezTo>
                    <a:pt x="14656" y="18830"/>
                    <a:pt x="14663" y="18831"/>
                    <a:pt x="14671" y="18831"/>
                  </a:cubicBezTo>
                  <a:cubicBezTo>
                    <a:pt x="14664" y="18831"/>
                    <a:pt x="14656" y="18830"/>
                    <a:pt x="14649" y="18829"/>
                  </a:cubicBezTo>
                  <a:close/>
                  <a:moveTo>
                    <a:pt x="4756" y="1"/>
                  </a:moveTo>
                  <a:cubicBezTo>
                    <a:pt x="4233" y="1"/>
                    <a:pt x="3605" y="121"/>
                    <a:pt x="3325" y="476"/>
                  </a:cubicBezTo>
                  <a:lnTo>
                    <a:pt x="3326" y="476"/>
                  </a:lnTo>
                  <a:cubicBezTo>
                    <a:pt x="2008" y="2142"/>
                    <a:pt x="1178" y="4142"/>
                    <a:pt x="699" y="6201"/>
                  </a:cubicBezTo>
                  <a:cubicBezTo>
                    <a:pt x="189" y="8379"/>
                    <a:pt x="0" y="10711"/>
                    <a:pt x="513" y="12908"/>
                  </a:cubicBezTo>
                  <a:cubicBezTo>
                    <a:pt x="1037" y="15152"/>
                    <a:pt x="2290" y="16981"/>
                    <a:pt x="4410" y="17964"/>
                  </a:cubicBezTo>
                  <a:cubicBezTo>
                    <a:pt x="5998" y="18700"/>
                    <a:pt x="7727" y="18857"/>
                    <a:pt x="9460" y="18857"/>
                  </a:cubicBezTo>
                  <a:cubicBezTo>
                    <a:pt x="10349" y="18857"/>
                    <a:pt x="11239" y="18815"/>
                    <a:pt x="12111" y="18790"/>
                  </a:cubicBezTo>
                  <a:cubicBezTo>
                    <a:pt x="12453" y="18779"/>
                    <a:pt x="12794" y="18772"/>
                    <a:pt x="13136" y="18772"/>
                  </a:cubicBezTo>
                  <a:cubicBezTo>
                    <a:pt x="13425" y="18772"/>
                    <a:pt x="13714" y="18777"/>
                    <a:pt x="14003" y="18790"/>
                  </a:cubicBezTo>
                  <a:cubicBezTo>
                    <a:pt x="14159" y="18796"/>
                    <a:pt x="14314" y="18804"/>
                    <a:pt x="14471" y="18815"/>
                  </a:cubicBezTo>
                  <a:cubicBezTo>
                    <a:pt x="14524" y="18819"/>
                    <a:pt x="14579" y="18823"/>
                    <a:pt x="14634" y="18828"/>
                  </a:cubicBezTo>
                  <a:lnTo>
                    <a:pt x="14634" y="18828"/>
                  </a:lnTo>
                  <a:cubicBezTo>
                    <a:pt x="14656" y="18831"/>
                    <a:pt x="14684" y="18835"/>
                    <a:pt x="14720" y="18839"/>
                  </a:cubicBezTo>
                  <a:cubicBezTo>
                    <a:pt x="15027" y="18879"/>
                    <a:pt x="15332" y="18924"/>
                    <a:pt x="15635" y="18988"/>
                  </a:cubicBezTo>
                  <a:cubicBezTo>
                    <a:pt x="16640" y="19200"/>
                    <a:pt x="17890" y="19807"/>
                    <a:pt x="18695" y="20664"/>
                  </a:cubicBezTo>
                  <a:cubicBezTo>
                    <a:pt x="19527" y="21549"/>
                    <a:pt x="20224" y="22576"/>
                    <a:pt x="20570" y="23749"/>
                  </a:cubicBezTo>
                  <a:cubicBezTo>
                    <a:pt x="20886" y="24819"/>
                    <a:pt x="20955" y="25940"/>
                    <a:pt x="20971" y="27052"/>
                  </a:cubicBezTo>
                  <a:cubicBezTo>
                    <a:pt x="20990" y="28322"/>
                    <a:pt x="20957" y="29591"/>
                    <a:pt x="21038" y="30859"/>
                  </a:cubicBezTo>
                  <a:cubicBezTo>
                    <a:pt x="21109" y="31947"/>
                    <a:pt x="21323" y="33040"/>
                    <a:pt x="21492" y="34117"/>
                  </a:cubicBezTo>
                  <a:cubicBezTo>
                    <a:pt x="21808" y="36134"/>
                    <a:pt x="22180" y="38161"/>
                    <a:pt x="22863" y="40093"/>
                  </a:cubicBezTo>
                  <a:cubicBezTo>
                    <a:pt x="23527" y="41973"/>
                    <a:pt x="24467" y="43754"/>
                    <a:pt x="25866" y="45194"/>
                  </a:cubicBezTo>
                  <a:cubicBezTo>
                    <a:pt x="27515" y="46892"/>
                    <a:pt x="29609" y="48042"/>
                    <a:pt x="31850" y="48764"/>
                  </a:cubicBezTo>
                  <a:cubicBezTo>
                    <a:pt x="32564" y="48994"/>
                    <a:pt x="33293" y="49180"/>
                    <a:pt x="34025" y="49343"/>
                  </a:cubicBezTo>
                  <a:cubicBezTo>
                    <a:pt x="34171" y="49376"/>
                    <a:pt x="34339" y="49393"/>
                    <a:pt x="34515" y="49393"/>
                  </a:cubicBezTo>
                  <a:cubicBezTo>
                    <a:pt x="35034" y="49393"/>
                    <a:pt x="35624" y="49242"/>
                    <a:pt x="35945" y="48906"/>
                  </a:cubicBezTo>
                  <a:cubicBezTo>
                    <a:pt x="36405" y="48427"/>
                    <a:pt x="35742" y="48132"/>
                    <a:pt x="35343" y="48042"/>
                  </a:cubicBezTo>
                  <a:cubicBezTo>
                    <a:pt x="33117" y="47542"/>
                    <a:pt x="30972" y="46657"/>
                    <a:pt x="29210" y="45162"/>
                  </a:cubicBezTo>
                  <a:cubicBezTo>
                    <a:pt x="27772" y="43941"/>
                    <a:pt x="26721" y="42297"/>
                    <a:pt x="25997" y="40569"/>
                  </a:cubicBezTo>
                  <a:cubicBezTo>
                    <a:pt x="25240" y="38761"/>
                    <a:pt x="24837" y="36808"/>
                    <a:pt x="24506" y="34883"/>
                  </a:cubicBezTo>
                  <a:cubicBezTo>
                    <a:pt x="24332" y="33863"/>
                    <a:pt x="24182" y="32837"/>
                    <a:pt x="24032" y="31813"/>
                  </a:cubicBezTo>
                  <a:cubicBezTo>
                    <a:pt x="23850" y="30583"/>
                    <a:pt x="23821" y="29356"/>
                    <a:pt x="23820" y="28115"/>
                  </a:cubicBezTo>
                  <a:cubicBezTo>
                    <a:pt x="23818" y="25859"/>
                    <a:pt x="23799" y="23608"/>
                    <a:pt x="22609" y="21606"/>
                  </a:cubicBezTo>
                  <a:cubicBezTo>
                    <a:pt x="21187" y="19216"/>
                    <a:pt x="18762" y="17862"/>
                    <a:pt x="16038" y="17537"/>
                  </a:cubicBezTo>
                  <a:cubicBezTo>
                    <a:pt x="15248" y="17443"/>
                    <a:pt x="14457" y="17412"/>
                    <a:pt x="13665" y="17412"/>
                  </a:cubicBezTo>
                  <a:cubicBezTo>
                    <a:pt x="13152" y="17412"/>
                    <a:pt x="12639" y="17425"/>
                    <a:pt x="12124" y="17443"/>
                  </a:cubicBezTo>
                  <a:cubicBezTo>
                    <a:pt x="11515" y="17466"/>
                    <a:pt x="10907" y="17489"/>
                    <a:pt x="10298" y="17494"/>
                  </a:cubicBezTo>
                  <a:cubicBezTo>
                    <a:pt x="10236" y="17495"/>
                    <a:pt x="10174" y="17495"/>
                    <a:pt x="10111" y="17495"/>
                  </a:cubicBezTo>
                  <a:cubicBezTo>
                    <a:pt x="9884" y="17495"/>
                    <a:pt x="9657" y="17492"/>
                    <a:pt x="9429" y="17485"/>
                  </a:cubicBezTo>
                  <a:cubicBezTo>
                    <a:pt x="9274" y="17480"/>
                    <a:pt x="9119" y="17472"/>
                    <a:pt x="8966" y="17464"/>
                  </a:cubicBezTo>
                  <a:cubicBezTo>
                    <a:pt x="8913" y="17460"/>
                    <a:pt x="8629" y="17434"/>
                    <a:pt x="8602" y="17434"/>
                  </a:cubicBezTo>
                  <a:cubicBezTo>
                    <a:pt x="8594" y="17434"/>
                    <a:pt x="8608" y="17436"/>
                    <a:pt x="8656" y="17442"/>
                  </a:cubicBezTo>
                  <a:cubicBezTo>
                    <a:pt x="8063" y="17371"/>
                    <a:pt x="7584" y="17285"/>
                    <a:pt x="7114" y="17128"/>
                  </a:cubicBezTo>
                  <a:cubicBezTo>
                    <a:pt x="6585" y="16956"/>
                    <a:pt x="6084" y="16707"/>
                    <a:pt x="5625" y="16392"/>
                  </a:cubicBezTo>
                  <a:cubicBezTo>
                    <a:pt x="4850" y="15860"/>
                    <a:pt x="4275" y="15020"/>
                    <a:pt x="3874" y="14167"/>
                  </a:cubicBezTo>
                  <a:cubicBezTo>
                    <a:pt x="2983" y="12275"/>
                    <a:pt x="2927" y="10002"/>
                    <a:pt x="3176" y="7962"/>
                  </a:cubicBezTo>
                  <a:cubicBezTo>
                    <a:pt x="3430" y="5869"/>
                    <a:pt x="4087" y="3764"/>
                    <a:pt x="5152" y="1939"/>
                  </a:cubicBezTo>
                  <a:cubicBezTo>
                    <a:pt x="5360" y="1578"/>
                    <a:pt x="5592" y="1233"/>
                    <a:pt x="5847" y="906"/>
                  </a:cubicBezTo>
                  <a:cubicBezTo>
                    <a:pt x="6232" y="418"/>
                    <a:pt x="5708" y="123"/>
                    <a:pt x="5245" y="40"/>
                  </a:cubicBezTo>
                  <a:cubicBezTo>
                    <a:pt x="5108" y="15"/>
                    <a:pt x="4938" y="1"/>
                    <a:pt x="475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8877766" y="3133802"/>
              <a:ext cx="463049" cy="786208"/>
            </a:xfrm>
            <a:custGeom>
              <a:avLst/>
              <a:gdLst/>
              <a:ahLst/>
              <a:cxnLst/>
              <a:rect l="l" t="t" r="r" b="b"/>
              <a:pathLst>
                <a:path w="15981" h="27134" extrusionOk="0">
                  <a:moveTo>
                    <a:pt x="7190" y="14865"/>
                  </a:moveTo>
                  <a:lnTo>
                    <a:pt x="7180" y="14871"/>
                  </a:lnTo>
                  <a:lnTo>
                    <a:pt x="7180" y="14871"/>
                  </a:lnTo>
                  <a:cubicBezTo>
                    <a:pt x="7185" y="14868"/>
                    <a:pt x="7188" y="14866"/>
                    <a:pt x="7190" y="14865"/>
                  </a:cubicBezTo>
                  <a:close/>
                  <a:moveTo>
                    <a:pt x="2881" y="21722"/>
                  </a:moveTo>
                  <a:cubicBezTo>
                    <a:pt x="2871" y="21757"/>
                    <a:pt x="2867" y="21770"/>
                    <a:pt x="2867" y="21770"/>
                  </a:cubicBezTo>
                  <a:cubicBezTo>
                    <a:pt x="2867" y="21770"/>
                    <a:pt x="2874" y="21744"/>
                    <a:pt x="2881" y="21722"/>
                  </a:cubicBezTo>
                  <a:close/>
                  <a:moveTo>
                    <a:pt x="14455" y="0"/>
                  </a:moveTo>
                  <a:cubicBezTo>
                    <a:pt x="14202" y="0"/>
                    <a:pt x="13948" y="49"/>
                    <a:pt x="13799" y="99"/>
                  </a:cubicBezTo>
                  <a:cubicBezTo>
                    <a:pt x="13337" y="254"/>
                    <a:pt x="12754" y="641"/>
                    <a:pt x="12862" y="1200"/>
                  </a:cubicBezTo>
                  <a:lnTo>
                    <a:pt x="12862" y="1198"/>
                  </a:lnTo>
                  <a:cubicBezTo>
                    <a:pt x="13145" y="2655"/>
                    <a:pt x="13322" y="4133"/>
                    <a:pt x="13276" y="5620"/>
                  </a:cubicBezTo>
                  <a:cubicBezTo>
                    <a:pt x="13259" y="6238"/>
                    <a:pt x="13198" y="6853"/>
                    <a:pt x="13094" y="7464"/>
                  </a:cubicBezTo>
                  <a:cubicBezTo>
                    <a:pt x="13001" y="8000"/>
                    <a:pt x="12872" y="8502"/>
                    <a:pt x="12738" y="8889"/>
                  </a:cubicBezTo>
                  <a:cubicBezTo>
                    <a:pt x="12580" y="9350"/>
                    <a:pt x="12383" y="9798"/>
                    <a:pt x="12155" y="10229"/>
                  </a:cubicBezTo>
                  <a:cubicBezTo>
                    <a:pt x="12051" y="10424"/>
                    <a:pt x="11939" y="10612"/>
                    <a:pt x="11822" y="10801"/>
                  </a:cubicBezTo>
                  <a:cubicBezTo>
                    <a:pt x="11798" y="10840"/>
                    <a:pt x="11783" y="10864"/>
                    <a:pt x="11775" y="10878"/>
                  </a:cubicBezTo>
                  <a:lnTo>
                    <a:pt x="11775" y="10878"/>
                  </a:lnTo>
                  <a:cubicBezTo>
                    <a:pt x="11766" y="10890"/>
                    <a:pt x="11749" y="10913"/>
                    <a:pt x="11719" y="10956"/>
                  </a:cubicBezTo>
                  <a:cubicBezTo>
                    <a:pt x="11650" y="11053"/>
                    <a:pt x="11581" y="11151"/>
                    <a:pt x="11509" y="11245"/>
                  </a:cubicBezTo>
                  <a:cubicBezTo>
                    <a:pt x="11239" y="11600"/>
                    <a:pt x="10949" y="11937"/>
                    <a:pt x="10637" y="12255"/>
                  </a:cubicBezTo>
                  <a:cubicBezTo>
                    <a:pt x="10556" y="12338"/>
                    <a:pt x="10472" y="12418"/>
                    <a:pt x="10391" y="12499"/>
                  </a:cubicBezTo>
                  <a:cubicBezTo>
                    <a:pt x="10459" y="12431"/>
                    <a:pt x="10484" y="12406"/>
                    <a:pt x="10483" y="12406"/>
                  </a:cubicBezTo>
                  <a:lnTo>
                    <a:pt x="10483" y="12406"/>
                  </a:lnTo>
                  <a:cubicBezTo>
                    <a:pt x="10482" y="12406"/>
                    <a:pt x="10350" y="12535"/>
                    <a:pt x="10313" y="12569"/>
                  </a:cubicBezTo>
                  <a:cubicBezTo>
                    <a:pt x="10142" y="12724"/>
                    <a:pt x="9966" y="12876"/>
                    <a:pt x="9789" y="13021"/>
                  </a:cubicBezTo>
                  <a:cubicBezTo>
                    <a:pt x="9102" y="13587"/>
                    <a:pt x="8370" y="14092"/>
                    <a:pt x="7629" y="14579"/>
                  </a:cubicBezTo>
                  <a:cubicBezTo>
                    <a:pt x="7455" y="14692"/>
                    <a:pt x="7281" y="14806"/>
                    <a:pt x="7108" y="14919"/>
                  </a:cubicBezTo>
                  <a:cubicBezTo>
                    <a:pt x="7080" y="14937"/>
                    <a:pt x="7064" y="14947"/>
                    <a:pt x="7056" y="14953"/>
                  </a:cubicBezTo>
                  <a:lnTo>
                    <a:pt x="7056" y="14953"/>
                  </a:lnTo>
                  <a:lnTo>
                    <a:pt x="7180" y="14871"/>
                  </a:lnTo>
                  <a:lnTo>
                    <a:pt x="7180" y="14871"/>
                  </a:lnTo>
                  <a:cubicBezTo>
                    <a:pt x="7147" y="14893"/>
                    <a:pt x="7049" y="14957"/>
                    <a:pt x="7049" y="14957"/>
                  </a:cubicBezTo>
                  <a:cubicBezTo>
                    <a:pt x="7049" y="14957"/>
                    <a:pt x="7051" y="14955"/>
                    <a:pt x="7056" y="14953"/>
                  </a:cubicBezTo>
                  <a:lnTo>
                    <a:pt x="7056" y="14953"/>
                  </a:lnTo>
                  <a:lnTo>
                    <a:pt x="7046" y="14959"/>
                  </a:lnTo>
                  <a:lnTo>
                    <a:pt x="6530" y="15291"/>
                  </a:lnTo>
                  <a:cubicBezTo>
                    <a:pt x="6166" y="15526"/>
                    <a:pt x="5803" y="15761"/>
                    <a:pt x="5445" y="16004"/>
                  </a:cubicBezTo>
                  <a:cubicBezTo>
                    <a:pt x="3923" y="17034"/>
                    <a:pt x="2501" y="18220"/>
                    <a:pt x="1502" y="19781"/>
                  </a:cubicBezTo>
                  <a:cubicBezTo>
                    <a:pt x="172" y="21859"/>
                    <a:pt x="1" y="24332"/>
                    <a:pt x="291" y="26723"/>
                  </a:cubicBezTo>
                  <a:cubicBezTo>
                    <a:pt x="330" y="27041"/>
                    <a:pt x="683" y="27133"/>
                    <a:pt x="1039" y="27133"/>
                  </a:cubicBezTo>
                  <a:cubicBezTo>
                    <a:pt x="1300" y="27133"/>
                    <a:pt x="1563" y="27083"/>
                    <a:pt x="1702" y="27036"/>
                  </a:cubicBezTo>
                  <a:cubicBezTo>
                    <a:pt x="2196" y="26870"/>
                    <a:pt x="2707" y="26503"/>
                    <a:pt x="2638" y="25936"/>
                  </a:cubicBezTo>
                  <a:cubicBezTo>
                    <a:pt x="2502" y="24818"/>
                    <a:pt x="2499" y="23669"/>
                    <a:pt x="2692" y="22557"/>
                  </a:cubicBezTo>
                  <a:cubicBezTo>
                    <a:pt x="2734" y="22316"/>
                    <a:pt x="2790" y="22079"/>
                    <a:pt x="2847" y="21841"/>
                  </a:cubicBezTo>
                  <a:cubicBezTo>
                    <a:pt x="2859" y="21799"/>
                    <a:pt x="2871" y="21757"/>
                    <a:pt x="2883" y="21714"/>
                  </a:cubicBezTo>
                  <a:lnTo>
                    <a:pt x="2883" y="21714"/>
                  </a:lnTo>
                  <a:cubicBezTo>
                    <a:pt x="2885" y="21706"/>
                    <a:pt x="2887" y="21699"/>
                    <a:pt x="2889" y="21694"/>
                  </a:cubicBezTo>
                  <a:cubicBezTo>
                    <a:pt x="2934" y="21555"/>
                    <a:pt x="2980" y="21420"/>
                    <a:pt x="3030" y="21284"/>
                  </a:cubicBezTo>
                  <a:cubicBezTo>
                    <a:pt x="3183" y="20873"/>
                    <a:pt x="3371" y="20477"/>
                    <a:pt x="3593" y="20098"/>
                  </a:cubicBezTo>
                  <a:cubicBezTo>
                    <a:pt x="3643" y="20012"/>
                    <a:pt x="3697" y="19928"/>
                    <a:pt x="3750" y="19841"/>
                  </a:cubicBezTo>
                  <a:cubicBezTo>
                    <a:pt x="3751" y="19840"/>
                    <a:pt x="3751" y="19840"/>
                    <a:pt x="3752" y="19839"/>
                  </a:cubicBezTo>
                  <a:lnTo>
                    <a:pt x="3752" y="19839"/>
                  </a:lnTo>
                  <a:cubicBezTo>
                    <a:pt x="3773" y="19806"/>
                    <a:pt x="3796" y="19774"/>
                    <a:pt x="3819" y="19742"/>
                  </a:cubicBezTo>
                  <a:cubicBezTo>
                    <a:pt x="3945" y="19562"/>
                    <a:pt x="4079" y="19388"/>
                    <a:pt x="4220" y="19218"/>
                  </a:cubicBezTo>
                  <a:cubicBezTo>
                    <a:pt x="4346" y="19066"/>
                    <a:pt x="4477" y="18919"/>
                    <a:pt x="4613" y="18776"/>
                  </a:cubicBezTo>
                  <a:cubicBezTo>
                    <a:pt x="4688" y="18696"/>
                    <a:pt x="4763" y="18618"/>
                    <a:pt x="4841" y="18541"/>
                  </a:cubicBezTo>
                  <a:cubicBezTo>
                    <a:pt x="4872" y="18511"/>
                    <a:pt x="4903" y="18480"/>
                    <a:pt x="4935" y="18450"/>
                  </a:cubicBezTo>
                  <a:cubicBezTo>
                    <a:pt x="4936" y="18449"/>
                    <a:pt x="4938" y="18448"/>
                    <a:pt x="4939" y="18447"/>
                  </a:cubicBezTo>
                  <a:lnTo>
                    <a:pt x="4939" y="18447"/>
                  </a:lnTo>
                  <a:cubicBezTo>
                    <a:pt x="5577" y="17885"/>
                    <a:pt x="6250" y="17362"/>
                    <a:pt x="6955" y="16883"/>
                  </a:cubicBezTo>
                  <a:cubicBezTo>
                    <a:pt x="7321" y="16633"/>
                    <a:pt x="7693" y="16392"/>
                    <a:pt x="8065" y="16151"/>
                  </a:cubicBezTo>
                  <a:cubicBezTo>
                    <a:pt x="8070" y="16148"/>
                    <a:pt x="8075" y="16145"/>
                    <a:pt x="8078" y="16142"/>
                  </a:cubicBezTo>
                  <a:lnTo>
                    <a:pt x="8078" y="16142"/>
                  </a:lnTo>
                  <a:cubicBezTo>
                    <a:pt x="8084" y="16138"/>
                    <a:pt x="8090" y="16134"/>
                    <a:pt x="8097" y="16130"/>
                  </a:cubicBezTo>
                  <a:lnTo>
                    <a:pt x="8586" y="15817"/>
                  </a:lnTo>
                  <a:cubicBezTo>
                    <a:pt x="8779" y="15692"/>
                    <a:pt x="8972" y="15566"/>
                    <a:pt x="9164" y="15440"/>
                  </a:cubicBezTo>
                  <a:cubicBezTo>
                    <a:pt x="9897" y="14961"/>
                    <a:pt x="10623" y="14464"/>
                    <a:pt x="11302" y="13911"/>
                  </a:cubicBezTo>
                  <a:cubicBezTo>
                    <a:pt x="12829" y="12670"/>
                    <a:pt x="14140" y="11143"/>
                    <a:pt x="14867" y="9294"/>
                  </a:cubicBezTo>
                  <a:cubicBezTo>
                    <a:pt x="15981" y="6464"/>
                    <a:pt x="15776" y="3342"/>
                    <a:pt x="15211" y="412"/>
                  </a:cubicBezTo>
                  <a:cubicBezTo>
                    <a:pt x="15149" y="94"/>
                    <a:pt x="14803" y="0"/>
                    <a:pt x="1445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5"/>
          <p:cNvSpPr/>
          <p:nvPr/>
        </p:nvSpPr>
        <p:spPr>
          <a:xfrm>
            <a:off x="367676" y="348709"/>
            <a:ext cx="8408648" cy="4446082"/>
          </a:xfrm>
          <a:custGeom>
            <a:avLst/>
            <a:gdLst/>
            <a:ahLst/>
            <a:cxnLst/>
            <a:rect l="l" t="t" r="r" b="b"/>
            <a:pathLst>
              <a:path w="82202" h="38056" extrusionOk="0">
                <a:moveTo>
                  <a:pt x="1" y="0"/>
                </a:moveTo>
                <a:lnTo>
                  <a:pt x="1" y="38056"/>
                </a:lnTo>
                <a:lnTo>
                  <a:pt x="82201" y="38056"/>
                </a:lnTo>
                <a:lnTo>
                  <a:pt x="82201" y="3110"/>
                </a:lnTo>
                <a:lnTo>
                  <a:pt x="82201" y="0"/>
                </a:lnTo>
                <a:lnTo>
                  <a:pt x="79392" y="0"/>
                </a:lnTo>
                <a:cubicBezTo>
                  <a:pt x="79392" y="97"/>
                  <a:pt x="79392" y="154"/>
                  <a:pt x="79400" y="389"/>
                </a:cubicBezTo>
                <a:lnTo>
                  <a:pt x="79416" y="875"/>
                </a:lnTo>
                <a:cubicBezTo>
                  <a:pt x="79448" y="891"/>
                  <a:pt x="79489" y="899"/>
                  <a:pt x="79521" y="923"/>
                </a:cubicBezTo>
                <a:cubicBezTo>
                  <a:pt x="79610" y="964"/>
                  <a:pt x="79683" y="1037"/>
                  <a:pt x="79724" y="1126"/>
                </a:cubicBezTo>
                <a:cubicBezTo>
                  <a:pt x="79877" y="1288"/>
                  <a:pt x="79926" y="1514"/>
                  <a:pt x="79869" y="1725"/>
                </a:cubicBezTo>
                <a:cubicBezTo>
                  <a:pt x="79782" y="2019"/>
                  <a:pt x="79508" y="2219"/>
                  <a:pt x="79207" y="2219"/>
                </a:cubicBezTo>
                <a:cubicBezTo>
                  <a:pt x="79201" y="2219"/>
                  <a:pt x="79195" y="2219"/>
                  <a:pt x="79189" y="2219"/>
                </a:cubicBezTo>
                <a:cubicBezTo>
                  <a:pt x="78890" y="2211"/>
                  <a:pt x="78517" y="2000"/>
                  <a:pt x="78444" y="1693"/>
                </a:cubicBezTo>
                <a:cubicBezTo>
                  <a:pt x="78363" y="1320"/>
                  <a:pt x="78630" y="1045"/>
                  <a:pt x="78954" y="915"/>
                </a:cubicBezTo>
                <a:lnTo>
                  <a:pt x="78962" y="389"/>
                </a:lnTo>
                <a:cubicBezTo>
                  <a:pt x="78971" y="154"/>
                  <a:pt x="78962" y="57"/>
                  <a:pt x="78962" y="0"/>
                </a:cubicBezTo>
                <a:lnTo>
                  <a:pt x="76833" y="0"/>
                </a:lnTo>
                <a:cubicBezTo>
                  <a:pt x="76833" y="73"/>
                  <a:pt x="76833" y="146"/>
                  <a:pt x="76841" y="389"/>
                </a:cubicBezTo>
                <a:lnTo>
                  <a:pt x="76857" y="875"/>
                </a:lnTo>
                <a:cubicBezTo>
                  <a:pt x="76898" y="891"/>
                  <a:pt x="76930" y="899"/>
                  <a:pt x="76971" y="923"/>
                </a:cubicBezTo>
                <a:cubicBezTo>
                  <a:pt x="77060" y="964"/>
                  <a:pt x="77124" y="1037"/>
                  <a:pt x="77173" y="1126"/>
                </a:cubicBezTo>
                <a:cubicBezTo>
                  <a:pt x="77319" y="1288"/>
                  <a:pt x="77375" y="1514"/>
                  <a:pt x="77319" y="1725"/>
                </a:cubicBezTo>
                <a:cubicBezTo>
                  <a:pt x="77223" y="2019"/>
                  <a:pt x="76957" y="2219"/>
                  <a:pt x="76649" y="2219"/>
                </a:cubicBezTo>
                <a:cubicBezTo>
                  <a:pt x="76643" y="2219"/>
                  <a:pt x="76637" y="2219"/>
                  <a:pt x="76630" y="2219"/>
                </a:cubicBezTo>
                <a:cubicBezTo>
                  <a:pt x="76339" y="2211"/>
                  <a:pt x="75958" y="2000"/>
                  <a:pt x="75894" y="1693"/>
                </a:cubicBezTo>
                <a:cubicBezTo>
                  <a:pt x="75805" y="1320"/>
                  <a:pt x="76072" y="1045"/>
                  <a:pt x="76396" y="915"/>
                </a:cubicBezTo>
                <a:lnTo>
                  <a:pt x="76412" y="389"/>
                </a:lnTo>
                <a:cubicBezTo>
                  <a:pt x="76412" y="138"/>
                  <a:pt x="76412" y="89"/>
                  <a:pt x="76412" y="0"/>
                </a:cubicBezTo>
                <a:lnTo>
                  <a:pt x="74274" y="0"/>
                </a:lnTo>
                <a:cubicBezTo>
                  <a:pt x="74274" y="73"/>
                  <a:pt x="74274" y="138"/>
                  <a:pt x="74282" y="389"/>
                </a:cubicBezTo>
                <a:lnTo>
                  <a:pt x="74299" y="875"/>
                </a:lnTo>
                <a:cubicBezTo>
                  <a:pt x="74339" y="891"/>
                  <a:pt x="74380" y="899"/>
                  <a:pt x="74412" y="923"/>
                </a:cubicBezTo>
                <a:cubicBezTo>
                  <a:pt x="74501" y="964"/>
                  <a:pt x="74574" y="1037"/>
                  <a:pt x="74614" y="1126"/>
                </a:cubicBezTo>
                <a:cubicBezTo>
                  <a:pt x="74760" y="1288"/>
                  <a:pt x="74817" y="1514"/>
                  <a:pt x="74760" y="1725"/>
                </a:cubicBezTo>
                <a:cubicBezTo>
                  <a:pt x="74665" y="2019"/>
                  <a:pt x="74398" y="2219"/>
                  <a:pt x="74090" y="2219"/>
                </a:cubicBezTo>
                <a:cubicBezTo>
                  <a:pt x="74084" y="2219"/>
                  <a:pt x="74078" y="2219"/>
                  <a:pt x="74072" y="2219"/>
                </a:cubicBezTo>
                <a:cubicBezTo>
                  <a:pt x="73780" y="2211"/>
                  <a:pt x="73408" y="2000"/>
                  <a:pt x="73335" y="1693"/>
                </a:cubicBezTo>
                <a:cubicBezTo>
                  <a:pt x="73254" y="1320"/>
                  <a:pt x="73521" y="1045"/>
                  <a:pt x="73837" y="915"/>
                </a:cubicBezTo>
                <a:lnTo>
                  <a:pt x="73853" y="389"/>
                </a:lnTo>
                <a:cubicBezTo>
                  <a:pt x="73861" y="138"/>
                  <a:pt x="73861" y="57"/>
                  <a:pt x="73861" y="0"/>
                </a:cubicBezTo>
                <a:lnTo>
                  <a:pt x="71724" y="0"/>
                </a:lnTo>
                <a:cubicBezTo>
                  <a:pt x="71724" y="73"/>
                  <a:pt x="71724" y="138"/>
                  <a:pt x="71732" y="389"/>
                </a:cubicBezTo>
                <a:lnTo>
                  <a:pt x="71748" y="875"/>
                </a:lnTo>
                <a:cubicBezTo>
                  <a:pt x="71789" y="891"/>
                  <a:pt x="71821" y="899"/>
                  <a:pt x="71861" y="923"/>
                </a:cubicBezTo>
                <a:cubicBezTo>
                  <a:pt x="71950" y="964"/>
                  <a:pt x="72015" y="1037"/>
                  <a:pt x="72064" y="1126"/>
                </a:cubicBezTo>
                <a:cubicBezTo>
                  <a:pt x="72210" y="1288"/>
                  <a:pt x="72266" y="1514"/>
                  <a:pt x="72210" y="1725"/>
                </a:cubicBezTo>
                <a:cubicBezTo>
                  <a:pt x="72114" y="2019"/>
                  <a:pt x="71848" y="2219"/>
                  <a:pt x="71540" y="2219"/>
                </a:cubicBezTo>
                <a:cubicBezTo>
                  <a:pt x="71533" y="2219"/>
                  <a:pt x="71527" y="2219"/>
                  <a:pt x="71521" y="2219"/>
                </a:cubicBezTo>
                <a:cubicBezTo>
                  <a:pt x="71230" y="2211"/>
                  <a:pt x="70849" y="2000"/>
                  <a:pt x="70784" y="1693"/>
                </a:cubicBezTo>
                <a:cubicBezTo>
                  <a:pt x="70695" y="1320"/>
                  <a:pt x="70963" y="1045"/>
                  <a:pt x="71286" y="915"/>
                </a:cubicBezTo>
                <a:lnTo>
                  <a:pt x="71303" y="389"/>
                </a:lnTo>
                <a:cubicBezTo>
                  <a:pt x="71303" y="130"/>
                  <a:pt x="71303" y="41"/>
                  <a:pt x="71303" y="0"/>
                </a:cubicBezTo>
                <a:lnTo>
                  <a:pt x="69165" y="0"/>
                </a:lnTo>
                <a:cubicBezTo>
                  <a:pt x="69165" y="49"/>
                  <a:pt x="69165" y="138"/>
                  <a:pt x="69181" y="389"/>
                </a:cubicBezTo>
                <a:lnTo>
                  <a:pt x="69197" y="875"/>
                </a:lnTo>
                <a:cubicBezTo>
                  <a:pt x="69230" y="891"/>
                  <a:pt x="69270" y="899"/>
                  <a:pt x="69303" y="923"/>
                </a:cubicBezTo>
                <a:cubicBezTo>
                  <a:pt x="69392" y="964"/>
                  <a:pt x="69465" y="1037"/>
                  <a:pt x="69505" y="1126"/>
                </a:cubicBezTo>
                <a:cubicBezTo>
                  <a:pt x="69659" y="1288"/>
                  <a:pt x="69708" y="1514"/>
                  <a:pt x="69651" y="1725"/>
                </a:cubicBezTo>
                <a:cubicBezTo>
                  <a:pt x="69564" y="2019"/>
                  <a:pt x="69289" y="2219"/>
                  <a:pt x="68989" y="2219"/>
                </a:cubicBezTo>
                <a:cubicBezTo>
                  <a:pt x="68983" y="2219"/>
                  <a:pt x="68977" y="2219"/>
                  <a:pt x="68971" y="2219"/>
                </a:cubicBezTo>
                <a:cubicBezTo>
                  <a:pt x="68671" y="2211"/>
                  <a:pt x="68299" y="2000"/>
                  <a:pt x="68226" y="1693"/>
                </a:cubicBezTo>
                <a:cubicBezTo>
                  <a:pt x="68145" y="1320"/>
                  <a:pt x="68412" y="1045"/>
                  <a:pt x="68736" y="915"/>
                </a:cubicBezTo>
                <a:lnTo>
                  <a:pt x="68744" y="389"/>
                </a:lnTo>
                <a:cubicBezTo>
                  <a:pt x="68752" y="138"/>
                  <a:pt x="68752" y="73"/>
                  <a:pt x="68752" y="0"/>
                </a:cubicBezTo>
                <a:lnTo>
                  <a:pt x="66615" y="0"/>
                </a:lnTo>
                <a:cubicBezTo>
                  <a:pt x="66615" y="65"/>
                  <a:pt x="66615" y="138"/>
                  <a:pt x="66623" y="389"/>
                </a:cubicBezTo>
                <a:lnTo>
                  <a:pt x="66639" y="875"/>
                </a:lnTo>
                <a:cubicBezTo>
                  <a:pt x="66679" y="891"/>
                  <a:pt x="66720" y="899"/>
                  <a:pt x="66752" y="923"/>
                </a:cubicBezTo>
                <a:cubicBezTo>
                  <a:pt x="66841" y="964"/>
                  <a:pt x="66914" y="1037"/>
                  <a:pt x="66955" y="1126"/>
                </a:cubicBezTo>
                <a:cubicBezTo>
                  <a:pt x="67100" y="1288"/>
                  <a:pt x="67157" y="1514"/>
                  <a:pt x="67100" y="1725"/>
                </a:cubicBezTo>
                <a:cubicBezTo>
                  <a:pt x="67005" y="2019"/>
                  <a:pt x="66738" y="2219"/>
                  <a:pt x="66430" y="2219"/>
                </a:cubicBezTo>
                <a:cubicBezTo>
                  <a:pt x="66424" y="2219"/>
                  <a:pt x="66418" y="2219"/>
                  <a:pt x="66412" y="2219"/>
                </a:cubicBezTo>
                <a:cubicBezTo>
                  <a:pt x="66121" y="2211"/>
                  <a:pt x="65748" y="2000"/>
                  <a:pt x="65675" y="1693"/>
                </a:cubicBezTo>
                <a:cubicBezTo>
                  <a:pt x="65586" y="1320"/>
                  <a:pt x="65853" y="1045"/>
                  <a:pt x="66177" y="915"/>
                </a:cubicBezTo>
                <a:cubicBezTo>
                  <a:pt x="66177" y="745"/>
                  <a:pt x="66185" y="567"/>
                  <a:pt x="66194" y="389"/>
                </a:cubicBezTo>
                <a:cubicBezTo>
                  <a:pt x="66194" y="138"/>
                  <a:pt x="66194" y="57"/>
                  <a:pt x="66194" y="0"/>
                </a:cubicBezTo>
                <a:lnTo>
                  <a:pt x="64064" y="0"/>
                </a:lnTo>
                <a:cubicBezTo>
                  <a:pt x="64064" y="73"/>
                  <a:pt x="64064" y="146"/>
                  <a:pt x="64072" y="389"/>
                </a:cubicBezTo>
                <a:lnTo>
                  <a:pt x="64088" y="875"/>
                </a:lnTo>
                <a:cubicBezTo>
                  <a:pt x="64129" y="891"/>
                  <a:pt x="64161" y="899"/>
                  <a:pt x="64202" y="923"/>
                </a:cubicBezTo>
                <a:cubicBezTo>
                  <a:pt x="64283" y="964"/>
                  <a:pt x="64355" y="1037"/>
                  <a:pt x="64404" y="1126"/>
                </a:cubicBezTo>
                <a:cubicBezTo>
                  <a:pt x="64550" y="1288"/>
                  <a:pt x="64606" y="1514"/>
                  <a:pt x="64550" y="1725"/>
                </a:cubicBezTo>
                <a:cubicBezTo>
                  <a:pt x="64455" y="2019"/>
                  <a:pt x="64180" y="2219"/>
                  <a:pt x="63879" y="2219"/>
                </a:cubicBezTo>
                <a:cubicBezTo>
                  <a:pt x="63873" y="2219"/>
                  <a:pt x="63868" y="2219"/>
                  <a:pt x="63862" y="2219"/>
                </a:cubicBezTo>
                <a:cubicBezTo>
                  <a:pt x="63570" y="2211"/>
                  <a:pt x="63190" y="2000"/>
                  <a:pt x="63117" y="1693"/>
                </a:cubicBezTo>
                <a:cubicBezTo>
                  <a:pt x="63036" y="1320"/>
                  <a:pt x="63303" y="1045"/>
                  <a:pt x="63627" y="915"/>
                </a:cubicBezTo>
                <a:cubicBezTo>
                  <a:pt x="63627" y="745"/>
                  <a:pt x="63635" y="567"/>
                  <a:pt x="63635" y="389"/>
                </a:cubicBezTo>
                <a:cubicBezTo>
                  <a:pt x="63643" y="146"/>
                  <a:pt x="63635" y="73"/>
                  <a:pt x="63635" y="0"/>
                </a:cubicBezTo>
                <a:lnTo>
                  <a:pt x="61513" y="0"/>
                </a:lnTo>
                <a:cubicBezTo>
                  <a:pt x="61513" y="73"/>
                  <a:pt x="61513" y="154"/>
                  <a:pt x="61522" y="389"/>
                </a:cubicBezTo>
                <a:lnTo>
                  <a:pt x="61538" y="875"/>
                </a:lnTo>
                <a:cubicBezTo>
                  <a:pt x="61570" y="891"/>
                  <a:pt x="61611" y="899"/>
                  <a:pt x="61643" y="923"/>
                </a:cubicBezTo>
                <a:cubicBezTo>
                  <a:pt x="61732" y="964"/>
                  <a:pt x="61805" y="1037"/>
                  <a:pt x="61845" y="1126"/>
                </a:cubicBezTo>
                <a:cubicBezTo>
                  <a:pt x="61999" y="1288"/>
                  <a:pt x="62056" y="1514"/>
                  <a:pt x="61991" y="1725"/>
                </a:cubicBezTo>
                <a:cubicBezTo>
                  <a:pt x="61904" y="2019"/>
                  <a:pt x="61630" y="2219"/>
                  <a:pt x="61329" y="2219"/>
                </a:cubicBezTo>
                <a:cubicBezTo>
                  <a:pt x="61323" y="2219"/>
                  <a:pt x="61317" y="2219"/>
                  <a:pt x="61311" y="2219"/>
                </a:cubicBezTo>
                <a:cubicBezTo>
                  <a:pt x="61011" y="2211"/>
                  <a:pt x="60639" y="2000"/>
                  <a:pt x="60566" y="1693"/>
                </a:cubicBezTo>
                <a:cubicBezTo>
                  <a:pt x="60485" y="1320"/>
                  <a:pt x="60752" y="1045"/>
                  <a:pt x="61076" y="915"/>
                </a:cubicBezTo>
                <a:lnTo>
                  <a:pt x="61084" y="389"/>
                </a:lnTo>
                <a:lnTo>
                  <a:pt x="61084" y="0"/>
                </a:lnTo>
                <a:lnTo>
                  <a:pt x="58963" y="0"/>
                </a:lnTo>
                <a:cubicBezTo>
                  <a:pt x="58963" y="73"/>
                  <a:pt x="58955" y="170"/>
                  <a:pt x="58963" y="389"/>
                </a:cubicBezTo>
                <a:lnTo>
                  <a:pt x="58979" y="875"/>
                </a:lnTo>
                <a:cubicBezTo>
                  <a:pt x="59011" y="891"/>
                  <a:pt x="59052" y="899"/>
                  <a:pt x="59084" y="923"/>
                </a:cubicBezTo>
                <a:cubicBezTo>
                  <a:pt x="59173" y="964"/>
                  <a:pt x="59246" y="1037"/>
                  <a:pt x="59287" y="1126"/>
                </a:cubicBezTo>
                <a:cubicBezTo>
                  <a:pt x="59441" y="1288"/>
                  <a:pt x="59489" y="1514"/>
                  <a:pt x="59433" y="1725"/>
                </a:cubicBezTo>
                <a:cubicBezTo>
                  <a:pt x="59345" y="2019"/>
                  <a:pt x="59071" y="2219"/>
                  <a:pt x="58770" y="2219"/>
                </a:cubicBezTo>
                <a:cubicBezTo>
                  <a:pt x="58764" y="2219"/>
                  <a:pt x="58758" y="2219"/>
                  <a:pt x="58752" y="2219"/>
                </a:cubicBezTo>
                <a:cubicBezTo>
                  <a:pt x="58453" y="2211"/>
                  <a:pt x="58080" y="2000"/>
                  <a:pt x="58007" y="1693"/>
                </a:cubicBezTo>
                <a:cubicBezTo>
                  <a:pt x="57926" y="1320"/>
                  <a:pt x="58194" y="1045"/>
                  <a:pt x="58518" y="915"/>
                </a:cubicBezTo>
                <a:lnTo>
                  <a:pt x="58526" y="389"/>
                </a:lnTo>
                <a:lnTo>
                  <a:pt x="58526" y="0"/>
                </a:lnTo>
                <a:lnTo>
                  <a:pt x="56404" y="0"/>
                </a:lnTo>
                <a:cubicBezTo>
                  <a:pt x="56412" y="227"/>
                  <a:pt x="56404" y="187"/>
                  <a:pt x="56404" y="389"/>
                </a:cubicBezTo>
                <a:lnTo>
                  <a:pt x="56420" y="875"/>
                </a:lnTo>
                <a:cubicBezTo>
                  <a:pt x="56461" y="891"/>
                  <a:pt x="56501" y="899"/>
                  <a:pt x="56534" y="923"/>
                </a:cubicBezTo>
                <a:cubicBezTo>
                  <a:pt x="56623" y="964"/>
                  <a:pt x="56696" y="1037"/>
                  <a:pt x="56736" y="1126"/>
                </a:cubicBezTo>
                <a:cubicBezTo>
                  <a:pt x="56882" y="1288"/>
                  <a:pt x="56939" y="1514"/>
                  <a:pt x="56882" y="1725"/>
                </a:cubicBezTo>
                <a:cubicBezTo>
                  <a:pt x="56787" y="2019"/>
                  <a:pt x="56520" y="2219"/>
                  <a:pt x="56212" y="2219"/>
                </a:cubicBezTo>
                <a:cubicBezTo>
                  <a:pt x="56206" y="2219"/>
                  <a:pt x="56200" y="2219"/>
                  <a:pt x="56194" y="2219"/>
                </a:cubicBezTo>
                <a:cubicBezTo>
                  <a:pt x="55902" y="2211"/>
                  <a:pt x="55530" y="2000"/>
                  <a:pt x="55457" y="1693"/>
                </a:cubicBezTo>
                <a:cubicBezTo>
                  <a:pt x="55376" y="1320"/>
                  <a:pt x="55643" y="1045"/>
                  <a:pt x="55959" y="915"/>
                </a:cubicBezTo>
                <a:lnTo>
                  <a:pt x="55975" y="389"/>
                </a:lnTo>
                <a:cubicBezTo>
                  <a:pt x="55975" y="187"/>
                  <a:pt x="55967" y="227"/>
                  <a:pt x="55975" y="0"/>
                </a:cubicBezTo>
                <a:lnTo>
                  <a:pt x="53854" y="0"/>
                </a:lnTo>
                <a:lnTo>
                  <a:pt x="53854" y="389"/>
                </a:lnTo>
                <a:lnTo>
                  <a:pt x="53870" y="875"/>
                </a:lnTo>
                <a:cubicBezTo>
                  <a:pt x="53910" y="891"/>
                  <a:pt x="53943" y="899"/>
                  <a:pt x="53983" y="923"/>
                </a:cubicBezTo>
                <a:cubicBezTo>
                  <a:pt x="54072" y="964"/>
                  <a:pt x="54137" y="1037"/>
                  <a:pt x="54186" y="1126"/>
                </a:cubicBezTo>
                <a:cubicBezTo>
                  <a:pt x="54331" y="1288"/>
                  <a:pt x="54388" y="1514"/>
                  <a:pt x="54331" y="1725"/>
                </a:cubicBezTo>
                <a:cubicBezTo>
                  <a:pt x="54236" y="2019"/>
                  <a:pt x="53970" y="2219"/>
                  <a:pt x="53661" y="2219"/>
                </a:cubicBezTo>
                <a:cubicBezTo>
                  <a:pt x="53655" y="2219"/>
                  <a:pt x="53649" y="2219"/>
                  <a:pt x="53643" y="2219"/>
                </a:cubicBezTo>
                <a:cubicBezTo>
                  <a:pt x="53352" y="2211"/>
                  <a:pt x="52971" y="2000"/>
                  <a:pt x="52906" y="1693"/>
                </a:cubicBezTo>
                <a:cubicBezTo>
                  <a:pt x="52817" y="1320"/>
                  <a:pt x="53085" y="1045"/>
                  <a:pt x="53408" y="915"/>
                </a:cubicBezTo>
                <a:lnTo>
                  <a:pt x="53425" y="389"/>
                </a:lnTo>
                <a:cubicBezTo>
                  <a:pt x="53425" y="203"/>
                  <a:pt x="53416" y="211"/>
                  <a:pt x="53416" y="0"/>
                </a:cubicBezTo>
                <a:lnTo>
                  <a:pt x="51303" y="0"/>
                </a:lnTo>
                <a:lnTo>
                  <a:pt x="51303" y="389"/>
                </a:lnTo>
                <a:lnTo>
                  <a:pt x="51319" y="875"/>
                </a:lnTo>
                <a:cubicBezTo>
                  <a:pt x="51352" y="891"/>
                  <a:pt x="51392" y="899"/>
                  <a:pt x="51425" y="923"/>
                </a:cubicBezTo>
                <a:cubicBezTo>
                  <a:pt x="51514" y="964"/>
                  <a:pt x="51587" y="1037"/>
                  <a:pt x="51627" y="1126"/>
                </a:cubicBezTo>
                <a:cubicBezTo>
                  <a:pt x="51781" y="1288"/>
                  <a:pt x="51829" y="1514"/>
                  <a:pt x="51773" y="1725"/>
                </a:cubicBezTo>
                <a:cubicBezTo>
                  <a:pt x="51685" y="2019"/>
                  <a:pt x="51411" y="2219"/>
                  <a:pt x="51110" y="2219"/>
                </a:cubicBezTo>
                <a:cubicBezTo>
                  <a:pt x="51105" y="2219"/>
                  <a:pt x="51099" y="2219"/>
                  <a:pt x="51093" y="2219"/>
                </a:cubicBezTo>
                <a:cubicBezTo>
                  <a:pt x="50793" y="2211"/>
                  <a:pt x="50421" y="2000"/>
                  <a:pt x="50348" y="1693"/>
                </a:cubicBezTo>
                <a:cubicBezTo>
                  <a:pt x="50267" y="1320"/>
                  <a:pt x="50534" y="1045"/>
                  <a:pt x="50858" y="915"/>
                </a:cubicBezTo>
                <a:lnTo>
                  <a:pt x="50866" y="389"/>
                </a:lnTo>
                <a:lnTo>
                  <a:pt x="50866" y="0"/>
                </a:lnTo>
                <a:lnTo>
                  <a:pt x="48753" y="0"/>
                </a:lnTo>
                <a:lnTo>
                  <a:pt x="48753" y="389"/>
                </a:lnTo>
                <a:lnTo>
                  <a:pt x="48761" y="875"/>
                </a:lnTo>
                <a:cubicBezTo>
                  <a:pt x="48801" y="891"/>
                  <a:pt x="48842" y="899"/>
                  <a:pt x="48874" y="923"/>
                </a:cubicBezTo>
                <a:cubicBezTo>
                  <a:pt x="48963" y="964"/>
                  <a:pt x="49036" y="1037"/>
                  <a:pt x="49077" y="1126"/>
                </a:cubicBezTo>
                <a:cubicBezTo>
                  <a:pt x="49222" y="1288"/>
                  <a:pt x="49279" y="1514"/>
                  <a:pt x="49222" y="1725"/>
                </a:cubicBezTo>
                <a:cubicBezTo>
                  <a:pt x="49127" y="2019"/>
                  <a:pt x="48860" y="2219"/>
                  <a:pt x="48552" y="2219"/>
                </a:cubicBezTo>
                <a:cubicBezTo>
                  <a:pt x="48546" y="2219"/>
                  <a:pt x="48540" y="2219"/>
                  <a:pt x="48534" y="2219"/>
                </a:cubicBezTo>
                <a:cubicBezTo>
                  <a:pt x="48243" y="2211"/>
                  <a:pt x="47870" y="2000"/>
                  <a:pt x="47797" y="1693"/>
                </a:cubicBezTo>
                <a:cubicBezTo>
                  <a:pt x="47716" y="1320"/>
                  <a:pt x="47983" y="1045"/>
                  <a:pt x="48299" y="915"/>
                </a:cubicBezTo>
                <a:lnTo>
                  <a:pt x="48315" y="389"/>
                </a:lnTo>
                <a:lnTo>
                  <a:pt x="48315" y="0"/>
                </a:lnTo>
                <a:lnTo>
                  <a:pt x="46170" y="0"/>
                </a:lnTo>
                <a:lnTo>
                  <a:pt x="46170" y="389"/>
                </a:lnTo>
                <a:cubicBezTo>
                  <a:pt x="46170" y="551"/>
                  <a:pt x="46178" y="713"/>
                  <a:pt x="46186" y="875"/>
                </a:cubicBezTo>
                <a:cubicBezTo>
                  <a:pt x="46226" y="891"/>
                  <a:pt x="46259" y="899"/>
                  <a:pt x="46299" y="915"/>
                </a:cubicBezTo>
                <a:cubicBezTo>
                  <a:pt x="46380" y="964"/>
                  <a:pt x="46453" y="1037"/>
                  <a:pt x="46502" y="1126"/>
                </a:cubicBezTo>
                <a:cubicBezTo>
                  <a:pt x="46647" y="1288"/>
                  <a:pt x="46704" y="1514"/>
                  <a:pt x="46647" y="1725"/>
                </a:cubicBezTo>
                <a:cubicBezTo>
                  <a:pt x="46550" y="2025"/>
                  <a:pt x="46275" y="2219"/>
                  <a:pt x="45967" y="2219"/>
                </a:cubicBezTo>
                <a:cubicBezTo>
                  <a:pt x="45676" y="2203"/>
                  <a:pt x="45311" y="1992"/>
                  <a:pt x="45239" y="1693"/>
                </a:cubicBezTo>
                <a:cubicBezTo>
                  <a:pt x="45158" y="1320"/>
                  <a:pt x="45425" y="1045"/>
                  <a:pt x="45749" y="915"/>
                </a:cubicBezTo>
                <a:cubicBezTo>
                  <a:pt x="45749" y="745"/>
                  <a:pt x="45757" y="567"/>
                  <a:pt x="45757" y="389"/>
                </a:cubicBezTo>
                <a:lnTo>
                  <a:pt x="45757" y="0"/>
                </a:lnTo>
                <a:lnTo>
                  <a:pt x="43611" y="0"/>
                </a:lnTo>
                <a:lnTo>
                  <a:pt x="43611" y="397"/>
                </a:lnTo>
                <a:lnTo>
                  <a:pt x="43627" y="875"/>
                </a:lnTo>
                <a:cubicBezTo>
                  <a:pt x="43668" y="891"/>
                  <a:pt x="43708" y="907"/>
                  <a:pt x="43741" y="923"/>
                </a:cubicBezTo>
                <a:cubicBezTo>
                  <a:pt x="43830" y="972"/>
                  <a:pt x="43903" y="1045"/>
                  <a:pt x="43943" y="1134"/>
                </a:cubicBezTo>
                <a:cubicBezTo>
                  <a:pt x="44097" y="1296"/>
                  <a:pt x="44145" y="1523"/>
                  <a:pt x="44089" y="1733"/>
                </a:cubicBezTo>
                <a:cubicBezTo>
                  <a:pt x="43994" y="2019"/>
                  <a:pt x="43727" y="2219"/>
                  <a:pt x="43419" y="2219"/>
                </a:cubicBezTo>
                <a:cubicBezTo>
                  <a:pt x="43413" y="2219"/>
                  <a:pt x="43407" y="2219"/>
                  <a:pt x="43401" y="2219"/>
                </a:cubicBezTo>
                <a:cubicBezTo>
                  <a:pt x="43109" y="2219"/>
                  <a:pt x="42737" y="2000"/>
                  <a:pt x="42664" y="1693"/>
                </a:cubicBezTo>
                <a:cubicBezTo>
                  <a:pt x="42583" y="1320"/>
                  <a:pt x="42850" y="1045"/>
                  <a:pt x="43166" y="915"/>
                </a:cubicBezTo>
                <a:cubicBezTo>
                  <a:pt x="43166" y="745"/>
                  <a:pt x="43174" y="567"/>
                  <a:pt x="43182" y="397"/>
                </a:cubicBezTo>
                <a:cubicBezTo>
                  <a:pt x="43182" y="219"/>
                  <a:pt x="43182" y="195"/>
                  <a:pt x="43182" y="0"/>
                </a:cubicBezTo>
                <a:lnTo>
                  <a:pt x="41061" y="0"/>
                </a:lnTo>
                <a:lnTo>
                  <a:pt x="41061" y="397"/>
                </a:lnTo>
                <a:lnTo>
                  <a:pt x="41077" y="875"/>
                </a:lnTo>
                <a:cubicBezTo>
                  <a:pt x="41109" y="891"/>
                  <a:pt x="41150" y="907"/>
                  <a:pt x="41182" y="923"/>
                </a:cubicBezTo>
                <a:cubicBezTo>
                  <a:pt x="41271" y="972"/>
                  <a:pt x="41344" y="1045"/>
                  <a:pt x="41384" y="1134"/>
                </a:cubicBezTo>
                <a:cubicBezTo>
                  <a:pt x="41538" y="1296"/>
                  <a:pt x="41595" y="1523"/>
                  <a:pt x="41530" y="1733"/>
                </a:cubicBezTo>
                <a:cubicBezTo>
                  <a:pt x="41443" y="2019"/>
                  <a:pt x="41169" y="2219"/>
                  <a:pt x="40868" y="2219"/>
                </a:cubicBezTo>
                <a:cubicBezTo>
                  <a:pt x="40862" y="2219"/>
                  <a:pt x="40856" y="2219"/>
                  <a:pt x="40850" y="2219"/>
                </a:cubicBezTo>
                <a:cubicBezTo>
                  <a:pt x="40550" y="2219"/>
                  <a:pt x="40178" y="2000"/>
                  <a:pt x="40105" y="1693"/>
                </a:cubicBezTo>
                <a:cubicBezTo>
                  <a:pt x="40024" y="1320"/>
                  <a:pt x="40291" y="1045"/>
                  <a:pt x="40615" y="915"/>
                </a:cubicBezTo>
                <a:lnTo>
                  <a:pt x="40623" y="397"/>
                </a:lnTo>
                <a:lnTo>
                  <a:pt x="40623" y="0"/>
                </a:lnTo>
                <a:lnTo>
                  <a:pt x="38502" y="0"/>
                </a:lnTo>
                <a:cubicBezTo>
                  <a:pt x="38502" y="49"/>
                  <a:pt x="38502" y="170"/>
                  <a:pt x="38510" y="397"/>
                </a:cubicBezTo>
                <a:lnTo>
                  <a:pt x="38518" y="875"/>
                </a:lnTo>
                <a:cubicBezTo>
                  <a:pt x="38559" y="891"/>
                  <a:pt x="38599" y="907"/>
                  <a:pt x="38631" y="923"/>
                </a:cubicBezTo>
                <a:cubicBezTo>
                  <a:pt x="38720" y="972"/>
                  <a:pt x="38793" y="1045"/>
                  <a:pt x="38834" y="1134"/>
                </a:cubicBezTo>
                <a:cubicBezTo>
                  <a:pt x="38988" y="1296"/>
                  <a:pt x="39036" y="1523"/>
                  <a:pt x="38980" y="1733"/>
                </a:cubicBezTo>
                <a:cubicBezTo>
                  <a:pt x="38884" y="2019"/>
                  <a:pt x="38618" y="2219"/>
                  <a:pt x="38317" y="2219"/>
                </a:cubicBezTo>
                <a:cubicBezTo>
                  <a:pt x="38311" y="2219"/>
                  <a:pt x="38305" y="2219"/>
                  <a:pt x="38299" y="2219"/>
                </a:cubicBezTo>
                <a:cubicBezTo>
                  <a:pt x="38000" y="2219"/>
                  <a:pt x="37627" y="2000"/>
                  <a:pt x="37555" y="1693"/>
                </a:cubicBezTo>
                <a:cubicBezTo>
                  <a:pt x="37474" y="1320"/>
                  <a:pt x="37741" y="1045"/>
                  <a:pt x="38065" y="915"/>
                </a:cubicBezTo>
                <a:lnTo>
                  <a:pt x="38073" y="397"/>
                </a:lnTo>
                <a:lnTo>
                  <a:pt x="38073" y="0"/>
                </a:lnTo>
                <a:lnTo>
                  <a:pt x="35951" y="0"/>
                </a:lnTo>
                <a:cubicBezTo>
                  <a:pt x="35951" y="97"/>
                  <a:pt x="35951" y="154"/>
                  <a:pt x="35959" y="397"/>
                </a:cubicBezTo>
                <a:lnTo>
                  <a:pt x="35968" y="875"/>
                </a:lnTo>
                <a:cubicBezTo>
                  <a:pt x="36008" y="891"/>
                  <a:pt x="36048" y="907"/>
                  <a:pt x="36081" y="923"/>
                </a:cubicBezTo>
                <a:cubicBezTo>
                  <a:pt x="36170" y="972"/>
                  <a:pt x="36243" y="1045"/>
                  <a:pt x="36283" y="1134"/>
                </a:cubicBezTo>
                <a:cubicBezTo>
                  <a:pt x="36437" y="1296"/>
                  <a:pt x="36486" y="1523"/>
                  <a:pt x="36429" y="1733"/>
                </a:cubicBezTo>
                <a:cubicBezTo>
                  <a:pt x="36334" y="2019"/>
                  <a:pt x="36067" y="2219"/>
                  <a:pt x="35767" y="2219"/>
                </a:cubicBezTo>
                <a:cubicBezTo>
                  <a:pt x="35761" y="2219"/>
                  <a:pt x="35755" y="2219"/>
                  <a:pt x="35749" y="2219"/>
                </a:cubicBezTo>
                <a:cubicBezTo>
                  <a:pt x="35449" y="2219"/>
                  <a:pt x="35077" y="2000"/>
                  <a:pt x="35004" y="1693"/>
                </a:cubicBezTo>
                <a:cubicBezTo>
                  <a:pt x="34923" y="1320"/>
                  <a:pt x="35190" y="1045"/>
                  <a:pt x="35514" y="915"/>
                </a:cubicBezTo>
                <a:lnTo>
                  <a:pt x="35522" y="397"/>
                </a:lnTo>
                <a:lnTo>
                  <a:pt x="35522" y="0"/>
                </a:lnTo>
                <a:lnTo>
                  <a:pt x="33393" y="0"/>
                </a:lnTo>
                <a:cubicBezTo>
                  <a:pt x="33393" y="73"/>
                  <a:pt x="33393" y="146"/>
                  <a:pt x="33401" y="397"/>
                </a:cubicBezTo>
                <a:lnTo>
                  <a:pt x="33417" y="875"/>
                </a:lnTo>
                <a:cubicBezTo>
                  <a:pt x="33457" y="891"/>
                  <a:pt x="33490" y="907"/>
                  <a:pt x="33530" y="923"/>
                </a:cubicBezTo>
                <a:cubicBezTo>
                  <a:pt x="33619" y="972"/>
                  <a:pt x="33684" y="1045"/>
                  <a:pt x="33733" y="1134"/>
                </a:cubicBezTo>
                <a:cubicBezTo>
                  <a:pt x="33879" y="1296"/>
                  <a:pt x="33935" y="1523"/>
                  <a:pt x="33879" y="1733"/>
                </a:cubicBezTo>
                <a:cubicBezTo>
                  <a:pt x="33783" y="2019"/>
                  <a:pt x="33517" y="2219"/>
                  <a:pt x="33209" y="2219"/>
                </a:cubicBezTo>
                <a:cubicBezTo>
                  <a:pt x="33202" y="2219"/>
                  <a:pt x="33196" y="2219"/>
                  <a:pt x="33190" y="2219"/>
                </a:cubicBezTo>
                <a:cubicBezTo>
                  <a:pt x="32899" y="2219"/>
                  <a:pt x="32518" y="2000"/>
                  <a:pt x="32445" y="1693"/>
                </a:cubicBezTo>
                <a:cubicBezTo>
                  <a:pt x="32364" y="1320"/>
                  <a:pt x="32632" y="1045"/>
                  <a:pt x="32955" y="915"/>
                </a:cubicBezTo>
                <a:lnTo>
                  <a:pt x="32964" y="397"/>
                </a:lnTo>
                <a:cubicBezTo>
                  <a:pt x="32972" y="146"/>
                  <a:pt x="32964" y="89"/>
                  <a:pt x="32964" y="0"/>
                </a:cubicBezTo>
                <a:lnTo>
                  <a:pt x="30834" y="0"/>
                </a:lnTo>
                <a:cubicBezTo>
                  <a:pt x="30834" y="73"/>
                  <a:pt x="30834" y="138"/>
                  <a:pt x="30842" y="397"/>
                </a:cubicBezTo>
                <a:lnTo>
                  <a:pt x="30858" y="875"/>
                </a:lnTo>
                <a:cubicBezTo>
                  <a:pt x="30899" y="891"/>
                  <a:pt x="30931" y="907"/>
                  <a:pt x="30972" y="923"/>
                </a:cubicBezTo>
                <a:cubicBezTo>
                  <a:pt x="31061" y="972"/>
                  <a:pt x="31126" y="1045"/>
                  <a:pt x="31174" y="1134"/>
                </a:cubicBezTo>
                <a:cubicBezTo>
                  <a:pt x="31320" y="1296"/>
                  <a:pt x="31377" y="1523"/>
                  <a:pt x="31320" y="1733"/>
                </a:cubicBezTo>
                <a:cubicBezTo>
                  <a:pt x="31225" y="2019"/>
                  <a:pt x="30958" y="2219"/>
                  <a:pt x="30650" y="2219"/>
                </a:cubicBezTo>
                <a:cubicBezTo>
                  <a:pt x="30644" y="2219"/>
                  <a:pt x="30638" y="2219"/>
                  <a:pt x="30632" y="2219"/>
                </a:cubicBezTo>
                <a:cubicBezTo>
                  <a:pt x="30340" y="2219"/>
                  <a:pt x="29960" y="2000"/>
                  <a:pt x="29895" y="1693"/>
                </a:cubicBezTo>
                <a:cubicBezTo>
                  <a:pt x="29806" y="1320"/>
                  <a:pt x="30073" y="1045"/>
                  <a:pt x="30397" y="915"/>
                </a:cubicBezTo>
                <a:lnTo>
                  <a:pt x="30413" y="397"/>
                </a:lnTo>
                <a:cubicBezTo>
                  <a:pt x="30413" y="138"/>
                  <a:pt x="30413" y="57"/>
                  <a:pt x="30413" y="0"/>
                </a:cubicBezTo>
                <a:lnTo>
                  <a:pt x="28275" y="0"/>
                </a:lnTo>
                <a:cubicBezTo>
                  <a:pt x="28275" y="73"/>
                  <a:pt x="28275" y="138"/>
                  <a:pt x="28284" y="397"/>
                </a:cubicBezTo>
                <a:lnTo>
                  <a:pt x="28300" y="875"/>
                </a:lnTo>
                <a:cubicBezTo>
                  <a:pt x="28340" y="891"/>
                  <a:pt x="28373" y="907"/>
                  <a:pt x="28413" y="923"/>
                </a:cubicBezTo>
                <a:cubicBezTo>
                  <a:pt x="28502" y="972"/>
                  <a:pt x="28567" y="1045"/>
                  <a:pt x="28615" y="1134"/>
                </a:cubicBezTo>
                <a:cubicBezTo>
                  <a:pt x="28761" y="1296"/>
                  <a:pt x="28818" y="1523"/>
                  <a:pt x="28761" y="1733"/>
                </a:cubicBezTo>
                <a:cubicBezTo>
                  <a:pt x="28666" y="2019"/>
                  <a:pt x="28399" y="2219"/>
                  <a:pt x="28091" y="2219"/>
                </a:cubicBezTo>
                <a:cubicBezTo>
                  <a:pt x="28085" y="2219"/>
                  <a:pt x="28079" y="2219"/>
                  <a:pt x="28073" y="2219"/>
                </a:cubicBezTo>
                <a:cubicBezTo>
                  <a:pt x="27781" y="2219"/>
                  <a:pt x="27401" y="2000"/>
                  <a:pt x="27336" y="1693"/>
                </a:cubicBezTo>
                <a:cubicBezTo>
                  <a:pt x="27247" y="1320"/>
                  <a:pt x="27514" y="1045"/>
                  <a:pt x="27838" y="915"/>
                </a:cubicBezTo>
                <a:cubicBezTo>
                  <a:pt x="27838" y="745"/>
                  <a:pt x="27846" y="567"/>
                  <a:pt x="27846" y="397"/>
                </a:cubicBezTo>
                <a:cubicBezTo>
                  <a:pt x="27854" y="138"/>
                  <a:pt x="27854" y="41"/>
                  <a:pt x="27854" y="0"/>
                </a:cubicBezTo>
                <a:lnTo>
                  <a:pt x="25717" y="0"/>
                </a:lnTo>
                <a:cubicBezTo>
                  <a:pt x="25717" y="49"/>
                  <a:pt x="25725" y="138"/>
                  <a:pt x="25733" y="397"/>
                </a:cubicBezTo>
                <a:cubicBezTo>
                  <a:pt x="25733" y="551"/>
                  <a:pt x="25741" y="713"/>
                  <a:pt x="25749" y="875"/>
                </a:cubicBezTo>
                <a:cubicBezTo>
                  <a:pt x="25782" y="891"/>
                  <a:pt x="25822" y="907"/>
                  <a:pt x="25854" y="923"/>
                </a:cubicBezTo>
                <a:cubicBezTo>
                  <a:pt x="25943" y="972"/>
                  <a:pt x="26016" y="1045"/>
                  <a:pt x="26057" y="1134"/>
                </a:cubicBezTo>
                <a:cubicBezTo>
                  <a:pt x="26211" y="1296"/>
                  <a:pt x="26267" y="1523"/>
                  <a:pt x="26203" y="1733"/>
                </a:cubicBezTo>
                <a:cubicBezTo>
                  <a:pt x="26115" y="2019"/>
                  <a:pt x="25841" y="2219"/>
                  <a:pt x="25540" y="2219"/>
                </a:cubicBezTo>
                <a:cubicBezTo>
                  <a:pt x="25534" y="2219"/>
                  <a:pt x="25528" y="2219"/>
                  <a:pt x="25522" y="2219"/>
                </a:cubicBezTo>
                <a:cubicBezTo>
                  <a:pt x="25223" y="2219"/>
                  <a:pt x="24850" y="2000"/>
                  <a:pt x="24778" y="1693"/>
                </a:cubicBezTo>
                <a:cubicBezTo>
                  <a:pt x="24697" y="1320"/>
                  <a:pt x="24964" y="1045"/>
                  <a:pt x="25288" y="915"/>
                </a:cubicBezTo>
                <a:cubicBezTo>
                  <a:pt x="25288" y="745"/>
                  <a:pt x="25288" y="567"/>
                  <a:pt x="25296" y="397"/>
                </a:cubicBezTo>
                <a:cubicBezTo>
                  <a:pt x="25304" y="138"/>
                  <a:pt x="25304" y="73"/>
                  <a:pt x="25304" y="0"/>
                </a:cubicBezTo>
                <a:lnTo>
                  <a:pt x="23166" y="0"/>
                </a:lnTo>
                <a:cubicBezTo>
                  <a:pt x="23166" y="73"/>
                  <a:pt x="23166" y="138"/>
                  <a:pt x="23174" y="397"/>
                </a:cubicBezTo>
                <a:cubicBezTo>
                  <a:pt x="23174" y="551"/>
                  <a:pt x="23182" y="713"/>
                  <a:pt x="23191" y="875"/>
                </a:cubicBezTo>
                <a:cubicBezTo>
                  <a:pt x="23231" y="891"/>
                  <a:pt x="23271" y="907"/>
                  <a:pt x="23304" y="923"/>
                </a:cubicBezTo>
                <a:cubicBezTo>
                  <a:pt x="23393" y="972"/>
                  <a:pt x="23466" y="1045"/>
                  <a:pt x="23506" y="1134"/>
                </a:cubicBezTo>
                <a:cubicBezTo>
                  <a:pt x="23652" y="1296"/>
                  <a:pt x="23709" y="1523"/>
                  <a:pt x="23652" y="1733"/>
                </a:cubicBezTo>
                <a:cubicBezTo>
                  <a:pt x="23557" y="2019"/>
                  <a:pt x="23290" y="2219"/>
                  <a:pt x="22982" y="2219"/>
                </a:cubicBezTo>
                <a:cubicBezTo>
                  <a:pt x="22976" y="2219"/>
                  <a:pt x="22970" y="2219"/>
                  <a:pt x="22964" y="2219"/>
                </a:cubicBezTo>
                <a:cubicBezTo>
                  <a:pt x="22672" y="2219"/>
                  <a:pt x="22292" y="2000"/>
                  <a:pt x="22227" y="1693"/>
                </a:cubicBezTo>
                <a:cubicBezTo>
                  <a:pt x="22138" y="1320"/>
                  <a:pt x="22405" y="1045"/>
                  <a:pt x="22729" y="915"/>
                </a:cubicBezTo>
                <a:cubicBezTo>
                  <a:pt x="22729" y="745"/>
                  <a:pt x="22737" y="567"/>
                  <a:pt x="22745" y="397"/>
                </a:cubicBezTo>
                <a:cubicBezTo>
                  <a:pt x="22745" y="138"/>
                  <a:pt x="22745" y="57"/>
                  <a:pt x="22745" y="0"/>
                </a:cubicBezTo>
                <a:lnTo>
                  <a:pt x="20608" y="0"/>
                </a:lnTo>
                <a:cubicBezTo>
                  <a:pt x="20608" y="73"/>
                  <a:pt x="20608" y="146"/>
                  <a:pt x="20616" y="397"/>
                </a:cubicBezTo>
                <a:cubicBezTo>
                  <a:pt x="20616" y="551"/>
                  <a:pt x="20632" y="713"/>
                  <a:pt x="20632" y="875"/>
                </a:cubicBezTo>
                <a:cubicBezTo>
                  <a:pt x="20672" y="891"/>
                  <a:pt x="20713" y="907"/>
                  <a:pt x="20745" y="923"/>
                </a:cubicBezTo>
                <a:cubicBezTo>
                  <a:pt x="20834" y="972"/>
                  <a:pt x="20907" y="1045"/>
                  <a:pt x="20948" y="1134"/>
                </a:cubicBezTo>
                <a:cubicBezTo>
                  <a:pt x="21093" y="1296"/>
                  <a:pt x="21150" y="1523"/>
                  <a:pt x="21093" y="1733"/>
                </a:cubicBezTo>
                <a:cubicBezTo>
                  <a:pt x="20998" y="2019"/>
                  <a:pt x="20732" y="2219"/>
                  <a:pt x="20423" y="2219"/>
                </a:cubicBezTo>
                <a:cubicBezTo>
                  <a:pt x="20417" y="2219"/>
                  <a:pt x="20411" y="2219"/>
                  <a:pt x="20405" y="2219"/>
                </a:cubicBezTo>
                <a:cubicBezTo>
                  <a:pt x="20114" y="2219"/>
                  <a:pt x="19733" y="2000"/>
                  <a:pt x="19668" y="1693"/>
                </a:cubicBezTo>
                <a:cubicBezTo>
                  <a:pt x="19587" y="1320"/>
                  <a:pt x="19846" y="1045"/>
                  <a:pt x="20170" y="915"/>
                </a:cubicBezTo>
                <a:lnTo>
                  <a:pt x="20187" y="397"/>
                </a:lnTo>
                <a:lnTo>
                  <a:pt x="20187" y="0"/>
                </a:lnTo>
                <a:lnTo>
                  <a:pt x="18057" y="0"/>
                </a:lnTo>
                <a:cubicBezTo>
                  <a:pt x="18057" y="73"/>
                  <a:pt x="18057" y="154"/>
                  <a:pt x="18065" y="397"/>
                </a:cubicBezTo>
                <a:lnTo>
                  <a:pt x="18081" y="875"/>
                </a:lnTo>
                <a:cubicBezTo>
                  <a:pt x="18114" y="891"/>
                  <a:pt x="18154" y="907"/>
                  <a:pt x="18187" y="923"/>
                </a:cubicBezTo>
                <a:cubicBezTo>
                  <a:pt x="18276" y="972"/>
                  <a:pt x="18349" y="1045"/>
                  <a:pt x="18389" y="1134"/>
                </a:cubicBezTo>
                <a:cubicBezTo>
                  <a:pt x="18543" y="1296"/>
                  <a:pt x="18600" y="1523"/>
                  <a:pt x="18535" y="1733"/>
                </a:cubicBezTo>
                <a:cubicBezTo>
                  <a:pt x="18447" y="2019"/>
                  <a:pt x="18173" y="2219"/>
                  <a:pt x="17872" y="2219"/>
                </a:cubicBezTo>
                <a:cubicBezTo>
                  <a:pt x="17867" y="2219"/>
                  <a:pt x="17861" y="2219"/>
                  <a:pt x="17855" y="2219"/>
                </a:cubicBezTo>
                <a:cubicBezTo>
                  <a:pt x="17563" y="2219"/>
                  <a:pt x="17183" y="2000"/>
                  <a:pt x="17110" y="1693"/>
                </a:cubicBezTo>
                <a:cubicBezTo>
                  <a:pt x="17029" y="1320"/>
                  <a:pt x="17296" y="1045"/>
                  <a:pt x="17612" y="915"/>
                </a:cubicBezTo>
                <a:lnTo>
                  <a:pt x="17628" y="397"/>
                </a:lnTo>
                <a:cubicBezTo>
                  <a:pt x="17628" y="154"/>
                  <a:pt x="17628" y="97"/>
                  <a:pt x="17628" y="0"/>
                </a:cubicBezTo>
                <a:lnTo>
                  <a:pt x="15498" y="0"/>
                </a:lnTo>
                <a:cubicBezTo>
                  <a:pt x="15498" y="73"/>
                  <a:pt x="15498" y="170"/>
                  <a:pt x="15498" y="397"/>
                </a:cubicBezTo>
                <a:lnTo>
                  <a:pt x="15515" y="875"/>
                </a:lnTo>
                <a:cubicBezTo>
                  <a:pt x="15555" y="891"/>
                  <a:pt x="15587" y="907"/>
                  <a:pt x="15628" y="923"/>
                </a:cubicBezTo>
                <a:cubicBezTo>
                  <a:pt x="15717" y="972"/>
                  <a:pt x="15782" y="1045"/>
                  <a:pt x="15830" y="1134"/>
                </a:cubicBezTo>
                <a:cubicBezTo>
                  <a:pt x="15976" y="1296"/>
                  <a:pt x="16033" y="1523"/>
                  <a:pt x="15976" y="1733"/>
                </a:cubicBezTo>
                <a:cubicBezTo>
                  <a:pt x="15881" y="2019"/>
                  <a:pt x="15614" y="2219"/>
                  <a:pt x="15306" y="2219"/>
                </a:cubicBezTo>
                <a:cubicBezTo>
                  <a:pt x="15300" y="2219"/>
                  <a:pt x="15294" y="2219"/>
                  <a:pt x="15288" y="2219"/>
                </a:cubicBezTo>
                <a:cubicBezTo>
                  <a:pt x="14996" y="2219"/>
                  <a:pt x="14616" y="2000"/>
                  <a:pt x="14551" y="1693"/>
                </a:cubicBezTo>
                <a:cubicBezTo>
                  <a:pt x="14462" y="1320"/>
                  <a:pt x="14729" y="1045"/>
                  <a:pt x="15045" y="915"/>
                </a:cubicBezTo>
                <a:lnTo>
                  <a:pt x="15061" y="397"/>
                </a:lnTo>
                <a:cubicBezTo>
                  <a:pt x="15069" y="170"/>
                  <a:pt x="15061" y="106"/>
                  <a:pt x="15061" y="0"/>
                </a:cubicBezTo>
                <a:lnTo>
                  <a:pt x="12932" y="0"/>
                </a:lnTo>
                <a:cubicBezTo>
                  <a:pt x="12940" y="235"/>
                  <a:pt x="12932" y="187"/>
                  <a:pt x="12932" y="397"/>
                </a:cubicBezTo>
                <a:lnTo>
                  <a:pt x="12948" y="875"/>
                </a:lnTo>
                <a:cubicBezTo>
                  <a:pt x="12988" y="891"/>
                  <a:pt x="13021" y="907"/>
                  <a:pt x="13061" y="923"/>
                </a:cubicBezTo>
                <a:cubicBezTo>
                  <a:pt x="13150" y="972"/>
                  <a:pt x="13215" y="1045"/>
                  <a:pt x="13264" y="1134"/>
                </a:cubicBezTo>
                <a:cubicBezTo>
                  <a:pt x="13409" y="1296"/>
                  <a:pt x="13466" y="1523"/>
                  <a:pt x="13409" y="1733"/>
                </a:cubicBezTo>
                <a:cubicBezTo>
                  <a:pt x="13314" y="2019"/>
                  <a:pt x="13048" y="2219"/>
                  <a:pt x="12739" y="2219"/>
                </a:cubicBezTo>
                <a:cubicBezTo>
                  <a:pt x="12733" y="2219"/>
                  <a:pt x="12727" y="2219"/>
                  <a:pt x="12721" y="2219"/>
                </a:cubicBezTo>
                <a:cubicBezTo>
                  <a:pt x="12430" y="2219"/>
                  <a:pt x="12049" y="2000"/>
                  <a:pt x="11976" y="1693"/>
                </a:cubicBezTo>
                <a:cubicBezTo>
                  <a:pt x="11895" y="1320"/>
                  <a:pt x="12162" y="1045"/>
                  <a:pt x="12478" y="915"/>
                </a:cubicBezTo>
                <a:lnTo>
                  <a:pt x="12494" y="397"/>
                </a:lnTo>
                <a:cubicBezTo>
                  <a:pt x="12503" y="187"/>
                  <a:pt x="12486" y="227"/>
                  <a:pt x="12494" y="0"/>
                </a:cubicBezTo>
                <a:lnTo>
                  <a:pt x="10373" y="0"/>
                </a:lnTo>
                <a:lnTo>
                  <a:pt x="10373" y="397"/>
                </a:lnTo>
                <a:lnTo>
                  <a:pt x="10389" y="875"/>
                </a:lnTo>
                <a:cubicBezTo>
                  <a:pt x="10422" y="891"/>
                  <a:pt x="10462" y="907"/>
                  <a:pt x="10503" y="923"/>
                </a:cubicBezTo>
                <a:cubicBezTo>
                  <a:pt x="10584" y="972"/>
                  <a:pt x="10656" y="1045"/>
                  <a:pt x="10705" y="1134"/>
                </a:cubicBezTo>
                <a:cubicBezTo>
                  <a:pt x="10851" y="1296"/>
                  <a:pt x="10907" y="1523"/>
                  <a:pt x="10843" y="1733"/>
                </a:cubicBezTo>
                <a:cubicBezTo>
                  <a:pt x="10755" y="2019"/>
                  <a:pt x="10481" y="2219"/>
                  <a:pt x="10180" y="2219"/>
                </a:cubicBezTo>
                <a:cubicBezTo>
                  <a:pt x="10174" y="2219"/>
                  <a:pt x="10168" y="2219"/>
                  <a:pt x="10162" y="2219"/>
                </a:cubicBezTo>
                <a:cubicBezTo>
                  <a:pt x="9871" y="2219"/>
                  <a:pt x="9490" y="2000"/>
                  <a:pt x="9418" y="1693"/>
                </a:cubicBezTo>
                <a:cubicBezTo>
                  <a:pt x="9337" y="1320"/>
                  <a:pt x="9604" y="1045"/>
                  <a:pt x="9920" y="915"/>
                </a:cubicBezTo>
                <a:lnTo>
                  <a:pt x="9936" y="397"/>
                </a:lnTo>
                <a:cubicBezTo>
                  <a:pt x="9936" y="203"/>
                  <a:pt x="9928" y="211"/>
                  <a:pt x="9936" y="0"/>
                </a:cubicBezTo>
                <a:lnTo>
                  <a:pt x="7814" y="0"/>
                </a:lnTo>
                <a:lnTo>
                  <a:pt x="7814" y="397"/>
                </a:lnTo>
                <a:lnTo>
                  <a:pt x="7831" y="875"/>
                </a:lnTo>
                <a:cubicBezTo>
                  <a:pt x="7871" y="891"/>
                  <a:pt x="7912" y="907"/>
                  <a:pt x="7944" y="923"/>
                </a:cubicBezTo>
                <a:cubicBezTo>
                  <a:pt x="8033" y="972"/>
                  <a:pt x="8106" y="1045"/>
                  <a:pt x="8146" y="1134"/>
                </a:cubicBezTo>
                <a:cubicBezTo>
                  <a:pt x="8292" y="1296"/>
                  <a:pt x="8349" y="1523"/>
                  <a:pt x="8292" y="1733"/>
                </a:cubicBezTo>
                <a:cubicBezTo>
                  <a:pt x="8197" y="2019"/>
                  <a:pt x="7930" y="2219"/>
                  <a:pt x="7622" y="2219"/>
                </a:cubicBezTo>
                <a:cubicBezTo>
                  <a:pt x="7616" y="2219"/>
                  <a:pt x="7610" y="2219"/>
                  <a:pt x="7604" y="2219"/>
                </a:cubicBezTo>
                <a:cubicBezTo>
                  <a:pt x="7312" y="2219"/>
                  <a:pt x="6940" y="2000"/>
                  <a:pt x="6867" y="1693"/>
                </a:cubicBezTo>
                <a:cubicBezTo>
                  <a:pt x="6778" y="1320"/>
                  <a:pt x="7045" y="1045"/>
                  <a:pt x="7369" y="915"/>
                </a:cubicBezTo>
                <a:cubicBezTo>
                  <a:pt x="7369" y="745"/>
                  <a:pt x="7377" y="567"/>
                  <a:pt x="7385" y="397"/>
                </a:cubicBezTo>
                <a:cubicBezTo>
                  <a:pt x="7385" y="219"/>
                  <a:pt x="7385" y="195"/>
                  <a:pt x="7385" y="0"/>
                </a:cubicBezTo>
                <a:lnTo>
                  <a:pt x="5264" y="0"/>
                </a:lnTo>
                <a:lnTo>
                  <a:pt x="5264" y="397"/>
                </a:lnTo>
                <a:cubicBezTo>
                  <a:pt x="5264" y="543"/>
                  <a:pt x="5272" y="713"/>
                  <a:pt x="5272" y="875"/>
                </a:cubicBezTo>
                <a:cubicBezTo>
                  <a:pt x="5312" y="891"/>
                  <a:pt x="5353" y="907"/>
                  <a:pt x="5385" y="923"/>
                </a:cubicBezTo>
                <a:cubicBezTo>
                  <a:pt x="5474" y="972"/>
                  <a:pt x="5547" y="1045"/>
                  <a:pt x="5588" y="1134"/>
                </a:cubicBezTo>
                <a:cubicBezTo>
                  <a:pt x="5733" y="1296"/>
                  <a:pt x="5790" y="1523"/>
                  <a:pt x="5733" y="1733"/>
                </a:cubicBezTo>
                <a:cubicBezTo>
                  <a:pt x="5638" y="2019"/>
                  <a:pt x="5372" y="2219"/>
                  <a:pt x="5063" y="2219"/>
                </a:cubicBezTo>
                <a:cubicBezTo>
                  <a:pt x="5057" y="2219"/>
                  <a:pt x="5051" y="2219"/>
                  <a:pt x="5045" y="2219"/>
                </a:cubicBezTo>
                <a:cubicBezTo>
                  <a:pt x="4754" y="2219"/>
                  <a:pt x="4381" y="2000"/>
                  <a:pt x="4308" y="1693"/>
                </a:cubicBezTo>
                <a:cubicBezTo>
                  <a:pt x="4227" y="1320"/>
                  <a:pt x="4495" y="1045"/>
                  <a:pt x="4810" y="915"/>
                </a:cubicBezTo>
                <a:cubicBezTo>
                  <a:pt x="4810" y="745"/>
                  <a:pt x="4819" y="567"/>
                  <a:pt x="4827" y="397"/>
                </a:cubicBezTo>
                <a:lnTo>
                  <a:pt x="4827" y="0"/>
                </a:lnTo>
                <a:lnTo>
                  <a:pt x="2713" y="0"/>
                </a:lnTo>
                <a:lnTo>
                  <a:pt x="2713" y="397"/>
                </a:lnTo>
                <a:cubicBezTo>
                  <a:pt x="2713" y="551"/>
                  <a:pt x="2721" y="713"/>
                  <a:pt x="2721" y="875"/>
                </a:cubicBezTo>
                <a:cubicBezTo>
                  <a:pt x="2762" y="891"/>
                  <a:pt x="2802" y="907"/>
                  <a:pt x="2835" y="923"/>
                </a:cubicBezTo>
                <a:cubicBezTo>
                  <a:pt x="2924" y="972"/>
                  <a:pt x="2997" y="1045"/>
                  <a:pt x="3037" y="1134"/>
                </a:cubicBezTo>
                <a:cubicBezTo>
                  <a:pt x="3191" y="1296"/>
                  <a:pt x="3240" y="1523"/>
                  <a:pt x="3183" y="1733"/>
                </a:cubicBezTo>
                <a:cubicBezTo>
                  <a:pt x="3088" y="2019"/>
                  <a:pt x="2821" y="2219"/>
                  <a:pt x="2521" y="2219"/>
                </a:cubicBezTo>
                <a:cubicBezTo>
                  <a:pt x="2515" y="2219"/>
                  <a:pt x="2509" y="2219"/>
                  <a:pt x="2503" y="2219"/>
                </a:cubicBezTo>
                <a:cubicBezTo>
                  <a:pt x="2203" y="2219"/>
                  <a:pt x="1831" y="2000"/>
                  <a:pt x="1758" y="1693"/>
                </a:cubicBezTo>
                <a:cubicBezTo>
                  <a:pt x="1677" y="1320"/>
                  <a:pt x="1944" y="1045"/>
                  <a:pt x="2268" y="915"/>
                </a:cubicBezTo>
                <a:cubicBezTo>
                  <a:pt x="2268" y="745"/>
                  <a:pt x="2276" y="567"/>
                  <a:pt x="2276" y="397"/>
                </a:cubicBezTo>
                <a:lnTo>
                  <a:pt x="22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"/>
          <p:cNvSpPr txBox="1">
            <a:spLocks noGrp="1"/>
          </p:cNvSpPr>
          <p:nvPr>
            <p:ph type="subTitle" idx="1"/>
          </p:nvPr>
        </p:nvSpPr>
        <p:spPr>
          <a:xfrm>
            <a:off x="1455463" y="2713225"/>
            <a:ext cx="2578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subTitle" idx="2"/>
          </p:nvPr>
        </p:nvSpPr>
        <p:spPr>
          <a:xfrm>
            <a:off x="5110338" y="2713175"/>
            <a:ext cx="2578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3"/>
          </p:nvPr>
        </p:nvSpPr>
        <p:spPr>
          <a:xfrm>
            <a:off x="1455463" y="3270250"/>
            <a:ext cx="2578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4"/>
          </p:nvPr>
        </p:nvSpPr>
        <p:spPr>
          <a:xfrm>
            <a:off x="5110338" y="3270250"/>
            <a:ext cx="2578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title"/>
          </p:nvPr>
        </p:nvSpPr>
        <p:spPr>
          <a:xfrm>
            <a:off x="720000" y="807175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 b="1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5"/>
          <p:cNvSpPr/>
          <p:nvPr/>
        </p:nvSpPr>
        <p:spPr>
          <a:xfrm>
            <a:off x="8032959" y="4096946"/>
            <a:ext cx="544006" cy="934791"/>
          </a:xfrm>
          <a:custGeom>
            <a:avLst/>
            <a:gdLst/>
            <a:ahLst/>
            <a:cxnLst/>
            <a:rect l="l" t="t" r="r" b="b"/>
            <a:pathLst>
              <a:path w="18775" h="32262" extrusionOk="0">
                <a:moveTo>
                  <a:pt x="11539" y="9839"/>
                </a:moveTo>
                <a:cubicBezTo>
                  <a:pt x="11540" y="9839"/>
                  <a:pt x="11541" y="9839"/>
                  <a:pt x="11542" y="9839"/>
                </a:cubicBezTo>
                <a:lnTo>
                  <a:pt x="11542" y="9839"/>
                </a:lnTo>
                <a:cubicBezTo>
                  <a:pt x="11542" y="9839"/>
                  <a:pt x="11543" y="9840"/>
                  <a:pt x="11543" y="9840"/>
                </a:cubicBezTo>
                <a:lnTo>
                  <a:pt x="11543" y="9840"/>
                </a:lnTo>
                <a:cubicBezTo>
                  <a:pt x="11542" y="9839"/>
                  <a:pt x="11540" y="9839"/>
                  <a:pt x="11539" y="9839"/>
                </a:cubicBezTo>
                <a:close/>
                <a:moveTo>
                  <a:pt x="10445" y="9705"/>
                </a:moveTo>
                <a:cubicBezTo>
                  <a:pt x="10662" y="9705"/>
                  <a:pt x="10879" y="9721"/>
                  <a:pt x="11095" y="9752"/>
                </a:cubicBezTo>
                <a:lnTo>
                  <a:pt x="11095" y="9752"/>
                </a:lnTo>
                <a:cubicBezTo>
                  <a:pt x="11229" y="10795"/>
                  <a:pt x="10928" y="11809"/>
                  <a:pt x="10083" y="12588"/>
                </a:cubicBezTo>
                <a:cubicBezTo>
                  <a:pt x="9204" y="13399"/>
                  <a:pt x="7980" y="13766"/>
                  <a:pt x="6789" y="13766"/>
                </a:cubicBezTo>
                <a:cubicBezTo>
                  <a:pt x="6551" y="13766"/>
                  <a:pt x="6314" y="13751"/>
                  <a:pt x="6081" y="13723"/>
                </a:cubicBezTo>
                <a:cubicBezTo>
                  <a:pt x="5889" y="13699"/>
                  <a:pt x="5740" y="13676"/>
                  <a:pt x="5598" y="13647"/>
                </a:cubicBezTo>
                <a:lnTo>
                  <a:pt x="5598" y="13647"/>
                </a:lnTo>
                <a:cubicBezTo>
                  <a:pt x="6034" y="12537"/>
                  <a:pt x="6747" y="11427"/>
                  <a:pt x="7709" y="10660"/>
                </a:cubicBezTo>
                <a:cubicBezTo>
                  <a:pt x="8507" y="10024"/>
                  <a:pt x="9470" y="9705"/>
                  <a:pt x="10445" y="9705"/>
                </a:cubicBezTo>
                <a:close/>
                <a:moveTo>
                  <a:pt x="14564" y="19435"/>
                </a:moveTo>
                <a:lnTo>
                  <a:pt x="14564" y="19435"/>
                </a:lnTo>
                <a:cubicBezTo>
                  <a:pt x="14564" y="19444"/>
                  <a:pt x="14564" y="19453"/>
                  <a:pt x="14564" y="19461"/>
                </a:cubicBezTo>
                <a:lnTo>
                  <a:pt x="14564" y="19461"/>
                </a:lnTo>
                <a:cubicBezTo>
                  <a:pt x="14564" y="19461"/>
                  <a:pt x="14563" y="19461"/>
                  <a:pt x="14563" y="19461"/>
                </a:cubicBezTo>
                <a:lnTo>
                  <a:pt x="14563" y="19461"/>
                </a:lnTo>
                <a:cubicBezTo>
                  <a:pt x="14563" y="19453"/>
                  <a:pt x="14564" y="19445"/>
                  <a:pt x="14564" y="19435"/>
                </a:cubicBezTo>
                <a:close/>
                <a:moveTo>
                  <a:pt x="14428" y="19664"/>
                </a:moveTo>
                <a:lnTo>
                  <a:pt x="14428" y="19664"/>
                </a:lnTo>
                <a:cubicBezTo>
                  <a:pt x="14436" y="19665"/>
                  <a:pt x="14444" y="19667"/>
                  <a:pt x="14452" y="19669"/>
                </a:cubicBezTo>
                <a:cubicBezTo>
                  <a:pt x="14443" y="19667"/>
                  <a:pt x="14435" y="19665"/>
                  <a:pt x="14428" y="19664"/>
                </a:cubicBezTo>
                <a:close/>
                <a:moveTo>
                  <a:pt x="14531" y="19694"/>
                </a:moveTo>
                <a:lnTo>
                  <a:pt x="14531" y="19694"/>
                </a:lnTo>
                <a:cubicBezTo>
                  <a:pt x="14531" y="19694"/>
                  <a:pt x="14531" y="19694"/>
                  <a:pt x="14531" y="19695"/>
                </a:cubicBezTo>
                <a:lnTo>
                  <a:pt x="14531" y="19695"/>
                </a:lnTo>
                <a:cubicBezTo>
                  <a:pt x="14531" y="19696"/>
                  <a:pt x="14530" y="19697"/>
                  <a:pt x="14530" y="19698"/>
                </a:cubicBezTo>
                <a:lnTo>
                  <a:pt x="14530" y="19698"/>
                </a:lnTo>
                <a:cubicBezTo>
                  <a:pt x="14530" y="19697"/>
                  <a:pt x="14530" y="19696"/>
                  <a:pt x="14531" y="19694"/>
                </a:cubicBezTo>
                <a:close/>
                <a:moveTo>
                  <a:pt x="14779" y="19781"/>
                </a:moveTo>
                <a:cubicBezTo>
                  <a:pt x="14780" y="19781"/>
                  <a:pt x="14781" y="19782"/>
                  <a:pt x="14782" y="19782"/>
                </a:cubicBezTo>
                <a:lnTo>
                  <a:pt x="14782" y="19782"/>
                </a:lnTo>
                <a:cubicBezTo>
                  <a:pt x="14814" y="19800"/>
                  <a:pt x="14847" y="19818"/>
                  <a:pt x="14880" y="19835"/>
                </a:cubicBezTo>
                <a:lnTo>
                  <a:pt x="14880" y="19835"/>
                </a:lnTo>
                <a:cubicBezTo>
                  <a:pt x="14885" y="19839"/>
                  <a:pt x="14888" y="19841"/>
                  <a:pt x="14887" y="19841"/>
                </a:cubicBezTo>
                <a:cubicBezTo>
                  <a:pt x="14883" y="19841"/>
                  <a:pt x="14854" y="19826"/>
                  <a:pt x="14779" y="19781"/>
                </a:cubicBezTo>
                <a:close/>
                <a:moveTo>
                  <a:pt x="5402" y="20224"/>
                </a:moveTo>
                <a:lnTo>
                  <a:pt x="5402" y="20224"/>
                </a:lnTo>
                <a:cubicBezTo>
                  <a:pt x="5403" y="20227"/>
                  <a:pt x="5404" y="20230"/>
                  <a:pt x="5405" y="20233"/>
                </a:cubicBezTo>
                <a:cubicBezTo>
                  <a:pt x="5404" y="20229"/>
                  <a:pt x="5403" y="20227"/>
                  <a:pt x="5402" y="20224"/>
                </a:cubicBezTo>
                <a:close/>
                <a:moveTo>
                  <a:pt x="6201" y="21492"/>
                </a:moveTo>
                <a:cubicBezTo>
                  <a:pt x="6209" y="21500"/>
                  <a:pt x="6216" y="21507"/>
                  <a:pt x="6220" y="21512"/>
                </a:cubicBezTo>
                <a:lnTo>
                  <a:pt x="6220" y="21512"/>
                </a:lnTo>
                <a:cubicBezTo>
                  <a:pt x="6211" y="21507"/>
                  <a:pt x="6204" y="21503"/>
                  <a:pt x="6203" y="21503"/>
                </a:cubicBezTo>
                <a:lnTo>
                  <a:pt x="6203" y="21503"/>
                </a:lnTo>
                <a:cubicBezTo>
                  <a:pt x="6201" y="21503"/>
                  <a:pt x="6207" y="21509"/>
                  <a:pt x="6227" y="21522"/>
                </a:cubicBezTo>
                <a:lnTo>
                  <a:pt x="6227" y="21522"/>
                </a:lnTo>
                <a:cubicBezTo>
                  <a:pt x="6227" y="21521"/>
                  <a:pt x="6224" y="21517"/>
                  <a:pt x="6220" y="21512"/>
                </a:cubicBezTo>
                <a:lnTo>
                  <a:pt x="6220" y="21512"/>
                </a:lnTo>
                <a:cubicBezTo>
                  <a:pt x="6225" y="21514"/>
                  <a:pt x="6229" y="21517"/>
                  <a:pt x="6235" y="21520"/>
                </a:cubicBezTo>
                <a:lnTo>
                  <a:pt x="6235" y="21520"/>
                </a:lnTo>
                <a:cubicBezTo>
                  <a:pt x="6221" y="21509"/>
                  <a:pt x="6209" y="21499"/>
                  <a:pt x="6201" y="21492"/>
                </a:cubicBezTo>
                <a:close/>
                <a:moveTo>
                  <a:pt x="6375" y="21627"/>
                </a:moveTo>
                <a:lnTo>
                  <a:pt x="6375" y="21627"/>
                </a:lnTo>
                <a:cubicBezTo>
                  <a:pt x="6416" y="21647"/>
                  <a:pt x="6467" y="21686"/>
                  <a:pt x="6462" y="21686"/>
                </a:cubicBezTo>
                <a:cubicBezTo>
                  <a:pt x="6459" y="21686"/>
                  <a:pt x="6435" y="21671"/>
                  <a:pt x="6375" y="21627"/>
                </a:cubicBezTo>
                <a:close/>
                <a:moveTo>
                  <a:pt x="13539" y="19563"/>
                </a:moveTo>
                <a:cubicBezTo>
                  <a:pt x="13800" y="19563"/>
                  <a:pt x="14065" y="19593"/>
                  <a:pt x="14362" y="19651"/>
                </a:cubicBezTo>
                <a:lnTo>
                  <a:pt x="14362" y="19651"/>
                </a:lnTo>
                <a:cubicBezTo>
                  <a:pt x="14361" y="19651"/>
                  <a:pt x="14361" y="19650"/>
                  <a:pt x="14360" y="19650"/>
                </a:cubicBezTo>
                <a:lnTo>
                  <a:pt x="14360" y="19650"/>
                </a:lnTo>
                <a:cubicBezTo>
                  <a:pt x="14356" y="19650"/>
                  <a:pt x="14474" y="19677"/>
                  <a:pt x="14524" y="19692"/>
                </a:cubicBezTo>
                <a:lnTo>
                  <a:pt x="14524" y="19692"/>
                </a:lnTo>
                <a:cubicBezTo>
                  <a:pt x="14500" y="19721"/>
                  <a:pt x="14430" y="19855"/>
                  <a:pt x="14394" y="19897"/>
                </a:cubicBezTo>
                <a:cubicBezTo>
                  <a:pt x="14302" y="20001"/>
                  <a:pt x="14196" y="20094"/>
                  <a:pt x="14081" y="20172"/>
                </a:cubicBezTo>
                <a:cubicBezTo>
                  <a:pt x="13177" y="20806"/>
                  <a:pt x="12056" y="21269"/>
                  <a:pt x="11014" y="21622"/>
                </a:cubicBezTo>
                <a:cubicBezTo>
                  <a:pt x="10687" y="21733"/>
                  <a:pt x="10331" y="21835"/>
                  <a:pt x="9972" y="21917"/>
                </a:cubicBezTo>
                <a:lnTo>
                  <a:pt x="9972" y="21917"/>
                </a:lnTo>
                <a:cubicBezTo>
                  <a:pt x="10122" y="21614"/>
                  <a:pt x="10301" y="21325"/>
                  <a:pt x="10516" y="21055"/>
                </a:cubicBezTo>
                <a:cubicBezTo>
                  <a:pt x="11024" y="20420"/>
                  <a:pt x="11687" y="19956"/>
                  <a:pt x="12469" y="19729"/>
                </a:cubicBezTo>
                <a:cubicBezTo>
                  <a:pt x="12861" y="19615"/>
                  <a:pt x="13196" y="19563"/>
                  <a:pt x="13539" y="19563"/>
                </a:cubicBezTo>
                <a:close/>
                <a:moveTo>
                  <a:pt x="11319" y="30029"/>
                </a:moveTo>
                <a:cubicBezTo>
                  <a:pt x="11321" y="30030"/>
                  <a:pt x="11324" y="30031"/>
                  <a:pt x="11326" y="30033"/>
                </a:cubicBezTo>
                <a:lnTo>
                  <a:pt x="11326" y="30033"/>
                </a:lnTo>
                <a:cubicBezTo>
                  <a:pt x="11324" y="30031"/>
                  <a:pt x="11321" y="30030"/>
                  <a:pt x="11319" y="30029"/>
                </a:cubicBezTo>
                <a:close/>
                <a:moveTo>
                  <a:pt x="11354" y="30050"/>
                </a:moveTo>
                <a:cubicBezTo>
                  <a:pt x="11371" y="30061"/>
                  <a:pt x="11384" y="30070"/>
                  <a:pt x="11384" y="30070"/>
                </a:cubicBezTo>
                <a:cubicBezTo>
                  <a:pt x="11384" y="30070"/>
                  <a:pt x="11376" y="30064"/>
                  <a:pt x="11354" y="30050"/>
                </a:cubicBezTo>
                <a:close/>
                <a:moveTo>
                  <a:pt x="7317" y="0"/>
                </a:moveTo>
                <a:cubicBezTo>
                  <a:pt x="7270" y="0"/>
                  <a:pt x="7223" y="6"/>
                  <a:pt x="7178" y="18"/>
                </a:cubicBezTo>
                <a:lnTo>
                  <a:pt x="7180" y="16"/>
                </a:lnTo>
                <a:lnTo>
                  <a:pt x="7180" y="16"/>
                </a:lnTo>
                <a:cubicBezTo>
                  <a:pt x="5272" y="516"/>
                  <a:pt x="3590" y="2046"/>
                  <a:pt x="2379" y="3540"/>
                </a:cubicBezTo>
                <a:cubicBezTo>
                  <a:pt x="1125" y="5085"/>
                  <a:pt x="1" y="7133"/>
                  <a:pt x="354" y="9187"/>
                </a:cubicBezTo>
                <a:cubicBezTo>
                  <a:pt x="528" y="10208"/>
                  <a:pt x="1128" y="11231"/>
                  <a:pt x="1751" y="12044"/>
                </a:cubicBezTo>
                <a:cubicBezTo>
                  <a:pt x="2202" y="12632"/>
                  <a:pt x="2716" y="13169"/>
                  <a:pt x="3288" y="13637"/>
                </a:cubicBezTo>
                <a:lnTo>
                  <a:pt x="3288" y="13637"/>
                </a:lnTo>
                <a:cubicBezTo>
                  <a:pt x="3104" y="14426"/>
                  <a:pt x="3013" y="15234"/>
                  <a:pt x="3009" y="16020"/>
                </a:cubicBezTo>
                <a:cubicBezTo>
                  <a:pt x="2996" y="18411"/>
                  <a:pt x="3836" y="20793"/>
                  <a:pt x="5734" y="22337"/>
                </a:cubicBezTo>
                <a:cubicBezTo>
                  <a:pt x="6244" y="22751"/>
                  <a:pt x="6803" y="23099"/>
                  <a:pt x="7400" y="23354"/>
                </a:cubicBezTo>
                <a:lnTo>
                  <a:pt x="7400" y="23354"/>
                </a:lnTo>
                <a:cubicBezTo>
                  <a:pt x="7276" y="25244"/>
                  <a:pt x="7763" y="27144"/>
                  <a:pt x="8821" y="28743"/>
                </a:cubicBezTo>
                <a:cubicBezTo>
                  <a:pt x="10106" y="30685"/>
                  <a:pt x="12297" y="32262"/>
                  <a:pt x="14686" y="32262"/>
                </a:cubicBezTo>
                <a:cubicBezTo>
                  <a:pt x="14772" y="32262"/>
                  <a:pt x="14859" y="32260"/>
                  <a:pt x="14945" y="32256"/>
                </a:cubicBezTo>
                <a:cubicBezTo>
                  <a:pt x="16208" y="32195"/>
                  <a:pt x="17351" y="31684"/>
                  <a:pt x="18385" y="30981"/>
                </a:cubicBezTo>
                <a:cubicBezTo>
                  <a:pt x="18775" y="30716"/>
                  <a:pt x="17560" y="29348"/>
                  <a:pt x="16835" y="29348"/>
                </a:cubicBezTo>
                <a:cubicBezTo>
                  <a:pt x="16743" y="29348"/>
                  <a:pt x="16660" y="29370"/>
                  <a:pt x="16588" y="29418"/>
                </a:cubicBezTo>
                <a:cubicBezTo>
                  <a:pt x="15622" y="30074"/>
                  <a:pt x="14460" y="30554"/>
                  <a:pt x="13283" y="30554"/>
                </a:cubicBezTo>
                <a:cubicBezTo>
                  <a:pt x="12954" y="30554"/>
                  <a:pt x="12623" y="30517"/>
                  <a:pt x="12295" y="30434"/>
                </a:cubicBezTo>
                <a:cubicBezTo>
                  <a:pt x="12025" y="30369"/>
                  <a:pt x="11765" y="30270"/>
                  <a:pt x="11519" y="30139"/>
                </a:cubicBezTo>
                <a:cubicBezTo>
                  <a:pt x="11459" y="30108"/>
                  <a:pt x="11400" y="30075"/>
                  <a:pt x="11341" y="30042"/>
                </a:cubicBezTo>
                <a:lnTo>
                  <a:pt x="11341" y="30042"/>
                </a:lnTo>
                <a:cubicBezTo>
                  <a:pt x="11325" y="30031"/>
                  <a:pt x="11303" y="30016"/>
                  <a:pt x="11274" y="29997"/>
                </a:cubicBezTo>
                <a:cubicBezTo>
                  <a:pt x="11210" y="29954"/>
                  <a:pt x="11148" y="29909"/>
                  <a:pt x="11086" y="29863"/>
                </a:cubicBezTo>
                <a:lnTo>
                  <a:pt x="11086" y="29863"/>
                </a:lnTo>
                <a:cubicBezTo>
                  <a:pt x="11131" y="29896"/>
                  <a:pt x="11150" y="29909"/>
                  <a:pt x="11151" y="29909"/>
                </a:cubicBezTo>
                <a:cubicBezTo>
                  <a:pt x="11155" y="29909"/>
                  <a:pt x="10984" y="29777"/>
                  <a:pt x="10976" y="29768"/>
                </a:cubicBezTo>
                <a:cubicBezTo>
                  <a:pt x="10678" y="29509"/>
                  <a:pt x="10327" y="29073"/>
                  <a:pt x="10027" y="28493"/>
                </a:cubicBezTo>
                <a:cubicBezTo>
                  <a:pt x="9337" y="27155"/>
                  <a:pt x="9166" y="25627"/>
                  <a:pt x="9349" y="24145"/>
                </a:cubicBezTo>
                <a:cubicBezTo>
                  <a:pt x="9363" y="24036"/>
                  <a:pt x="9378" y="23928"/>
                  <a:pt x="9396" y="23820"/>
                </a:cubicBezTo>
                <a:lnTo>
                  <a:pt x="9396" y="23820"/>
                </a:lnTo>
                <a:cubicBezTo>
                  <a:pt x="9512" y="23826"/>
                  <a:pt x="9629" y="23829"/>
                  <a:pt x="9745" y="23829"/>
                </a:cubicBezTo>
                <a:cubicBezTo>
                  <a:pt x="11066" y="23829"/>
                  <a:pt x="12368" y="23457"/>
                  <a:pt x="13576" y="22940"/>
                </a:cubicBezTo>
                <a:cubicBezTo>
                  <a:pt x="14372" y="22599"/>
                  <a:pt x="15249" y="22217"/>
                  <a:pt x="15944" y="21691"/>
                </a:cubicBezTo>
                <a:cubicBezTo>
                  <a:pt x="16239" y="21468"/>
                  <a:pt x="16470" y="21138"/>
                  <a:pt x="16465" y="20755"/>
                </a:cubicBezTo>
                <a:cubicBezTo>
                  <a:pt x="16457" y="20086"/>
                  <a:pt x="15923" y="19490"/>
                  <a:pt x="15455" y="19074"/>
                </a:cubicBezTo>
                <a:cubicBezTo>
                  <a:pt x="14955" y="18630"/>
                  <a:pt x="14369" y="18295"/>
                  <a:pt x="13731" y="18092"/>
                </a:cubicBezTo>
                <a:cubicBezTo>
                  <a:pt x="13237" y="17937"/>
                  <a:pt x="12713" y="17854"/>
                  <a:pt x="12191" y="17854"/>
                </a:cubicBezTo>
                <a:cubicBezTo>
                  <a:pt x="11512" y="17854"/>
                  <a:pt x="10835" y="17993"/>
                  <a:pt x="10226" y="18295"/>
                </a:cubicBezTo>
                <a:cubicBezTo>
                  <a:pt x="8798" y="19001"/>
                  <a:pt x="7985" y="20364"/>
                  <a:pt x="7622" y="21880"/>
                </a:cubicBezTo>
                <a:cubicBezTo>
                  <a:pt x="7609" y="21936"/>
                  <a:pt x="7596" y="21993"/>
                  <a:pt x="7583" y="22050"/>
                </a:cubicBezTo>
                <a:lnTo>
                  <a:pt x="7583" y="22050"/>
                </a:lnTo>
                <a:cubicBezTo>
                  <a:pt x="7518" y="22040"/>
                  <a:pt x="7454" y="22029"/>
                  <a:pt x="7389" y="22017"/>
                </a:cubicBezTo>
                <a:cubicBezTo>
                  <a:pt x="7357" y="22011"/>
                  <a:pt x="7203" y="21972"/>
                  <a:pt x="7196" y="21972"/>
                </a:cubicBezTo>
                <a:lnTo>
                  <a:pt x="7196" y="21972"/>
                </a:lnTo>
                <a:cubicBezTo>
                  <a:pt x="7194" y="21972"/>
                  <a:pt x="7207" y="21976"/>
                  <a:pt x="7243" y="21987"/>
                </a:cubicBezTo>
                <a:lnTo>
                  <a:pt x="7243" y="21987"/>
                </a:lnTo>
                <a:cubicBezTo>
                  <a:pt x="7181" y="21970"/>
                  <a:pt x="7118" y="21953"/>
                  <a:pt x="7057" y="21932"/>
                </a:cubicBezTo>
                <a:cubicBezTo>
                  <a:pt x="6983" y="21908"/>
                  <a:pt x="6913" y="21886"/>
                  <a:pt x="6843" y="21859"/>
                </a:cubicBezTo>
                <a:cubicBezTo>
                  <a:pt x="6797" y="21842"/>
                  <a:pt x="6737" y="21816"/>
                  <a:pt x="6699" y="21799"/>
                </a:cubicBezTo>
                <a:lnTo>
                  <a:pt x="6699" y="21799"/>
                </a:lnTo>
                <a:cubicBezTo>
                  <a:pt x="6593" y="21738"/>
                  <a:pt x="6481" y="21664"/>
                  <a:pt x="6372" y="21625"/>
                </a:cubicBezTo>
                <a:lnTo>
                  <a:pt x="6372" y="21625"/>
                </a:lnTo>
                <a:cubicBezTo>
                  <a:pt x="6367" y="21622"/>
                  <a:pt x="6362" y="21618"/>
                  <a:pt x="6357" y="21614"/>
                </a:cubicBezTo>
                <a:cubicBezTo>
                  <a:pt x="6355" y="21613"/>
                  <a:pt x="6353" y="21612"/>
                  <a:pt x="6352" y="21610"/>
                </a:cubicBezTo>
                <a:lnTo>
                  <a:pt x="6352" y="21610"/>
                </a:lnTo>
                <a:cubicBezTo>
                  <a:pt x="6354" y="21614"/>
                  <a:pt x="6354" y="21617"/>
                  <a:pt x="6352" y="21619"/>
                </a:cubicBezTo>
                <a:cubicBezTo>
                  <a:pt x="6352" y="21619"/>
                  <a:pt x="6352" y="21619"/>
                  <a:pt x="6352" y="21619"/>
                </a:cubicBezTo>
                <a:cubicBezTo>
                  <a:pt x="6351" y="21619"/>
                  <a:pt x="6313" y="21588"/>
                  <a:pt x="6275" y="21555"/>
                </a:cubicBezTo>
                <a:lnTo>
                  <a:pt x="6275" y="21555"/>
                </a:lnTo>
                <a:cubicBezTo>
                  <a:pt x="6301" y="21572"/>
                  <a:pt x="6327" y="21592"/>
                  <a:pt x="6352" y="21610"/>
                </a:cubicBezTo>
                <a:lnTo>
                  <a:pt x="6352" y="21610"/>
                </a:lnTo>
                <a:cubicBezTo>
                  <a:pt x="6340" y="21589"/>
                  <a:pt x="6275" y="21545"/>
                  <a:pt x="6235" y="21520"/>
                </a:cubicBezTo>
                <a:lnTo>
                  <a:pt x="6235" y="21520"/>
                </a:lnTo>
                <a:cubicBezTo>
                  <a:pt x="6247" y="21531"/>
                  <a:pt x="6261" y="21543"/>
                  <a:pt x="6275" y="21555"/>
                </a:cubicBezTo>
                <a:lnTo>
                  <a:pt x="6275" y="21555"/>
                </a:lnTo>
                <a:cubicBezTo>
                  <a:pt x="6274" y="21554"/>
                  <a:pt x="6272" y="21553"/>
                  <a:pt x="6271" y="21552"/>
                </a:cubicBezTo>
                <a:cubicBezTo>
                  <a:pt x="6252" y="21540"/>
                  <a:pt x="6237" y="21530"/>
                  <a:pt x="6227" y="21522"/>
                </a:cubicBezTo>
                <a:lnTo>
                  <a:pt x="6227" y="21522"/>
                </a:lnTo>
                <a:cubicBezTo>
                  <a:pt x="6227" y="21523"/>
                  <a:pt x="6226" y="21523"/>
                  <a:pt x="6226" y="21523"/>
                </a:cubicBezTo>
                <a:cubicBezTo>
                  <a:pt x="6226" y="21524"/>
                  <a:pt x="6225" y="21524"/>
                  <a:pt x="6224" y="21524"/>
                </a:cubicBezTo>
                <a:cubicBezTo>
                  <a:pt x="6214" y="21524"/>
                  <a:pt x="6180" y="21488"/>
                  <a:pt x="6139" y="21440"/>
                </a:cubicBezTo>
                <a:lnTo>
                  <a:pt x="6139" y="21440"/>
                </a:lnTo>
                <a:cubicBezTo>
                  <a:pt x="6153" y="21451"/>
                  <a:pt x="6170" y="21466"/>
                  <a:pt x="6191" y="21483"/>
                </a:cubicBezTo>
                <a:cubicBezTo>
                  <a:pt x="6193" y="21485"/>
                  <a:pt x="6196" y="21488"/>
                  <a:pt x="6201" y="21492"/>
                </a:cubicBezTo>
                <a:lnTo>
                  <a:pt x="6201" y="21492"/>
                </a:lnTo>
                <a:cubicBezTo>
                  <a:pt x="6181" y="21472"/>
                  <a:pt x="6152" y="21447"/>
                  <a:pt x="6130" y="21428"/>
                </a:cubicBezTo>
                <a:lnTo>
                  <a:pt x="6130" y="21428"/>
                </a:lnTo>
                <a:cubicBezTo>
                  <a:pt x="6133" y="21432"/>
                  <a:pt x="6136" y="21436"/>
                  <a:pt x="6139" y="21440"/>
                </a:cubicBezTo>
                <a:lnTo>
                  <a:pt x="6139" y="21440"/>
                </a:lnTo>
                <a:cubicBezTo>
                  <a:pt x="6107" y="21412"/>
                  <a:pt x="6095" y="21402"/>
                  <a:pt x="6096" y="21402"/>
                </a:cubicBezTo>
                <a:lnTo>
                  <a:pt x="6096" y="21402"/>
                </a:lnTo>
                <a:cubicBezTo>
                  <a:pt x="6097" y="21402"/>
                  <a:pt x="6111" y="21413"/>
                  <a:pt x="6130" y="21428"/>
                </a:cubicBezTo>
                <a:lnTo>
                  <a:pt x="6130" y="21428"/>
                </a:lnTo>
                <a:cubicBezTo>
                  <a:pt x="6052" y="21336"/>
                  <a:pt x="5957" y="21209"/>
                  <a:pt x="5955" y="21209"/>
                </a:cubicBezTo>
                <a:lnTo>
                  <a:pt x="5955" y="21209"/>
                </a:lnTo>
                <a:cubicBezTo>
                  <a:pt x="5954" y="21209"/>
                  <a:pt x="5981" y="21246"/>
                  <a:pt x="6052" y="21346"/>
                </a:cubicBezTo>
                <a:lnTo>
                  <a:pt x="6052" y="21346"/>
                </a:lnTo>
                <a:cubicBezTo>
                  <a:pt x="5961" y="21219"/>
                  <a:pt x="5865" y="21095"/>
                  <a:pt x="5776" y="20966"/>
                </a:cubicBezTo>
                <a:cubicBezTo>
                  <a:pt x="5773" y="20962"/>
                  <a:pt x="5770" y="20958"/>
                  <a:pt x="5767" y="20954"/>
                </a:cubicBezTo>
                <a:lnTo>
                  <a:pt x="5767" y="20954"/>
                </a:lnTo>
                <a:cubicBezTo>
                  <a:pt x="5767" y="20953"/>
                  <a:pt x="5767" y="20952"/>
                  <a:pt x="5766" y="20952"/>
                </a:cubicBezTo>
                <a:cubicBezTo>
                  <a:pt x="5726" y="20872"/>
                  <a:pt x="5677" y="20795"/>
                  <a:pt x="5633" y="20715"/>
                </a:cubicBezTo>
                <a:cubicBezTo>
                  <a:pt x="5566" y="20586"/>
                  <a:pt x="5504" y="20453"/>
                  <a:pt x="5443" y="20320"/>
                </a:cubicBezTo>
                <a:cubicBezTo>
                  <a:pt x="5403" y="20231"/>
                  <a:pt x="5389" y="20194"/>
                  <a:pt x="5389" y="20194"/>
                </a:cubicBezTo>
                <a:lnTo>
                  <a:pt x="5389" y="20194"/>
                </a:lnTo>
                <a:cubicBezTo>
                  <a:pt x="5390" y="20194"/>
                  <a:pt x="5394" y="20204"/>
                  <a:pt x="5402" y="20224"/>
                </a:cubicBezTo>
                <a:lnTo>
                  <a:pt x="5402" y="20224"/>
                </a:lnTo>
                <a:cubicBezTo>
                  <a:pt x="5371" y="20140"/>
                  <a:pt x="5339" y="20055"/>
                  <a:pt x="5311" y="19969"/>
                </a:cubicBezTo>
                <a:cubicBezTo>
                  <a:pt x="5204" y="19653"/>
                  <a:pt x="5119" y="19330"/>
                  <a:pt x="5055" y="19003"/>
                </a:cubicBezTo>
                <a:cubicBezTo>
                  <a:pt x="5023" y="18840"/>
                  <a:pt x="4994" y="18677"/>
                  <a:pt x="4972" y="18512"/>
                </a:cubicBezTo>
                <a:cubicBezTo>
                  <a:pt x="4950" y="18370"/>
                  <a:pt x="4935" y="18228"/>
                  <a:pt x="4927" y="18086"/>
                </a:cubicBezTo>
                <a:cubicBezTo>
                  <a:pt x="4852" y="16991"/>
                  <a:pt x="4951" y="15894"/>
                  <a:pt x="5219" y="14834"/>
                </a:cubicBezTo>
                <a:lnTo>
                  <a:pt x="5219" y="14834"/>
                </a:lnTo>
                <a:cubicBezTo>
                  <a:pt x="6150" y="15248"/>
                  <a:pt x="7154" y="15482"/>
                  <a:pt x="8171" y="15482"/>
                </a:cubicBezTo>
                <a:cubicBezTo>
                  <a:pt x="8537" y="15482"/>
                  <a:pt x="8905" y="15452"/>
                  <a:pt x="9271" y="15389"/>
                </a:cubicBezTo>
                <a:cubicBezTo>
                  <a:pt x="10600" y="15160"/>
                  <a:pt x="11976" y="14429"/>
                  <a:pt x="12623" y="13197"/>
                </a:cubicBezTo>
                <a:cubicBezTo>
                  <a:pt x="12955" y="12569"/>
                  <a:pt x="13097" y="11858"/>
                  <a:pt x="13033" y="11151"/>
                </a:cubicBezTo>
                <a:cubicBezTo>
                  <a:pt x="13000" y="10731"/>
                  <a:pt x="12912" y="10318"/>
                  <a:pt x="12773" y="9921"/>
                </a:cubicBezTo>
                <a:cubicBezTo>
                  <a:pt x="12485" y="9107"/>
                  <a:pt x="11837" y="8590"/>
                  <a:pt x="11032" y="8326"/>
                </a:cubicBezTo>
                <a:cubicBezTo>
                  <a:pt x="10393" y="8117"/>
                  <a:pt x="9751" y="8011"/>
                  <a:pt x="9124" y="8011"/>
                </a:cubicBezTo>
                <a:cubicBezTo>
                  <a:pt x="7607" y="8011"/>
                  <a:pt x="6181" y="8630"/>
                  <a:pt x="5109" y="9884"/>
                </a:cubicBezTo>
                <a:cubicBezTo>
                  <a:pt x="4429" y="10679"/>
                  <a:pt x="3921" y="11627"/>
                  <a:pt x="3574" y="12637"/>
                </a:cubicBezTo>
                <a:lnTo>
                  <a:pt x="3574" y="12637"/>
                </a:lnTo>
                <a:cubicBezTo>
                  <a:pt x="3538" y="12600"/>
                  <a:pt x="3485" y="12547"/>
                  <a:pt x="3474" y="12536"/>
                </a:cubicBezTo>
                <a:cubicBezTo>
                  <a:pt x="3403" y="12462"/>
                  <a:pt x="3336" y="12387"/>
                  <a:pt x="3269" y="12312"/>
                </a:cubicBezTo>
                <a:cubicBezTo>
                  <a:pt x="3213" y="12247"/>
                  <a:pt x="3194" y="12226"/>
                  <a:pt x="3195" y="12226"/>
                </a:cubicBezTo>
                <a:lnTo>
                  <a:pt x="3195" y="12226"/>
                </a:lnTo>
                <a:cubicBezTo>
                  <a:pt x="3196" y="12226"/>
                  <a:pt x="3239" y="12275"/>
                  <a:pt x="3256" y="12296"/>
                </a:cubicBezTo>
                <a:cubicBezTo>
                  <a:pt x="3224" y="12256"/>
                  <a:pt x="3192" y="12215"/>
                  <a:pt x="3161" y="12173"/>
                </a:cubicBezTo>
                <a:cubicBezTo>
                  <a:pt x="2993" y="11945"/>
                  <a:pt x="2900" y="11810"/>
                  <a:pt x="2791" y="11622"/>
                </a:cubicBezTo>
                <a:cubicBezTo>
                  <a:pt x="2309" y="10774"/>
                  <a:pt x="2084" y="9961"/>
                  <a:pt x="2236" y="8984"/>
                </a:cubicBezTo>
                <a:cubicBezTo>
                  <a:pt x="2400" y="7936"/>
                  <a:pt x="2875" y="6967"/>
                  <a:pt x="3451" y="6088"/>
                </a:cubicBezTo>
                <a:cubicBezTo>
                  <a:pt x="4145" y="5039"/>
                  <a:pt x="4988" y="4098"/>
                  <a:pt x="5955" y="3292"/>
                </a:cubicBezTo>
                <a:cubicBezTo>
                  <a:pt x="6776" y="2607"/>
                  <a:pt x="7699" y="1987"/>
                  <a:pt x="8744" y="1716"/>
                </a:cubicBezTo>
                <a:cubicBezTo>
                  <a:pt x="9204" y="1596"/>
                  <a:pt x="8642" y="883"/>
                  <a:pt x="8499" y="728"/>
                </a:cubicBezTo>
                <a:cubicBezTo>
                  <a:pt x="8254" y="463"/>
                  <a:pt x="7751" y="0"/>
                  <a:pt x="7317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5"/>
          <p:cNvSpPr/>
          <p:nvPr/>
        </p:nvSpPr>
        <p:spPr>
          <a:xfrm>
            <a:off x="87438" y="2011363"/>
            <a:ext cx="520101" cy="621050"/>
          </a:xfrm>
          <a:custGeom>
            <a:avLst/>
            <a:gdLst/>
            <a:ahLst/>
            <a:cxnLst/>
            <a:rect l="l" t="t" r="r" b="b"/>
            <a:pathLst>
              <a:path w="17950" h="21434" extrusionOk="0">
                <a:moveTo>
                  <a:pt x="2976" y="8256"/>
                </a:moveTo>
                <a:cubicBezTo>
                  <a:pt x="2979" y="8259"/>
                  <a:pt x="2982" y="8262"/>
                  <a:pt x="2984" y="8264"/>
                </a:cubicBezTo>
                <a:lnTo>
                  <a:pt x="2984" y="8264"/>
                </a:lnTo>
                <a:cubicBezTo>
                  <a:pt x="2984" y="8264"/>
                  <a:pt x="2984" y="8264"/>
                  <a:pt x="2985" y="8264"/>
                </a:cubicBezTo>
                <a:lnTo>
                  <a:pt x="2985" y="8264"/>
                </a:lnTo>
                <a:cubicBezTo>
                  <a:pt x="2982" y="8262"/>
                  <a:pt x="2979" y="8259"/>
                  <a:pt x="2977" y="8256"/>
                </a:cubicBezTo>
                <a:lnTo>
                  <a:pt x="2977" y="8256"/>
                </a:lnTo>
                <a:cubicBezTo>
                  <a:pt x="2977" y="8256"/>
                  <a:pt x="2976" y="8256"/>
                  <a:pt x="2976" y="8256"/>
                </a:cubicBezTo>
                <a:close/>
                <a:moveTo>
                  <a:pt x="3070" y="8354"/>
                </a:moveTo>
                <a:cubicBezTo>
                  <a:pt x="3094" y="8379"/>
                  <a:pt x="3108" y="8396"/>
                  <a:pt x="3108" y="8396"/>
                </a:cubicBezTo>
                <a:cubicBezTo>
                  <a:pt x="3108" y="8396"/>
                  <a:pt x="3097" y="8384"/>
                  <a:pt x="3070" y="8354"/>
                </a:cubicBezTo>
                <a:close/>
                <a:moveTo>
                  <a:pt x="14914" y="16791"/>
                </a:moveTo>
                <a:cubicBezTo>
                  <a:pt x="14927" y="16804"/>
                  <a:pt x="14940" y="16817"/>
                  <a:pt x="14954" y="16830"/>
                </a:cubicBezTo>
                <a:cubicBezTo>
                  <a:pt x="15016" y="16891"/>
                  <a:pt x="15037" y="16914"/>
                  <a:pt x="15035" y="16914"/>
                </a:cubicBezTo>
                <a:cubicBezTo>
                  <a:pt x="15032" y="16914"/>
                  <a:pt x="14964" y="16850"/>
                  <a:pt x="14914" y="16791"/>
                </a:cubicBezTo>
                <a:close/>
                <a:moveTo>
                  <a:pt x="1603" y="0"/>
                </a:moveTo>
                <a:cubicBezTo>
                  <a:pt x="1509" y="0"/>
                  <a:pt x="1429" y="45"/>
                  <a:pt x="1378" y="156"/>
                </a:cubicBezTo>
                <a:cubicBezTo>
                  <a:pt x="554" y="1957"/>
                  <a:pt x="1" y="4008"/>
                  <a:pt x="618" y="5958"/>
                </a:cubicBezTo>
                <a:cubicBezTo>
                  <a:pt x="1279" y="8059"/>
                  <a:pt x="2876" y="9752"/>
                  <a:pt x="4635" y="11011"/>
                </a:cubicBezTo>
                <a:cubicBezTo>
                  <a:pt x="6145" y="12091"/>
                  <a:pt x="7866" y="12858"/>
                  <a:pt x="9541" y="13636"/>
                </a:cubicBezTo>
                <a:cubicBezTo>
                  <a:pt x="10380" y="14026"/>
                  <a:pt x="11220" y="14417"/>
                  <a:pt x="12042" y="14844"/>
                </a:cubicBezTo>
                <a:lnTo>
                  <a:pt x="12181" y="14917"/>
                </a:lnTo>
                <a:lnTo>
                  <a:pt x="12181" y="14917"/>
                </a:lnTo>
                <a:cubicBezTo>
                  <a:pt x="12186" y="14919"/>
                  <a:pt x="12191" y="14922"/>
                  <a:pt x="12196" y="14925"/>
                </a:cubicBezTo>
                <a:cubicBezTo>
                  <a:pt x="12299" y="14980"/>
                  <a:pt x="12401" y="15035"/>
                  <a:pt x="12503" y="15093"/>
                </a:cubicBezTo>
                <a:cubicBezTo>
                  <a:pt x="12704" y="15205"/>
                  <a:pt x="12903" y="15321"/>
                  <a:pt x="13101" y="15440"/>
                </a:cubicBezTo>
                <a:cubicBezTo>
                  <a:pt x="13273" y="15543"/>
                  <a:pt x="13444" y="15652"/>
                  <a:pt x="13613" y="15762"/>
                </a:cubicBezTo>
                <a:cubicBezTo>
                  <a:pt x="13708" y="15823"/>
                  <a:pt x="13800" y="15887"/>
                  <a:pt x="13893" y="15949"/>
                </a:cubicBezTo>
                <a:cubicBezTo>
                  <a:pt x="13919" y="15968"/>
                  <a:pt x="14022" y="16041"/>
                  <a:pt x="14088" y="16087"/>
                </a:cubicBezTo>
                <a:lnTo>
                  <a:pt x="14088" y="16087"/>
                </a:lnTo>
                <a:cubicBezTo>
                  <a:pt x="14148" y="16133"/>
                  <a:pt x="14265" y="16220"/>
                  <a:pt x="14291" y="16242"/>
                </a:cubicBezTo>
                <a:cubicBezTo>
                  <a:pt x="14377" y="16309"/>
                  <a:pt x="14460" y="16377"/>
                  <a:pt x="14545" y="16448"/>
                </a:cubicBezTo>
                <a:cubicBezTo>
                  <a:pt x="14570" y="16469"/>
                  <a:pt x="14607" y="16509"/>
                  <a:pt x="14647" y="16550"/>
                </a:cubicBezTo>
                <a:lnTo>
                  <a:pt x="14647" y="16550"/>
                </a:lnTo>
                <a:cubicBezTo>
                  <a:pt x="14648" y="16549"/>
                  <a:pt x="14649" y="16549"/>
                  <a:pt x="14651" y="16549"/>
                </a:cubicBezTo>
                <a:cubicBezTo>
                  <a:pt x="14662" y="16549"/>
                  <a:pt x="14686" y="16564"/>
                  <a:pt x="14727" y="16606"/>
                </a:cubicBezTo>
                <a:cubicBezTo>
                  <a:pt x="14751" y="16631"/>
                  <a:pt x="14776" y="16655"/>
                  <a:pt x="14801" y="16679"/>
                </a:cubicBezTo>
                <a:lnTo>
                  <a:pt x="14801" y="16679"/>
                </a:lnTo>
                <a:cubicBezTo>
                  <a:pt x="14757" y="16659"/>
                  <a:pt x="14699" y="16604"/>
                  <a:pt x="14647" y="16550"/>
                </a:cubicBezTo>
                <a:lnTo>
                  <a:pt x="14647" y="16550"/>
                </a:lnTo>
                <a:cubicBezTo>
                  <a:pt x="14634" y="16562"/>
                  <a:pt x="14695" y="16648"/>
                  <a:pt x="14802" y="16681"/>
                </a:cubicBezTo>
                <a:lnTo>
                  <a:pt x="14802" y="16681"/>
                </a:lnTo>
                <a:cubicBezTo>
                  <a:pt x="14802" y="16680"/>
                  <a:pt x="14801" y="16679"/>
                  <a:pt x="14801" y="16679"/>
                </a:cubicBezTo>
                <a:lnTo>
                  <a:pt x="14801" y="16679"/>
                </a:lnTo>
                <a:cubicBezTo>
                  <a:pt x="14805" y="16681"/>
                  <a:pt x="14810" y="16683"/>
                  <a:pt x="14815" y="16684"/>
                </a:cubicBezTo>
                <a:cubicBezTo>
                  <a:pt x="14811" y="16683"/>
                  <a:pt x="14806" y="16682"/>
                  <a:pt x="14802" y="16681"/>
                </a:cubicBezTo>
                <a:lnTo>
                  <a:pt x="14802" y="16681"/>
                </a:lnTo>
                <a:cubicBezTo>
                  <a:pt x="14819" y="16697"/>
                  <a:pt x="14836" y="16714"/>
                  <a:pt x="14853" y="16730"/>
                </a:cubicBezTo>
                <a:cubicBezTo>
                  <a:pt x="14870" y="16747"/>
                  <a:pt x="14886" y="16763"/>
                  <a:pt x="14902" y="16779"/>
                </a:cubicBezTo>
                <a:lnTo>
                  <a:pt x="14902" y="16779"/>
                </a:lnTo>
                <a:cubicBezTo>
                  <a:pt x="14961" y="16857"/>
                  <a:pt x="15039" y="16929"/>
                  <a:pt x="15101" y="17002"/>
                </a:cubicBezTo>
                <a:cubicBezTo>
                  <a:pt x="15103" y="17005"/>
                  <a:pt x="15105" y="17007"/>
                  <a:pt x="15108" y="17010"/>
                </a:cubicBezTo>
                <a:lnTo>
                  <a:pt x="15108" y="17010"/>
                </a:lnTo>
                <a:cubicBezTo>
                  <a:pt x="15108" y="17010"/>
                  <a:pt x="15108" y="17011"/>
                  <a:pt x="15109" y="17012"/>
                </a:cubicBezTo>
                <a:cubicBezTo>
                  <a:pt x="15122" y="17031"/>
                  <a:pt x="15136" y="17050"/>
                  <a:pt x="15150" y="17070"/>
                </a:cubicBezTo>
                <a:lnTo>
                  <a:pt x="15150" y="17070"/>
                </a:lnTo>
                <a:cubicBezTo>
                  <a:pt x="15148" y="17064"/>
                  <a:pt x="15147" y="17059"/>
                  <a:pt x="15145" y="17053"/>
                </a:cubicBezTo>
                <a:lnTo>
                  <a:pt x="15145" y="17053"/>
                </a:lnTo>
                <a:cubicBezTo>
                  <a:pt x="15145" y="17053"/>
                  <a:pt x="15145" y="17053"/>
                  <a:pt x="15145" y="17053"/>
                </a:cubicBezTo>
                <a:lnTo>
                  <a:pt x="15145" y="17053"/>
                </a:lnTo>
                <a:cubicBezTo>
                  <a:pt x="15147" y="17060"/>
                  <a:pt x="15150" y="17067"/>
                  <a:pt x="15152" y="17074"/>
                </a:cubicBezTo>
                <a:lnTo>
                  <a:pt x="15152" y="17074"/>
                </a:lnTo>
                <a:cubicBezTo>
                  <a:pt x="15164" y="17091"/>
                  <a:pt x="15176" y="17108"/>
                  <a:pt x="15189" y="17125"/>
                </a:cubicBezTo>
                <a:cubicBezTo>
                  <a:pt x="15228" y="17178"/>
                  <a:pt x="15243" y="17212"/>
                  <a:pt x="15243" y="17227"/>
                </a:cubicBezTo>
                <a:lnTo>
                  <a:pt x="15243" y="17227"/>
                </a:lnTo>
                <a:cubicBezTo>
                  <a:pt x="15207" y="17176"/>
                  <a:pt x="15171" y="17122"/>
                  <a:pt x="15152" y="17074"/>
                </a:cubicBezTo>
                <a:lnTo>
                  <a:pt x="15152" y="17074"/>
                </a:lnTo>
                <a:cubicBezTo>
                  <a:pt x="15151" y="17072"/>
                  <a:pt x="15150" y="17071"/>
                  <a:pt x="15150" y="17070"/>
                </a:cubicBezTo>
                <a:lnTo>
                  <a:pt x="15150" y="17070"/>
                </a:lnTo>
                <a:cubicBezTo>
                  <a:pt x="15179" y="17181"/>
                  <a:pt x="15223" y="17235"/>
                  <a:pt x="15238" y="17235"/>
                </a:cubicBezTo>
                <a:cubicBezTo>
                  <a:pt x="15241" y="17235"/>
                  <a:pt x="15243" y="17232"/>
                  <a:pt x="15243" y="17227"/>
                </a:cubicBezTo>
                <a:lnTo>
                  <a:pt x="15243" y="17227"/>
                </a:lnTo>
                <a:cubicBezTo>
                  <a:pt x="15273" y="17269"/>
                  <a:pt x="15303" y="17310"/>
                  <a:pt x="15323" y="17346"/>
                </a:cubicBezTo>
                <a:cubicBezTo>
                  <a:pt x="15341" y="17378"/>
                  <a:pt x="15358" y="17413"/>
                  <a:pt x="15377" y="17446"/>
                </a:cubicBezTo>
                <a:lnTo>
                  <a:pt x="15377" y="17446"/>
                </a:lnTo>
                <a:cubicBezTo>
                  <a:pt x="15421" y="17551"/>
                  <a:pt x="15471" y="17653"/>
                  <a:pt x="15515" y="17758"/>
                </a:cubicBezTo>
                <a:cubicBezTo>
                  <a:pt x="15533" y="17804"/>
                  <a:pt x="15604" y="18008"/>
                  <a:pt x="15607" y="18008"/>
                </a:cubicBezTo>
                <a:cubicBezTo>
                  <a:pt x="15608" y="18008"/>
                  <a:pt x="15601" y="17983"/>
                  <a:pt x="15580" y="17917"/>
                </a:cubicBezTo>
                <a:lnTo>
                  <a:pt x="15580" y="17917"/>
                </a:lnTo>
                <a:cubicBezTo>
                  <a:pt x="15732" y="18397"/>
                  <a:pt x="15828" y="18892"/>
                  <a:pt x="15869" y="19394"/>
                </a:cubicBezTo>
                <a:cubicBezTo>
                  <a:pt x="15923" y="20020"/>
                  <a:pt x="16631" y="20719"/>
                  <a:pt x="17088" y="21093"/>
                </a:cubicBezTo>
                <a:cubicBezTo>
                  <a:pt x="17252" y="21227"/>
                  <a:pt x="17547" y="21434"/>
                  <a:pt x="17741" y="21434"/>
                </a:cubicBezTo>
                <a:cubicBezTo>
                  <a:pt x="17866" y="21434"/>
                  <a:pt x="17950" y="21347"/>
                  <a:pt x="17928" y="21098"/>
                </a:cubicBezTo>
                <a:cubicBezTo>
                  <a:pt x="17561" y="16782"/>
                  <a:pt x="13593" y="13949"/>
                  <a:pt x="10037" y="12192"/>
                </a:cubicBezTo>
                <a:cubicBezTo>
                  <a:pt x="9204" y="11781"/>
                  <a:pt x="8359" y="11398"/>
                  <a:pt x="7520" y="11005"/>
                </a:cubicBezTo>
                <a:cubicBezTo>
                  <a:pt x="7105" y="10810"/>
                  <a:pt x="6691" y="10615"/>
                  <a:pt x="6282" y="10412"/>
                </a:cubicBezTo>
                <a:cubicBezTo>
                  <a:pt x="6086" y="10315"/>
                  <a:pt x="5891" y="10217"/>
                  <a:pt x="5698" y="10117"/>
                </a:cubicBezTo>
                <a:cubicBezTo>
                  <a:pt x="5595" y="10064"/>
                  <a:pt x="5495" y="10011"/>
                  <a:pt x="5394" y="9957"/>
                </a:cubicBezTo>
                <a:lnTo>
                  <a:pt x="5394" y="9957"/>
                </a:lnTo>
                <a:cubicBezTo>
                  <a:pt x="5445" y="9984"/>
                  <a:pt x="5466" y="9995"/>
                  <a:pt x="5466" y="9995"/>
                </a:cubicBezTo>
                <a:cubicBezTo>
                  <a:pt x="5467" y="9995"/>
                  <a:pt x="5267" y="9887"/>
                  <a:pt x="5223" y="9863"/>
                </a:cubicBezTo>
                <a:cubicBezTo>
                  <a:pt x="4862" y="9660"/>
                  <a:pt x="4504" y="9447"/>
                  <a:pt x="4158" y="9219"/>
                </a:cubicBezTo>
                <a:cubicBezTo>
                  <a:pt x="4070" y="9160"/>
                  <a:pt x="3980" y="9101"/>
                  <a:pt x="3894" y="9040"/>
                </a:cubicBezTo>
                <a:cubicBezTo>
                  <a:pt x="3847" y="9007"/>
                  <a:pt x="3694" y="8892"/>
                  <a:pt x="3692" y="8892"/>
                </a:cubicBezTo>
                <a:lnTo>
                  <a:pt x="3692" y="8892"/>
                </a:lnTo>
                <a:cubicBezTo>
                  <a:pt x="3692" y="8892"/>
                  <a:pt x="3692" y="8893"/>
                  <a:pt x="3692" y="8893"/>
                </a:cubicBezTo>
                <a:lnTo>
                  <a:pt x="3692" y="8893"/>
                </a:lnTo>
                <a:cubicBezTo>
                  <a:pt x="3577" y="8804"/>
                  <a:pt x="3463" y="8714"/>
                  <a:pt x="3351" y="8620"/>
                </a:cubicBezTo>
                <a:cubicBezTo>
                  <a:pt x="3314" y="8588"/>
                  <a:pt x="3278" y="8550"/>
                  <a:pt x="3240" y="8515"/>
                </a:cubicBezTo>
                <a:lnTo>
                  <a:pt x="3240" y="8515"/>
                </a:lnTo>
                <a:cubicBezTo>
                  <a:pt x="3286" y="8550"/>
                  <a:pt x="3328" y="8573"/>
                  <a:pt x="3336" y="8573"/>
                </a:cubicBezTo>
                <a:cubicBezTo>
                  <a:pt x="3345" y="8573"/>
                  <a:pt x="3307" y="8541"/>
                  <a:pt x="3173" y="8458"/>
                </a:cubicBezTo>
                <a:lnTo>
                  <a:pt x="3173" y="8458"/>
                </a:lnTo>
                <a:cubicBezTo>
                  <a:pt x="3174" y="8459"/>
                  <a:pt x="3175" y="8460"/>
                  <a:pt x="3177" y="8462"/>
                </a:cubicBezTo>
                <a:cubicBezTo>
                  <a:pt x="3177" y="8462"/>
                  <a:pt x="3177" y="8462"/>
                  <a:pt x="3178" y="8462"/>
                </a:cubicBezTo>
                <a:lnTo>
                  <a:pt x="3178" y="8462"/>
                </a:lnTo>
                <a:cubicBezTo>
                  <a:pt x="3199" y="8478"/>
                  <a:pt x="3220" y="8496"/>
                  <a:pt x="3240" y="8515"/>
                </a:cubicBezTo>
                <a:lnTo>
                  <a:pt x="3240" y="8515"/>
                </a:lnTo>
                <a:cubicBezTo>
                  <a:pt x="3219" y="8500"/>
                  <a:pt x="3197" y="8482"/>
                  <a:pt x="3178" y="8462"/>
                </a:cubicBezTo>
                <a:lnTo>
                  <a:pt x="3178" y="8462"/>
                </a:lnTo>
                <a:cubicBezTo>
                  <a:pt x="3168" y="8456"/>
                  <a:pt x="3159" y="8449"/>
                  <a:pt x="3150" y="8444"/>
                </a:cubicBezTo>
                <a:lnTo>
                  <a:pt x="3150" y="8444"/>
                </a:lnTo>
                <a:cubicBezTo>
                  <a:pt x="3158" y="8448"/>
                  <a:pt x="3165" y="8453"/>
                  <a:pt x="3173" y="8458"/>
                </a:cubicBezTo>
                <a:lnTo>
                  <a:pt x="3173" y="8458"/>
                </a:lnTo>
                <a:cubicBezTo>
                  <a:pt x="3134" y="8419"/>
                  <a:pt x="3096" y="8380"/>
                  <a:pt x="3058" y="8340"/>
                </a:cubicBezTo>
                <a:lnTo>
                  <a:pt x="3058" y="8340"/>
                </a:lnTo>
                <a:cubicBezTo>
                  <a:pt x="3046" y="8326"/>
                  <a:pt x="3031" y="8309"/>
                  <a:pt x="3013" y="8288"/>
                </a:cubicBezTo>
                <a:lnTo>
                  <a:pt x="3013" y="8288"/>
                </a:lnTo>
                <a:cubicBezTo>
                  <a:pt x="2977" y="8229"/>
                  <a:pt x="2931" y="8152"/>
                  <a:pt x="2886" y="8105"/>
                </a:cubicBezTo>
                <a:lnTo>
                  <a:pt x="2886" y="8105"/>
                </a:lnTo>
                <a:cubicBezTo>
                  <a:pt x="2847" y="8032"/>
                  <a:pt x="2793" y="7903"/>
                  <a:pt x="2792" y="7903"/>
                </a:cubicBezTo>
                <a:lnTo>
                  <a:pt x="2792" y="7903"/>
                </a:lnTo>
                <a:cubicBezTo>
                  <a:pt x="2792" y="7903"/>
                  <a:pt x="2809" y="7946"/>
                  <a:pt x="2859" y="8067"/>
                </a:cubicBezTo>
                <a:lnTo>
                  <a:pt x="2859" y="8067"/>
                </a:lnTo>
                <a:cubicBezTo>
                  <a:pt x="2819" y="7971"/>
                  <a:pt x="2770" y="7879"/>
                  <a:pt x="2730" y="7784"/>
                </a:cubicBezTo>
                <a:cubicBezTo>
                  <a:pt x="2710" y="7737"/>
                  <a:pt x="2649" y="7554"/>
                  <a:pt x="2645" y="7554"/>
                </a:cubicBezTo>
                <a:lnTo>
                  <a:pt x="2645" y="7554"/>
                </a:lnTo>
                <a:cubicBezTo>
                  <a:pt x="2644" y="7554"/>
                  <a:pt x="2652" y="7584"/>
                  <a:pt x="2677" y="7665"/>
                </a:cubicBezTo>
                <a:cubicBezTo>
                  <a:pt x="2614" y="7463"/>
                  <a:pt x="2563" y="7260"/>
                  <a:pt x="2522" y="7056"/>
                </a:cubicBezTo>
                <a:cubicBezTo>
                  <a:pt x="2431" y="6580"/>
                  <a:pt x="2420" y="6315"/>
                  <a:pt x="2456" y="5783"/>
                </a:cubicBezTo>
                <a:cubicBezTo>
                  <a:pt x="2539" y="4548"/>
                  <a:pt x="2955" y="3358"/>
                  <a:pt x="3466" y="2241"/>
                </a:cubicBezTo>
                <a:cubicBezTo>
                  <a:pt x="3543" y="2073"/>
                  <a:pt x="3290" y="1635"/>
                  <a:pt x="3226" y="1525"/>
                </a:cubicBezTo>
                <a:cubicBezTo>
                  <a:pt x="3036" y="1191"/>
                  <a:pt x="2776" y="869"/>
                  <a:pt x="2504" y="599"/>
                </a:cubicBezTo>
                <a:cubicBezTo>
                  <a:pt x="2352" y="448"/>
                  <a:pt x="1904" y="0"/>
                  <a:pt x="1603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5"/>
          <p:cNvSpPr/>
          <p:nvPr/>
        </p:nvSpPr>
        <p:spPr>
          <a:xfrm>
            <a:off x="715108" y="4449438"/>
            <a:ext cx="246230" cy="229772"/>
          </a:xfrm>
          <a:custGeom>
            <a:avLst/>
            <a:gdLst/>
            <a:ahLst/>
            <a:cxnLst/>
            <a:rect l="l" t="t" r="r" b="b"/>
            <a:pathLst>
              <a:path w="8498" h="7930" extrusionOk="0">
                <a:moveTo>
                  <a:pt x="5850" y="1"/>
                </a:moveTo>
                <a:cubicBezTo>
                  <a:pt x="4962" y="1555"/>
                  <a:pt x="3595" y="2685"/>
                  <a:pt x="2149" y="3881"/>
                </a:cubicBezTo>
                <a:cubicBezTo>
                  <a:pt x="1424" y="4482"/>
                  <a:pt x="673" y="5102"/>
                  <a:pt x="0" y="5774"/>
                </a:cubicBezTo>
                <a:lnTo>
                  <a:pt x="2155" y="7929"/>
                </a:lnTo>
                <a:cubicBezTo>
                  <a:pt x="2726" y="7358"/>
                  <a:pt x="3389" y="6811"/>
                  <a:pt x="4092" y="6231"/>
                </a:cubicBezTo>
                <a:cubicBezTo>
                  <a:pt x="5611" y="4974"/>
                  <a:pt x="7333" y="3551"/>
                  <a:pt x="8498" y="1512"/>
                </a:cubicBezTo>
                <a:lnTo>
                  <a:pt x="5850" y="1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7"/>
          <p:cNvGrpSpPr/>
          <p:nvPr/>
        </p:nvGrpSpPr>
        <p:grpSpPr>
          <a:xfrm>
            <a:off x="10900" y="0"/>
            <a:ext cx="9142800" cy="5143500"/>
            <a:chOff x="10900" y="0"/>
            <a:chExt cx="9142800" cy="5143500"/>
          </a:xfrm>
        </p:grpSpPr>
        <p:cxnSp>
          <p:nvCxnSpPr>
            <p:cNvPr id="225" name="Google Shape;225;p7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7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7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7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7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7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7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7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7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7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7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7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7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7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7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7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7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7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7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7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7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7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7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7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7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7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7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7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3" name="Google Shape;253;p7"/>
          <p:cNvGrpSpPr/>
          <p:nvPr/>
        </p:nvGrpSpPr>
        <p:grpSpPr>
          <a:xfrm rot="10800000">
            <a:off x="-44062" y="-749742"/>
            <a:ext cx="9384877" cy="6019445"/>
            <a:chOff x="-44062" y="-749742"/>
            <a:chExt cx="9384877" cy="6019445"/>
          </a:xfrm>
        </p:grpSpPr>
        <p:sp>
          <p:nvSpPr>
            <p:cNvPr id="254" name="Google Shape;254;p7"/>
            <p:cNvSpPr/>
            <p:nvPr/>
          </p:nvSpPr>
          <p:spPr>
            <a:xfrm>
              <a:off x="165315" y="2970308"/>
              <a:ext cx="340398" cy="375255"/>
            </a:xfrm>
            <a:custGeom>
              <a:avLst/>
              <a:gdLst/>
              <a:ahLst/>
              <a:cxnLst/>
              <a:rect l="l" t="t" r="r" b="b"/>
              <a:pathLst>
                <a:path w="11748" h="12951" extrusionOk="0">
                  <a:moveTo>
                    <a:pt x="2065" y="1"/>
                  </a:moveTo>
                  <a:cubicBezTo>
                    <a:pt x="1319" y="1"/>
                    <a:pt x="488" y="136"/>
                    <a:pt x="417" y="513"/>
                  </a:cubicBezTo>
                  <a:cubicBezTo>
                    <a:pt x="160" y="1879"/>
                    <a:pt x="0" y="3428"/>
                    <a:pt x="608" y="4730"/>
                  </a:cubicBezTo>
                  <a:cubicBezTo>
                    <a:pt x="1026" y="5631"/>
                    <a:pt x="1766" y="6254"/>
                    <a:pt x="2646" y="6678"/>
                  </a:cubicBezTo>
                  <a:cubicBezTo>
                    <a:pt x="3565" y="7119"/>
                    <a:pt x="4547" y="7373"/>
                    <a:pt x="5510" y="7692"/>
                  </a:cubicBezTo>
                  <a:cubicBezTo>
                    <a:pt x="6416" y="7993"/>
                    <a:pt x="7175" y="8275"/>
                    <a:pt x="7867" y="8994"/>
                  </a:cubicBezTo>
                  <a:cubicBezTo>
                    <a:pt x="8808" y="9972"/>
                    <a:pt x="8907" y="11419"/>
                    <a:pt x="8798" y="12704"/>
                  </a:cubicBezTo>
                  <a:cubicBezTo>
                    <a:pt x="8780" y="12905"/>
                    <a:pt x="9222" y="12951"/>
                    <a:pt x="9626" y="12951"/>
                  </a:cubicBezTo>
                  <a:cubicBezTo>
                    <a:pt x="9914" y="12951"/>
                    <a:pt x="10184" y="12928"/>
                    <a:pt x="10255" y="12921"/>
                  </a:cubicBezTo>
                  <a:cubicBezTo>
                    <a:pt x="10520" y="12894"/>
                    <a:pt x="11608" y="12825"/>
                    <a:pt x="11642" y="12424"/>
                  </a:cubicBezTo>
                  <a:cubicBezTo>
                    <a:pt x="11747" y="11189"/>
                    <a:pt x="11640" y="9918"/>
                    <a:pt x="10888" y="8889"/>
                  </a:cubicBezTo>
                  <a:cubicBezTo>
                    <a:pt x="10305" y="8095"/>
                    <a:pt x="9408" y="7638"/>
                    <a:pt x="8507" y="7294"/>
                  </a:cubicBezTo>
                  <a:cubicBezTo>
                    <a:pt x="6779" y="6638"/>
                    <a:pt x="4651" y="6461"/>
                    <a:pt x="3622" y="4774"/>
                  </a:cubicBezTo>
                  <a:cubicBezTo>
                    <a:pt x="2807" y="3438"/>
                    <a:pt x="2986" y="1695"/>
                    <a:pt x="3261" y="233"/>
                  </a:cubicBezTo>
                  <a:cubicBezTo>
                    <a:pt x="3286" y="101"/>
                    <a:pt x="2707" y="1"/>
                    <a:pt x="206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-44062" y="3571652"/>
              <a:ext cx="759174" cy="1698051"/>
            </a:xfrm>
            <a:custGeom>
              <a:avLst/>
              <a:gdLst/>
              <a:ahLst/>
              <a:cxnLst/>
              <a:rect l="l" t="t" r="r" b="b"/>
              <a:pathLst>
                <a:path w="26201" h="58604" extrusionOk="0">
                  <a:moveTo>
                    <a:pt x="5742" y="22424"/>
                  </a:moveTo>
                  <a:cubicBezTo>
                    <a:pt x="5704" y="22426"/>
                    <a:pt x="5689" y="22426"/>
                    <a:pt x="5687" y="22426"/>
                  </a:cubicBezTo>
                  <a:cubicBezTo>
                    <a:pt x="5683" y="22426"/>
                    <a:pt x="5717" y="22425"/>
                    <a:pt x="5742" y="22424"/>
                  </a:cubicBezTo>
                  <a:close/>
                  <a:moveTo>
                    <a:pt x="15230" y="22608"/>
                  </a:moveTo>
                  <a:lnTo>
                    <a:pt x="15230" y="22608"/>
                  </a:lnTo>
                  <a:cubicBezTo>
                    <a:pt x="15231" y="22608"/>
                    <a:pt x="15232" y="22608"/>
                    <a:pt x="15233" y="22608"/>
                  </a:cubicBezTo>
                  <a:lnTo>
                    <a:pt x="15233" y="22608"/>
                  </a:lnTo>
                  <a:cubicBezTo>
                    <a:pt x="15231" y="22608"/>
                    <a:pt x="15230" y="22608"/>
                    <a:pt x="15230" y="22608"/>
                  </a:cubicBezTo>
                  <a:close/>
                  <a:moveTo>
                    <a:pt x="15790" y="22813"/>
                  </a:moveTo>
                  <a:lnTo>
                    <a:pt x="15790" y="22813"/>
                  </a:lnTo>
                  <a:cubicBezTo>
                    <a:pt x="15802" y="22823"/>
                    <a:pt x="15812" y="22831"/>
                    <a:pt x="15820" y="22837"/>
                  </a:cubicBezTo>
                  <a:lnTo>
                    <a:pt x="15820" y="22837"/>
                  </a:lnTo>
                  <a:cubicBezTo>
                    <a:pt x="15810" y="22829"/>
                    <a:pt x="15800" y="22822"/>
                    <a:pt x="15791" y="22813"/>
                  </a:cubicBezTo>
                  <a:lnTo>
                    <a:pt x="15791" y="22813"/>
                  </a:lnTo>
                  <a:cubicBezTo>
                    <a:pt x="15791" y="22813"/>
                    <a:pt x="15791" y="22813"/>
                    <a:pt x="15790" y="22813"/>
                  </a:cubicBezTo>
                  <a:close/>
                  <a:moveTo>
                    <a:pt x="15987" y="22959"/>
                  </a:moveTo>
                  <a:cubicBezTo>
                    <a:pt x="16003" y="22971"/>
                    <a:pt x="16020" y="22982"/>
                    <a:pt x="16035" y="22994"/>
                  </a:cubicBezTo>
                  <a:cubicBezTo>
                    <a:pt x="16016" y="22980"/>
                    <a:pt x="16000" y="22968"/>
                    <a:pt x="15987" y="22959"/>
                  </a:cubicBezTo>
                  <a:close/>
                  <a:moveTo>
                    <a:pt x="16201" y="23148"/>
                  </a:moveTo>
                  <a:cubicBezTo>
                    <a:pt x="16275" y="23214"/>
                    <a:pt x="16300" y="23237"/>
                    <a:pt x="16300" y="23237"/>
                  </a:cubicBezTo>
                  <a:cubicBezTo>
                    <a:pt x="16300" y="23237"/>
                    <a:pt x="16243" y="23186"/>
                    <a:pt x="16201" y="23148"/>
                  </a:cubicBezTo>
                  <a:close/>
                  <a:moveTo>
                    <a:pt x="16412" y="25138"/>
                  </a:moveTo>
                  <a:lnTo>
                    <a:pt x="16412" y="25138"/>
                  </a:lnTo>
                  <a:cubicBezTo>
                    <a:pt x="16412" y="25139"/>
                    <a:pt x="16411" y="25140"/>
                    <a:pt x="16411" y="25141"/>
                  </a:cubicBezTo>
                  <a:lnTo>
                    <a:pt x="16411" y="25141"/>
                  </a:lnTo>
                  <a:cubicBezTo>
                    <a:pt x="16411" y="25140"/>
                    <a:pt x="16412" y="25139"/>
                    <a:pt x="16412" y="25138"/>
                  </a:cubicBezTo>
                  <a:close/>
                  <a:moveTo>
                    <a:pt x="19352" y="36701"/>
                  </a:moveTo>
                  <a:cubicBezTo>
                    <a:pt x="19353" y="36701"/>
                    <a:pt x="19353" y="36701"/>
                    <a:pt x="19354" y="36701"/>
                  </a:cubicBezTo>
                  <a:lnTo>
                    <a:pt x="19354" y="36701"/>
                  </a:lnTo>
                  <a:cubicBezTo>
                    <a:pt x="19354" y="36705"/>
                    <a:pt x="19353" y="36710"/>
                    <a:pt x="19353" y="36714"/>
                  </a:cubicBezTo>
                  <a:lnTo>
                    <a:pt x="19353" y="36714"/>
                  </a:lnTo>
                  <a:cubicBezTo>
                    <a:pt x="19353" y="36709"/>
                    <a:pt x="19353" y="36705"/>
                    <a:pt x="19352" y="36701"/>
                  </a:cubicBezTo>
                  <a:close/>
                  <a:moveTo>
                    <a:pt x="17957" y="36354"/>
                  </a:moveTo>
                  <a:cubicBezTo>
                    <a:pt x="18149" y="36354"/>
                    <a:pt x="18350" y="36377"/>
                    <a:pt x="18618" y="36421"/>
                  </a:cubicBezTo>
                  <a:cubicBezTo>
                    <a:pt x="18581" y="36415"/>
                    <a:pt x="18561" y="36413"/>
                    <a:pt x="18556" y="36413"/>
                  </a:cubicBezTo>
                  <a:cubicBezTo>
                    <a:pt x="18528" y="36413"/>
                    <a:pt x="18808" y="36472"/>
                    <a:pt x="18866" y="36490"/>
                  </a:cubicBezTo>
                  <a:cubicBezTo>
                    <a:pt x="18922" y="36508"/>
                    <a:pt x="18978" y="36530"/>
                    <a:pt x="19034" y="36546"/>
                  </a:cubicBezTo>
                  <a:cubicBezTo>
                    <a:pt x="19046" y="36549"/>
                    <a:pt x="19057" y="36552"/>
                    <a:pt x="19067" y="36555"/>
                  </a:cubicBezTo>
                  <a:lnTo>
                    <a:pt x="19067" y="36555"/>
                  </a:lnTo>
                  <a:cubicBezTo>
                    <a:pt x="19075" y="36559"/>
                    <a:pt x="19085" y="36564"/>
                    <a:pt x="19096" y="36570"/>
                  </a:cubicBezTo>
                  <a:cubicBezTo>
                    <a:pt x="19181" y="36613"/>
                    <a:pt x="19265" y="36655"/>
                    <a:pt x="19348" y="36698"/>
                  </a:cubicBezTo>
                  <a:lnTo>
                    <a:pt x="19348" y="36698"/>
                  </a:lnTo>
                  <a:cubicBezTo>
                    <a:pt x="19350" y="36708"/>
                    <a:pt x="19351" y="36718"/>
                    <a:pt x="19353" y="36728"/>
                  </a:cubicBezTo>
                  <a:lnTo>
                    <a:pt x="19353" y="36728"/>
                  </a:lnTo>
                  <a:cubicBezTo>
                    <a:pt x="19352" y="36754"/>
                    <a:pt x="19348" y="36785"/>
                    <a:pt x="19340" y="36816"/>
                  </a:cubicBezTo>
                  <a:cubicBezTo>
                    <a:pt x="19323" y="36888"/>
                    <a:pt x="19299" y="36960"/>
                    <a:pt x="19280" y="37032"/>
                  </a:cubicBezTo>
                  <a:cubicBezTo>
                    <a:pt x="19276" y="37048"/>
                    <a:pt x="19273" y="37061"/>
                    <a:pt x="19271" y="37070"/>
                  </a:cubicBezTo>
                  <a:lnTo>
                    <a:pt x="19271" y="37070"/>
                  </a:lnTo>
                  <a:cubicBezTo>
                    <a:pt x="19264" y="37079"/>
                    <a:pt x="19254" y="37092"/>
                    <a:pt x="19241" y="37111"/>
                  </a:cubicBezTo>
                  <a:cubicBezTo>
                    <a:pt x="19142" y="37257"/>
                    <a:pt x="19054" y="37402"/>
                    <a:pt x="18938" y="37535"/>
                  </a:cubicBezTo>
                  <a:cubicBezTo>
                    <a:pt x="18876" y="37607"/>
                    <a:pt x="18808" y="37674"/>
                    <a:pt x="18743" y="37742"/>
                  </a:cubicBezTo>
                  <a:cubicBezTo>
                    <a:pt x="18708" y="37778"/>
                    <a:pt x="18671" y="37810"/>
                    <a:pt x="18634" y="37843"/>
                  </a:cubicBezTo>
                  <a:cubicBezTo>
                    <a:pt x="18631" y="37846"/>
                    <a:pt x="18628" y="37849"/>
                    <a:pt x="18625" y="37852"/>
                  </a:cubicBezTo>
                  <a:lnTo>
                    <a:pt x="18625" y="37852"/>
                  </a:lnTo>
                  <a:cubicBezTo>
                    <a:pt x="18623" y="37853"/>
                    <a:pt x="18622" y="37854"/>
                    <a:pt x="18620" y="37856"/>
                  </a:cubicBezTo>
                  <a:cubicBezTo>
                    <a:pt x="18451" y="37993"/>
                    <a:pt x="18273" y="38123"/>
                    <a:pt x="18091" y="38243"/>
                  </a:cubicBezTo>
                  <a:cubicBezTo>
                    <a:pt x="17679" y="38506"/>
                    <a:pt x="17243" y="38733"/>
                    <a:pt x="16791" y="38921"/>
                  </a:cubicBezTo>
                  <a:cubicBezTo>
                    <a:pt x="16233" y="39158"/>
                    <a:pt x="15938" y="39255"/>
                    <a:pt x="15351" y="39401"/>
                  </a:cubicBezTo>
                  <a:cubicBezTo>
                    <a:pt x="14819" y="39535"/>
                    <a:pt x="14276" y="39629"/>
                    <a:pt x="13730" y="39680"/>
                  </a:cubicBezTo>
                  <a:cubicBezTo>
                    <a:pt x="13608" y="39691"/>
                    <a:pt x="13487" y="39701"/>
                    <a:pt x="13364" y="39707"/>
                  </a:cubicBezTo>
                  <a:cubicBezTo>
                    <a:pt x="13348" y="39708"/>
                    <a:pt x="13332" y="39709"/>
                    <a:pt x="13315" y="39710"/>
                  </a:cubicBezTo>
                  <a:lnTo>
                    <a:pt x="13315" y="39710"/>
                  </a:lnTo>
                  <a:cubicBezTo>
                    <a:pt x="13600" y="39178"/>
                    <a:pt x="13950" y="38677"/>
                    <a:pt x="14359" y="38222"/>
                  </a:cubicBezTo>
                  <a:cubicBezTo>
                    <a:pt x="15102" y="37394"/>
                    <a:pt x="16144" y="36693"/>
                    <a:pt x="17152" y="36466"/>
                  </a:cubicBezTo>
                  <a:cubicBezTo>
                    <a:pt x="17487" y="36390"/>
                    <a:pt x="17715" y="36354"/>
                    <a:pt x="17957" y="36354"/>
                  </a:cubicBezTo>
                  <a:close/>
                  <a:moveTo>
                    <a:pt x="9409" y="1"/>
                  </a:moveTo>
                  <a:cubicBezTo>
                    <a:pt x="9281" y="1"/>
                    <a:pt x="9160" y="30"/>
                    <a:pt x="9057" y="97"/>
                  </a:cubicBezTo>
                  <a:lnTo>
                    <a:pt x="9057" y="94"/>
                  </a:lnTo>
                  <a:cubicBezTo>
                    <a:pt x="7445" y="1132"/>
                    <a:pt x="6145" y="2683"/>
                    <a:pt x="5023" y="4215"/>
                  </a:cubicBezTo>
                  <a:cubicBezTo>
                    <a:pt x="3600" y="6163"/>
                    <a:pt x="2415" y="8275"/>
                    <a:pt x="1491" y="10505"/>
                  </a:cubicBezTo>
                  <a:cubicBezTo>
                    <a:pt x="633" y="12581"/>
                    <a:pt x="1" y="14816"/>
                    <a:pt x="69" y="17082"/>
                  </a:cubicBezTo>
                  <a:cubicBezTo>
                    <a:pt x="98" y="18048"/>
                    <a:pt x="288" y="19039"/>
                    <a:pt x="702" y="19917"/>
                  </a:cubicBezTo>
                  <a:cubicBezTo>
                    <a:pt x="1183" y="20938"/>
                    <a:pt x="1863" y="22077"/>
                    <a:pt x="2838" y="22906"/>
                  </a:cubicBezTo>
                  <a:cubicBezTo>
                    <a:pt x="3949" y="23851"/>
                    <a:pt x="5280" y="24228"/>
                    <a:pt x="6653" y="24228"/>
                  </a:cubicBezTo>
                  <a:cubicBezTo>
                    <a:pt x="7272" y="24228"/>
                    <a:pt x="7899" y="24151"/>
                    <a:pt x="8519" y="24017"/>
                  </a:cubicBezTo>
                  <a:cubicBezTo>
                    <a:pt x="10343" y="23619"/>
                    <a:pt x="12084" y="22830"/>
                    <a:pt x="13946" y="22600"/>
                  </a:cubicBezTo>
                  <a:cubicBezTo>
                    <a:pt x="14224" y="22565"/>
                    <a:pt x="14376" y="22546"/>
                    <a:pt x="14541" y="22546"/>
                  </a:cubicBezTo>
                  <a:cubicBezTo>
                    <a:pt x="14671" y="22546"/>
                    <a:pt x="14809" y="22558"/>
                    <a:pt x="15025" y="22582"/>
                  </a:cubicBezTo>
                  <a:cubicBezTo>
                    <a:pt x="15105" y="22592"/>
                    <a:pt x="15184" y="22604"/>
                    <a:pt x="15263" y="22616"/>
                  </a:cubicBezTo>
                  <a:lnTo>
                    <a:pt x="15263" y="22616"/>
                  </a:lnTo>
                  <a:cubicBezTo>
                    <a:pt x="15303" y="22626"/>
                    <a:pt x="15343" y="22635"/>
                    <a:pt x="15382" y="22647"/>
                  </a:cubicBezTo>
                  <a:cubicBezTo>
                    <a:pt x="15457" y="22671"/>
                    <a:pt x="15533" y="22698"/>
                    <a:pt x="15609" y="22723"/>
                  </a:cubicBezTo>
                  <a:lnTo>
                    <a:pt x="15609" y="22723"/>
                  </a:lnTo>
                  <a:cubicBezTo>
                    <a:pt x="15659" y="22749"/>
                    <a:pt x="15712" y="22774"/>
                    <a:pt x="15764" y="22799"/>
                  </a:cubicBezTo>
                  <a:cubicBezTo>
                    <a:pt x="15773" y="22804"/>
                    <a:pt x="15782" y="22809"/>
                    <a:pt x="15790" y="22813"/>
                  </a:cubicBezTo>
                  <a:lnTo>
                    <a:pt x="15790" y="22813"/>
                  </a:lnTo>
                  <a:cubicBezTo>
                    <a:pt x="15786" y="22810"/>
                    <a:pt x="15782" y="22806"/>
                    <a:pt x="15778" y="22803"/>
                  </a:cubicBezTo>
                  <a:lnTo>
                    <a:pt x="15778" y="22803"/>
                  </a:lnTo>
                  <a:cubicBezTo>
                    <a:pt x="15782" y="22806"/>
                    <a:pt x="15786" y="22810"/>
                    <a:pt x="15791" y="22813"/>
                  </a:cubicBezTo>
                  <a:lnTo>
                    <a:pt x="15791" y="22813"/>
                  </a:lnTo>
                  <a:cubicBezTo>
                    <a:pt x="15850" y="22846"/>
                    <a:pt x="15877" y="22870"/>
                    <a:pt x="15871" y="22870"/>
                  </a:cubicBezTo>
                  <a:cubicBezTo>
                    <a:pt x="15867" y="22870"/>
                    <a:pt x="15850" y="22860"/>
                    <a:pt x="15820" y="22837"/>
                  </a:cubicBezTo>
                  <a:lnTo>
                    <a:pt x="15820" y="22837"/>
                  </a:lnTo>
                  <a:cubicBezTo>
                    <a:pt x="15863" y="22870"/>
                    <a:pt x="15908" y="22902"/>
                    <a:pt x="15952" y="22933"/>
                  </a:cubicBezTo>
                  <a:lnTo>
                    <a:pt x="15952" y="22933"/>
                  </a:lnTo>
                  <a:cubicBezTo>
                    <a:pt x="15943" y="22928"/>
                    <a:pt x="15939" y="22925"/>
                    <a:pt x="15938" y="22925"/>
                  </a:cubicBezTo>
                  <a:cubicBezTo>
                    <a:pt x="15932" y="22925"/>
                    <a:pt x="16115" y="23070"/>
                    <a:pt x="16171" y="23120"/>
                  </a:cubicBezTo>
                  <a:cubicBezTo>
                    <a:pt x="16179" y="23127"/>
                    <a:pt x="16186" y="23134"/>
                    <a:pt x="16193" y="23140"/>
                  </a:cubicBezTo>
                  <a:lnTo>
                    <a:pt x="16193" y="23140"/>
                  </a:lnTo>
                  <a:cubicBezTo>
                    <a:pt x="16230" y="23176"/>
                    <a:pt x="16269" y="23210"/>
                    <a:pt x="16305" y="23247"/>
                  </a:cubicBezTo>
                  <a:cubicBezTo>
                    <a:pt x="16361" y="23306"/>
                    <a:pt x="16413" y="23376"/>
                    <a:pt x="16472" y="23428"/>
                  </a:cubicBezTo>
                  <a:lnTo>
                    <a:pt x="16472" y="23428"/>
                  </a:lnTo>
                  <a:cubicBezTo>
                    <a:pt x="16392" y="23356"/>
                    <a:pt x="16363" y="23330"/>
                    <a:pt x="16362" y="23330"/>
                  </a:cubicBezTo>
                  <a:lnTo>
                    <a:pt x="16362" y="23330"/>
                  </a:lnTo>
                  <a:cubicBezTo>
                    <a:pt x="16361" y="23330"/>
                    <a:pt x="16447" y="23411"/>
                    <a:pt x="16489" y="23467"/>
                  </a:cubicBezTo>
                  <a:cubicBezTo>
                    <a:pt x="16498" y="23480"/>
                    <a:pt x="16506" y="23493"/>
                    <a:pt x="16514" y="23507"/>
                  </a:cubicBezTo>
                  <a:lnTo>
                    <a:pt x="16514" y="23507"/>
                  </a:lnTo>
                  <a:cubicBezTo>
                    <a:pt x="16539" y="23572"/>
                    <a:pt x="16567" y="23639"/>
                    <a:pt x="16597" y="23700"/>
                  </a:cubicBezTo>
                  <a:cubicBezTo>
                    <a:pt x="16601" y="23708"/>
                    <a:pt x="16605" y="23715"/>
                    <a:pt x="16608" y="23721"/>
                  </a:cubicBezTo>
                  <a:lnTo>
                    <a:pt x="16608" y="23721"/>
                  </a:lnTo>
                  <a:cubicBezTo>
                    <a:pt x="16608" y="23723"/>
                    <a:pt x="16608" y="23724"/>
                    <a:pt x="16609" y="23726"/>
                  </a:cubicBezTo>
                  <a:cubicBezTo>
                    <a:pt x="16621" y="23802"/>
                    <a:pt x="16639" y="23878"/>
                    <a:pt x="16647" y="23956"/>
                  </a:cubicBezTo>
                  <a:cubicBezTo>
                    <a:pt x="16653" y="24025"/>
                    <a:pt x="16655" y="24092"/>
                    <a:pt x="16658" y="24160"/>
                  </a:cubicBezTo>
                  <a:cubicBezTo>
                    <a:pt x="16658" y="24162"/>
                    <a:pt x="16658" y="24163"/>
                    <a:pt x="16658" y="24164"/>
                  </a:cubicBezTo>
                  <a:lnTo>
                    <a:pt x="16658" y="24164"/>
                  </a:lnTo>
                  <a:cubicBezTo>
                    <a:pt x="16656" y="24191"/>
                    <a:pt x="16654" y="24219"/>
                    <a:pt x="16650" y="24245"/>
                  </a:cubicBezTo>
                  <a:cubicBezTo>
                    <a:pt x="16609" y="24560"/>
                    <a:pt x="16524" y="24868"/>
                    <a:pt x="16401" y="25160"/>
                  </a:cubicBezTo>
                  <a:cubicBezTo>
                    <a:pt x="16400" y="25163"/>
                    <a:pt x="16398" y="25166"/>
                    <a:pt x="16397" y="25169"/>
                  </a:cubicBezTo>
                  <a:lnTo>
                    <a:pt x="16397" y="25169"/>
                  </a:lnTo>
                  <a:cubicBezTo>
                    <a:pt x="16382" y="25201"/>
                    <a:pt x="16367" y="25233"/>
                    <a:pt x="16351" y="25264"/>
                  </a:cubicBezTo>
                  <a:cubicBezTo>
                    <a:pt x="16313" y="25339"/>
                    <a:pt x="16275" y="25413"/>
                    <a:pt x="16235" y="25486"/>
                  </a:cubicBezTo>
                  <a:cubicBezTo>
                    <a:pt x="16137" y="25664"/>
                    <a:pt x="16032" y="25835"/>
                    <a:pt x="15920" y="26001"/>
                  </a:cubicBezTo>
                  <a:cubicBezTo>
                    <a:pt x="15690" y="26344"/>
                    <a:pt x="15442" y="26673"/>
                    <a:pt x="15177" y="26991"/>
                  </a:cubicBezTo>
                  <a:cubicBezTo>
                    <a:pt x="13966" y="28456"/>
                    <a:pt x="12552" y="29742"/>
                    <a:pt x="11243" y="31118"/>
                  </a:cubicBezTo>
                  <a:cubicBezTo>
                    <a:pt x="10048" y="32372"/>
                    <a:pt x="8782" y="33752"/>
                    <a:pt x="8226" y="35431"/>
                  </a:cubicBezTo>
                  <a:cubicBezTo>
                    <a:pt x="7701" y="37022"/>
                    <a:pt x="8263" y="38848"/>
                    <a:pt x="9484" y="39968"/>
                  </a:cubicBezTo>
                  <a:cubicBezTo>
                    <a:pt x="9800" y="40258"/>
                    <a:pt x="10141" y="40502"/>
                    <a:pt x="10499" y="40704"/>
                  </a:cubicBezTo>
                  <a:lnTo>
                    <a:pt x="10499" y="40704"/>
                  </a:lnTo>
                  <a:cubicBezTo>
                    <a:pt x="10290" y="41706"/>
                    <a:pt x="10257" y="42744"/>
                    <a:pt x="10420" y="43759"/>
                  </a:cubicBezTo>
                  <a:cubicBezTo>
                    <a:pt x="10829" y="46302"/>
                    <a:pt x="12410" y="48773"/>
                    <a:pt x="14509" y="50262"/>
                  </a:cubicBezTo>
                  <a:cubicBezTo>
                    <a:pt x="16198" y="51460"/>
                    <a:pt x="18182" y="51989"/>
                    <a:pt x="20141" y="52561"/>
                  </a:cubicBezTo>
                  <a:cubicBezTo>
                    <a:pt x="20575" y="52687"/>
                    <a:pt x="21010" y="52820"/>
                    <a:pt x="21436" y="52973"/>
                  </a:cubicBezTo>
                  <a:cubicBezTo>
                    <a:pt x="21532" y="53007"/>
                    <a:pt x="21628" y="53042"/>
                    <a:pt x="21724" y="53079"/>
                  </a:cubicBezTo>
                  <a:cubicBezTo>
                    <a:pt x="21774" y="53099"/>
                    <a:pt x="21853" y="53132"/>
                    <a:pt x="21887" y="53146"/>
                  </a:cubicBezTo>
                  <a:lnTo>
                    <a:pt x="21887" y="53146"/>
                  </a:lnTo>
                  <a:cubicBezTo>
                    <a:pt x="22068" y="53227"/>
                    <a:pt x="22249" y="53310"/>
                    <a:pt x="22424" y="53403"/>
                  </a:cubicBezTo>
                  <a:cubicBezTo>
                    <a:pt x="22510" y="53448"/>
                    <a:pt x="22593" y="53496"/>
                    <a:pt x="22676" y="53544"/>
                  </a:cubicBezTo>
                  <a:cubicBezTo>
                    <a:pt x="22684" y="53548"/>
                    <a:pt x="22692" y="53552"/>
                    <a:pt x="22699" y="53556"/>
                  </a:cubicBezTo>
                  <a:lnTo>
                    <a:pt x="22699" y="53556"/>
                  </a:lnTo>
                  <a:cubicBezTo>
                    <a:pt x="22704" y="53560"/>
                    <a:pt x="22710" y="53565"/>
                    <a:pt x="22718" y="53571"/>
                  </a:cubicBezTo>
                  <a:cubicBezTo>
                    <a:pt x="22793" y="53628"/>
                    <a:pt x="22873" y="53678"/>
                    <a:pt x="22948" y="53735"/>
                  </a:cubicBezTo>
                  <a:cubicBezTo>
                    <a:pt x="23010" y="53783"/>
                    <a:pt x="23129" y="53916"/>
                    <a:pt x="23133" y="53916"/>
                  </a:cubicBezTo>
                  <a:cubicBezTo>
                    <a:pt x="23135" y="53916"/>
                    <a:pt x="23112" y="53888"/>
                    <a:pt x="23049" y="53811"/>
                  </a:cubicBezTo>
                  <a:lnTo>
                    <a:pt x="23049" y="53811"/>
                  </a:lnTo>
                  <a:cubicBezTo>
                    <a:pt x="23108" y="53882"/>
                    <a:pt x="23183" y="53941"/>
                    <a:pt x="23246" y="54007"/>
                  </a:cubicBezTo>
                  <a:cubicBezTo>
                    <a:pt x="23295" y="54059"/>
                    <a:pt x="23361" y="54139"/>
                    <a:pt x="23363" y="54139"/>
                  </a:cubicBezTo>
                  <a:cubicBezTo>
                    <a:pt x="23363" y="54139"/>
                    <a:pt x="23363" y="54139"/>
                    <a:pt x="23363" y="54139"/>
                  </a:cubicBezTo>
                  <a:lnTo>
                    <a:pt x="23363" y="54139"/>
                  </a:lnTo>
                  <a:cubicBezTo>
                    <a:pt x="23399" y="54187"/>
                    <a:pt x="23434" y="54236"/>
                    <a:pt x="23468" y="54285"/>
                  </a:cubicBezTo>
                  <a:cubicBezTo>
                    <a:pt x="23492" y="54319"/>
                    <a:pt x="23607" y="54516"/>
                    <a:pt x="23612" y="54516"/>
                  </a:cubicBezTo>
                  <a:cubicBezTo>
                    <a:pt x="23613" y="54516"/>
                    <a:pt x="23604" y="54497"/>
                    <a:pt x="23579" y="54448"/>
                  </a:cubicBezTo>
                  <a:lnTo>
                    <a:pt x="23579" y="54448"/>
                  </a:lnTo>
                  <a:cubicBezTo>
                    <a:pt x="24016" y="55277"/>
                    <a:pt x="24114" y="56167"/>
                    <a:pt x="24067" y="57165"/>
                  </a:cubicBezTo>
                  <a:cubicBezTo>
                    <a:pt x="24040" y="57731"/>
                    <a:pt x="24456" y="58196"/>
                    <a:pt x="24941" y="58443"/>
                  </a:cubicBezTo>
                  <a:cubicBezTo>
                    <a:pt x="25080" y="58514"/>
                    <a:pt x="25373" y="58604"/>
                    <a:pt x="25634" y="58604"/>
                  </a:cubicBezTo>
                  <a:cubicBezTo>
                    <a:pt x="25894" y="58604"/>
                    <a:pt x="26124" y="58515"/>
                    <a:pt x="26136" y="58231"/>
                  </a:cubicBezTo>
                  <a:cubicBezTo>
                    <a:pt x="26200" y="56865"/>
                    <a:pt x="26050" y="55539"/>
                    <a:pt x="25369" y="54330"/>
                  </a:cubicBezTo>
                  <a:cubicBezTo>
                    <a:pt x="24801" y="53318"/>
                    <a:pt x="23892" y="52555"/>
                    <a:pt x="22892" y="51992"/>
                  </a:cubicBezTo>
                  <a:cubicBezTo>
                    <a:pt x="20999" y="50926"/>
                    <a:pt x="18775" y="50634"/>
                    <a:pt x="16767" y="49853"/>
                  </a:cubicBezTo>
                  <a:lnTo>
                    <a:pt x="16767" y="49853"/>
                  </a:lnTo>
                  <a:cubicBezTo>
                    <a:pt x="16768" y="49853"/>
                    <a:pt x="16768" y="49853"/>
                    <a:pt x="16768" y="49853"/>
                  </a:cubicBezTo>
                  <a:cubicBezTo>
                    <a:pt x="16768" y="49853"/>
                    <a:pt x="16767" y="49853"/>
                    <a:pt x="16766" y="49852"/>
                  </a:cubicBezTo>
                  <a:lnTo>
                    <a:pt x="16766" y="49852"/>
                  </a:lnTo>
                  <a:cubicBezTo>
                    <a:pt x="16767" y="49853"/>
                    <a:pt x="16767" y="49853"/>
                    <a:pt x="16767" y="49853"/>
                  </a:cubicBezTo>
                  <a:lnTo>
                    <a:pt x="16767" y="49853"/>
                  </a:lnTo>
                  <a:cubicBezTo>
                    <a:pt x="16763" y="49851"/>
                    <a:pt x="16759" y="49849"/>
                    <a:pt x="16753" y="49847"/>
                  </a:cubicBezTo>
                  <a:lnTo>
                    <a:pt x="16753" y="49847"/>
                  </a:lnTo>
                  <a:cubicBezTo>
                    <a:pt x="16758" y="49849"/>
                    <a:pt x="16762" y="49851"/>
                    <a:pt x="16766" y="49852"/>
                  </a:cubicBezTo>
                  <a:lnTo>
                    <a:pt x="16766" y="49852"/>
                  </a:lnTo>
                  <a:cubicBezTo>
                    <a:pt x="16764" y="49852"/>
                    <a:pt x="16762" y="49851"/>
                    <a:pt x="16760" y="49850"/>
                  </a:cubicBezTo>
                  <a:cubicBezTo>
                    <a:pt x="16688" y="49822"/>
                    <a:pt x="16664" y="49812"/>
                    <a:pt x="16665" y="49812"/>
                  </a:cubicBezTo>
                  <a:lnTo>
                    <a:pt x="16665" y="49812"/>
                  </a:lnTo>
                  <a:cubicBezTo>
                    <a:pt x="16666" y="49812"/>
                    <a:pt x="16721" y="49833"/>
                    <a:pt x="16753" y="49847"/>
                  </a:cubicBezTo>
                  <a:lnTo>
                    <a:pt x="16753" y="49847"/>
                  </a:lnTo>
                  <a:cubicBezTo>
                    <a:pt x="16699" y="49823"/>
                    <a:pt x="16647" y="49800"/>
                    <a:pt x="16594" y="49777"/>
                  </a:cubicBezTo>
                  <a:cubicBezTo>
                    <a:pt x="16463" y="49716"/>
                    <a:pt x="16334" y="49658"/>
                    <a:pt x="16206" y="49595"/>
                  </a:cubicBezTo>
                  <a:cubicBezTo>
                    <a:pt x="16093" y="49539"/>
                    <a:pt x="15981" y="49479"/>
                    <a:pt x="15869" y="49419"/>
                  </a:cubicBezTo>
                  <a:cubicBezTo>
                    <a:pt x="15800" y="49380"/>
                    <a:pt x="15732" y="49341"/>
                    <a:pt x="15663" y="49302"/>
                  </a:cubicBezTo>
                  <a:cubicBezTo>
                    <a:pt x="15648" y="49294"/>
                    <a:pt x="15593" y="49260"/>
                    <a:pt x="15552" y="49234"/>
                  </a:cubicBezTo>
                  <a:lnTo>
                    <a:pt x="15552" y="49234"/>
                  </a:lnTo>
                  <a:cubicBezTo>
                    <a:pt x="15489" y="49190"/>
                    <a:pt x="15355" y="49099"/>
                    <a:pt x="15332" y="49082"/>
                  </a:cubicBezTo>
                  <a:cubicBezTo>
                    <a:pt x="15214" y="48997"/>
                    <a:pt x="15104" y="48906"/>
                    <a:pt x="14989" y="48818"/>
                  </a:cubicBezTo>
                  <a:cubicBezTo>
                    <a:pt x="14978" y="48810"/>
                    <a:pt x="14963" y="48798"/>
                    <a:pt x="14949" y="48786"/>
                  </a:cubicBezTo>
                  <a:lnTo>
                    <a:pt x="14949" y="48786"/>
                  </a:lnTo>
                  <a:cubicBezTo>
                    <a:pt x="14920" y="48759"/>
                    <a:pt x="14891" y="48733"/>
                    <a:pt x="14863" y="48706"/>
                  </a:cubicBezTo>
                  <a:cubicBezTo>
                    <a:pt x="14708" y="48559"/>
                    <a:pt x="14561" y="48404"/>
                    <a:pt x="14417" y="48246"/>
                  </a:cubicBezTo>
                  <a:cubicBezTo>
                    <a:pt x="13541" y="47289"/>
                    <a:pt x="12856" y="46101"/>
                    <a:pt x="12578" y="44799"/>
                  </a:cubicBezTo>
                  <a:cubicBezTo>
                    <a:pt x="12337" y="43674"/>
                    <a:pt x="12370" y="42521"/>
                    <a:pt x="12647" y="41430"/>
                  </a:cubicBezTo>
                  <a:lnTo>
                    <a:pt x="12647" y="41430"/>
                  </a:lnTo>
                  <a:cubicBezTo>
                    <a:pt x="13099" y="41503"/>
                    <a:pt x="13561" y="41535"/>
                    <a:pt x="14025" y="41535"/>
                  </a:cubicBezTo>
                  <a:cubicBezTo>
                    <a:pt x="14196" y="41535"/>
                    <a:pt x="14367" y="41531"/>
                    <a:pt x="14538" y="41522"/>
                  </a:cubicBezTo>
                  <a:cubicBezTo>
                    <a:pt x="16157" y="41439"/>
                    <a:pt x="17828" y="40974"/>
                    <a:pt x="19248" y="40191"/>
                  </a:cubicBezTo>
                  <a:cubicBezTo>
                    <a:pt x="20278" y="39623"/>
                    <a:pt x="21519" y="38687"/>
                    <a:pt x="21438" y="37370"/>
                  </a:cubicBezTo>
                  <a:cubicBezTo>
                    <a:pt x="21372" y="36302"/>
                    <a:pt x="20462" y="35607"/>
                    <a:pt x="19582" y="35159"/>
                  </a:cubicBezTo>
                  <a:cubicBezTo>
                    <a:pt x="18782" y="34755"/>
                    <a:pt x="17912" y="34539"/>
                    <a:pt x="17024" y="34539"/>
                  </a:cubicBezTo>
                  <a:cubicBezTo>
                    <a:pt x="16859" y="34539"/>
                    <a:pt x="16694" y="34547"/>
                    <a:pt x="16529" y="34562"/>
                  </a:cubicBezTo>
                  <a:cubicBezTo>
                    <a:pt x="14628" y="34734"/>
                    <a:pt x="12934" y="36006"/>
                    <a:pt x="11867" y="37533"/>
                  </a:cubicBezTo>
                  <a:cubicBezTo>
                    <a:pt x="11486" y="38078"/>
                    <a:pt x="11171" y="38666"/>
                    <a:pt x="10927" y="39283"/>
                  </a:cubicBezTo>
                  <a:lnTo>
                    <a:pt x="10927" y="39283"/>
                  </a:lnTo>
                  <a:cubicBezTo>
                    <a:pt x="10913" y="39274"/>
                    <a:pt x="10898" y="39266"/>
                    <a:pt x="10884" y="39258"/>
                  </a:cubicBezTo>
                  <a:lnTo>
                    <a:pt x="10884" y="39258"/>
                  </a:lnTo>
                  <a:cubicBezTo>
                    <a:pt x="10805" y="39194"/>
                    <a:pt x="10716" y="39124"/>
                    <a:pt x="10632" y="39067"/>
                  </a:cubicBezTo>
                  <a:lnTo>
                    <a:pt x="10632" y="39067"/>
                  </a:lnTo>
                  <a:cubicBezTo>
                    <a:pt x="10730" y="39132"/>
                    <a:pt x="10768" y="39156"/>
                    <a:pt x="10773" y="39156"/>
                  </a:cubicBezTo>
                  <a:cubicBezTo>
                    <a:pt x="10783" y="39156"/>
                    <a:pt x="10623" y="39036"/>
                    <a:pt x="10557" y="38971"/>
                  </a:cubicBezTo>
                  <a:cubicBezTo>
                    <a:pt x="10551" y="38965"/>
                    <a:pt x="10545" y="38959"/>
                    <a:pt x="10540" y="38955"/>
                  </a:cubicBezTo>
                  <a:lnTo>
                    <a:pt x="10540" y="38955"/>
                  </a:lnTo>
                  <a:cubicBezTo>
                    <a:pt x="10533" y="38942"/>
                    <a:pt x="10524" y="38925"/>
                    <a:pt x="10511" y="38904"/>
                  </a:cubicBezTo>
                  <a:cubicBezTo>
                    <a:pt x="10481" y="38856"/>
                    <a:pt x="10390" y="38677"/>
                    <a:pt x="10384" y="38677"/>
                  </a:cubicBezTo>
                  <a:lnTo>
                    <a:pt x="10384" y="38677"/>
                  </a:lnTo>
                  <a:cubicBezTo>
                    <a:pt x="10382" y="38677"/>
                    <a:pt x="10392" y="38704"/>
                    <a:pt x="10425" y="38778"/>
                  </a:cubicBezTo>
                  <a:cubicBezTo>
                    <a:pt x="10375" y="38666"/>
                    <a:pt x="10322" y="38557"/>
                    <a:pt x="10281" y="38444"/>
                  </a:cubicBezTo>
                  <a:cubicBezTo>
                    <a:pt x="10263" y="38396"/>
                    <a:pt x="10247" y="38350"/>
                    <a:pt x="10231" y="38302"/>
                  </a:cubicBezTo>
                  <a:cubicBezTo>
                    <a:pt x="10224" y="38279"/>
                    <a:pt x="10219" y="38265"/>
                    <a:pt x="10216" y="38257"/>
                  </a:cubicBezTo>
                  <a:lnTo>
                    <a:pt x="10216" y="38257"/>
                  </a:lnTo>
                  <a:cubicBezTo>
                    <a:pt x="10213" y="38243"/>
                    <a:pt x="10210" y="38222"/>
                    <a:pt x="10204" y="38191"/>
                  </a:cubicBezTo>
                  <a:cubicBezTo>
                    <a:pt x="10161" y="37963"/>
                    <a:pt x="10131" y="37731"/>
                    <a:pt x="10113" y="37498"/>
                  </a:cubicBezTo>
                  <a:cubicBezTo>
                    <a:pt x="10109" y="37437"/>
                    <a:pt x="10105" y="37412"/>
                    <a:pt x="10102" y="37404"/>
                  </a:cubicBezTo>
                  <a:lnTo>
                    <a:pt x="10102" y="37404"/>
                  </a:lnTo>
                  <a:cubicBezTo>
                    <a:pt x="10105" y="37397"/>
                    <a:pt x="10111" y="37373"/>
                    <a:pt x="10119" y="37308"/>
                  </a:cubicBezTo>
                  <a:cubicBezTo>
                    <a:pt x="10135" y="37183"/>
                    <a:pt x="10151" y="37060"/>
                    <a:pt x="10177" y="36937"/>
                  </a:cubicBezTo>
                  <a:cubicBezTo>
                    <a:pt x="10287" y="36409"/>
                    <a:pt x="10437" y="36087"/>
                    <a:pt x="10667" y="35674"/>
                  </a:cubicBezTo>
                  <a:cubicBezTo>
                    <a:pt x="11890" y="33488"/>
                    <a:pt x="13912" y="31792"/>
                    <a:pt x="15633" y="30014"/>
                  </a:cubicBezTo>
                  <a:cubicBezTo>
                    <a:pt x="16970" y="28632"/>
                    <a:pt x="18959" y="26726"/>
                    <a:pt x="18729" y="24603"/>
                  </a:cubicBezTo>
                  <a:cubicBezTo>
                    <a:pt x="18673" y="24080"/>
                    <a:pt x="18455" y="23566"/>
                    <a:pt x="18158" y="23136"/>
                  </a:cubicBezTo>
                  <a:cubicBezTo>
                    <a:pt x="17990" y="22893"/>
                    <a:pt x="17799" y="22668"/>
                    <a:pt x="17588" y="22461"/>
                  </a:cubicBezTo>
                  <a:cubicBezTo>
                    <a:pt x="17529" y="22403"/>
                    <a:pt x="17338" y="22232"/>
                    <a:pt x="17261" y="22162"/>
                  </a:cubicBezTo>
                  <a:lnTo>
                    <a:pt x="17261" y="22162"/>
                  </a:lnTo>
                  <a:cubicBezTo>
                    <a:pt x="17099" y="22016"/>
                    <a:pt x="16938" y="21868"/>
                    <a:pt x="16764" y="21738"/>
                  </a:cubicBezTo>
                  <a:cubicBezTo>
                    <a:pt x="15822" y="21037"/>
                    <a:pt x="14720" y="20736"/>
                    <a:pt x="13579" y="20736"/>
                  </a:cubicBezTo>
                  <a:cubicBezTo>
                    <a:pt x="13382" y="20736"/>
                    <a:pt x="13184" y="20745"/>
                    <a:pt x="12985" y="20762"/>
                  </a:cubicBezTo>
                  <a:cubicBezTo>
                    <a:pt x="10516" y="20980"/>
                    <a:pt x="8273" y="22299"/>
                    <a:pt x="5785" y="22422"/>
                  </a:cubicBezTo>
                  <a:cubicBezTo>
                    <a:pt x="5771" y="22423"/>
                    <a:pt x="5759" y="22423"/>
                    <a:pt x="5749" y="22424"/>
                  </a:cubicBezTo>
                  <a:lnTo>
                    <a:pt x="5749" y="22424"/>
                  </a:lnTo>
                  <a:cubicBezTo>
                    <a:pt x="5666" y="22424"/>
                    <a:pt x="5584" y="22422"/>
                    <a:pt x="5501" y="22419"/>
                  </a:cubicBezTo>
                  <a:cubicBezTo>
                    <a:pt x="5373" y="22414"/>
                    <a:pt x="5247" y="22405"/>
                    <a:pt x="5119" y="22390"/>
                  </a:cubicBezTo>
                  <a:cubicBezTo>
                    <a:pt x="5049" y="22382"/>
                    <a:pt x="4980" y="22371"/>
                    <a:pt x="4910" y="22362"/>
                  </a:cubicBezTo>
                  <a:cubicBezTo>
                    <a:pt x="4892" y="22359"/>
                    <a:pt x="4878" y="22358"/>
                    <a:pt x="4865" y="22356"/>
                  </a:cubicBezTo>
                  <a:lnTo>
                    <a:pt x="4865" y="22356"/>
                  </a:lnTo>
                  <a:cubicBezTo>
                    <a:pt x="4721" y="22321"/>
                    <a:pt x="4582" y="22268"/>
                    <a:pt x="4437" y="22231"/>
                  </a:cubicBezTo>
                  <a:cubicBezTo>
                    <a:pt x="4429" y="22228"/>
                    <a:pt x="4422" y="22227"/>
                    <a:pt x="4415" y="22225"/>
                  </a:cubicBezTo>
                  <a:lnTo>
                    <a:pt x="4415" y="22225"/>
                  </a:lnTo>
                  <a:cubicBezTo>
                    <a:pt x="4356" y="22197"/>
                    <a:pt x="4298" y="22170"/>
                    <a:pt x="4241" y="22141"/>
                  </a:cubicBezTo>
                  <a:cubicBezTo>
                    <a:pt x="4189" y="22115"/>
                    <a:pt x="4140" y="22084"/>
                    <a:pt x="4087" y="22058"/>
                  </a:cubicBezTo>
                  <a:cubicBezTo>
                    <a:pt x="4082" y="22056"/>
                    <a:pt x="4077" y="22053"/>
                    <a:pt x="4073" y="22051"/>
                  </a:cubicBezTo>
                  <a:lnTo>
                    <a:pt x="4073" y="22051"/>
                  </a:lnTo>
                  <a:cubicBezTo>
                    <a:pt x="4068" y="22047"/>
                    <a:pt x="4064" y="22043"/>
                    <a:pt x="4058" y="22039"/>
                  </a:cubicBezTo>
                  <a:cubicBezTo>
                    <a:pt x="4018" y="22004"/>
                    <a:pt x="3859" y="21880"/>
                    <a:pt x="3808" y="21845"/>
                  </a:cubicBezTo>
                  <a:lnTo>
                    <a:pt x="3808" y="21845"/>
                  </a:lnTo>
                  <a:cubicBezTo>
                    <a:pt x="3771" y="21810"/>
                    <a:pt x="3728" y="21770"/>
                    <a:pt x="3726" y="21767"/>
                  </a:cubicBezTo>
                  <a:cubicBezTo>
                    <a:pt x="3654" y="21697"/>
                    <a:pt x="3589" y="21623"/>
                    <a:pt x="3522" y="21550"/>
                  </a:cubicBezTo>
                  <a:cubicBezTo>
                    <a:pt x="3508" y="21535"/>
                    <a:pt x="3497" y="21523"/>
                    <a:pt x="3487" y="21512"/>
                  </a:cubicBezTo>
                  <a:lnTo>
                    <a:pt x="3487" y="21512"/>
                  </a:lnTo>
                  <a:cubicBezTo>
                    <a:pt x="3484" y="21507"/>
                    <a:pt x="3479" y="21501"/>
                    <a:pt x="3474" y="21494"/>
                  </a:cubicBezTo>
                  <a:cubicBezTo>
                    <a:pt x="3419" y="21422"/>
                    <a:pt x="3365" y="21349"/>
                    <a:pt x="3314" y="21275"/>
                  </a:cubicBezTo>
                  <a:cubicBezTo>
                    <a:pt x="3205" y="21117"/>
                    <a:pt x="3102" y="20952"/>
                    <a:pt x="3007" y="20785"/>
                  </a:cubicBezTo>
                  <a:cubicBezTo>
                    <a:pt x="2931" y="20649"/>
                    <a:pt x="2868" y="20515"/>
                    <a:pt x="2779" y="20344"/>
                  </a:cubicBezTo>
                  <a:cubicBezTo>
                    <a:pt x="2748" y="20284"/>
                    <a:pt x="2728" y="20247"/>
                    <a:pt x="2717" y="20227"/>
                  </a:cubicBezTo>
                  <a:lnTo>
                    <a:pt x="2717" y="20227"/>
                  </a:lnTo>
                  <a:cubicBezTo>
                    <a:pt x="2679" y="20148"/>
                    <a:pt x="2641" y="20070"/>
                    <a:pt x="2605" y="19989"/>
                  </a:cubicBezTo>
                  <a:cubicBezTo>
                    <a:pt x="2351" y="19411"/>
                    <a:pt x="2266" y="19037"/>
                    <a:pt x="2194" y="18361"/>
                  </a:cubicBezTo>
                  <a:cubicBezTo>
                    <a:pt x="1887" y="15500"/>
                    <a:pt x="3049" y="12454"/>
                    <a:pt x="4320" y="9923"/>
                  </a:cubicBezTo>
                  <a:cubicBezTo>
                    <a:pt x="5638" y="7298"/>
                    <a:pt x="7329" y="4706"/>
                    <a:pt x="9493" y="2696"/>
                  </a:cubicBezTo>
                  <a:cubicBezTo>
                    <a:pt x="9857" y="2356"/>
                    <a:pt x="10252" y="2047"/>
                    <a:pt x="10671" y="1776"/>
                  </a:cubicBezTo>
                  <a:cubicBezTo>
                    <a:pt x="11456" y="1270"/>
                    <a:pt x="10251" y="1"/>
                    <a:pt x="9409" y="1"/>
                  </a:cubicBezTo>
                  <a:close/>
                </a:path>
              </a:pathLst>
            </a:custGeom>
            <a:solidFill>
              <a:srgbClr val="DE80D7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715099" y="-749742"/>
              <a:ext cx="748453" cy="1751944"/>
            </a:xfrm>
            <a:custGeom>
              <a:avLst/>
              <a:gdLst/>
              <a:ahLst/>
              <a:cxnLst/>
              <a:rect l="l" t="t" r="r" b="b"/>
              <a:pathLst>
                <a:path w="25831" h="60464" extrusionOk="0">
                  <a:moveTo>
                    <a:pt x="14353" y="21284"/>
                  </a:moveTo>
                  <a:cubicBezTo>
                    <a:pt x="14354" y="21284"/>
                    <a:pt x="14354" y="21284"/>
                    <a:pt x="14354" y="21284"/>
                  </a:cubicBezTo>
                  <a:cubicBezTo>
                    <a:pt x="14354" y="21284"/>
                    <a:pt x="14354" y="21284"/>
                    <a:pt x="14353" y="21284"/>
                  </a:cubicBezTo>
                  <a:close/>
                  <a:moveTo>
                    <a:pt x="14972" y="22124"/>
                  </a:moveTo>
                  <a:cubicBezTo>
                    <a:pt x="14973" y="22126"/>
                    <a:pt x="14974" y="22128"/>
                    <a:pt x="14974" y="22130"/>
                  </a:cubicBezTo>
                  <a:lnTo>
                    <a:pt x="14974" y="22130"/>
                  </a:lnTo>
                  <a:cubicBezTo>
                    <a:pt x="14974" y="22128"/>
                    <a:pt x="14973" y="22126"/>
                    <a:pt x="14972" y="22124"/>
                  </a:cubicBezTo>
                  <a:close/>
                  <a:moveTo>
                    <a:pt x="14144" y="21194"/>
                  </a:moveTo>
                  <a:cubicBezTo>
                    <a:pt x="14170" y="21203"/>
                    <a:pt x="14227" y="21221"/>
                    <a:pt x="14276" y="21236"/>
                  </a:cubicBezTo>
                  <a:lnTo>
                    <a:pt x="14276" y="21236"/>
                  </a:lnTo>
                  <a:cubicBezTo>
                    <a:pt x="14312" y="21272"/>
                    <a:pt x="14362" y="21305"/>
                    <a:pt x="14404" y="21335"/>
                  </a:cubicBezTo>
                  <a:cubicBezTo>
                    <a:pt x="14411" y="21341"/>
                    <a:pt x="14417" y="21345"/>
                    <a:pt x="14421" y="21347"/>
                  </a:cubicBezTo>
                  <a:lnTo>
                    <a:pt x="14421" y="21347"/>
                  </a:lnTo>
                  <a:cubicBezTo>
                    <a:pt x="14423" y="21349"/>
                    <a:pt x="14425" y="21352"/>
                    <a:pt x="14428" y="21354"/>
                  </a:cubicBezTo>
                  <a:cubicBezTo>
                    <a:pt x="14614" y="21565"/>
                    <a:pt x="14726" y="21709"/>
                    <a:pt x="14822" y="21872"/>
                  </a:cubicBezTo>
                  <a:cubicBezTo>
                    <a:pt x="14873" y="21958"/>
                    <a:pt x="14921" y="22046"/>
                    <a:pt x="14971" y="22134"/>
                  </a:cubicBezTo>
                  <a:cubicBezTo>
                    <a:pt x="14977" y="22145"/>
                    <a:pt x="14986" y="22167"/>
                    <a:pt x="14994" y="22184"/>
                  </a:cubicBezTo>
                  <a:lnTo>
                    <a:pt x="14994" y="22184"/>
                  </a:lnTo>
                  <a:cubicBezTo>
                    <a:pt x="15007" y="22225"/>
                    <a:pt x="15019" y="22267"/>
                    <a:pt x="15030" y="22308"/>
                  </a:cubicBezTo>
                  <a:cubicBezTo>
                    <a:pt x="15054" y="22396"/>
                    <a:pt x="15071" y="22485"/>
                    <a:pt x="15086" y="22573"/>
                  </a:cubicBezTo>
                  <a:cubicBezTo>
                    <a:pt x="15088" y="22587"/>
                    <a:pt x="15091" y="22624"/>
                    <a:pt x="15093" y="22643"/>
                  </a:cubicBezTo>
                  <a:lnTo>
                    <a:pt x="15093" y="22643"/>
                  </a:lnTo>
                  <a:cubicBezTo>
                    <a:pt x="15094" y="22677"/>
                    <a:pt x="15095" y="22713"/>
                    <a:pt x="15094" y="22746"/>
                  </a:cubicBezTo>
                  <a:cubicBezTo>
                    <a:pt x="15087" y="22963"/>
                    <a:pt x="15062" y="23180"/>
                    <a:pt x="15017" y="23393"/>
                  </a:cubicBezTo>
                  <a:cubicBezTo>
                    <a:pt x="14942" y="23741"/>
                    <a:pt x="14761" y="24150"/>
                    <a:pt x="14549" y="24538"/>
                  </a:cubicBezTo>
                  <a:cubicBezTo>
                    <a:pt x="13546" y="26367"/>
                    <a:pt x="11836" y="27877"/>
                    <a:pt x="10089" y="28978"/>
                  </a:cubicBezTo>
                  <a:cubicBezTo>
                    <a:pt x="9781" y="29172"/>
                    <a:pt x="9606" y="29280"/>
                    <a:pt x="9368" y="29395"/>
                  </a:cubicBezTo>
                  <a:lnTo>
                    <a:pt x="9368" y="29395"/>
                  </a:lnTo>
                  <a:cubicBezTo>
                    <a:pt x="9239" y="28649"/>
                    <a:pt x="9206" y="27758"/>
                    <a:pt x="9386" y="26920"/>
                  </a:cubicBezTo>
                  <a:cubicBezTo>
                    <a:pt x="9414" y="26780"/>
                    <a:pt x="9453" y="26641"/>
                    <a:pt x="9499" y="26505"/>
                  </a:cubicBezTo>
                  <a:cubicBezTo>
                    <a:pt x="9574" y="26289"/>
                    <a:pt x="9657" y="26075"/>
                    <a:pt x="9748" y="25864"/>
                  </a:cubicBezTo>
                  <a:cubicBezTo>
                    <a:pt x="9946" y="25406"/>
                    <a:pt x="10175" y="24960"/>
                    <a:pt x="10431" y="24529"/>
                  </a:cubicBezTo>
                  <a:cubicBezTo>
                    <a:pt x="10950" y="23648"/>
                    <a:pt x="11550" y="22826"/>
                    <a:pt x="12309" y="22147"/>
                  </a:cubicBezTo>
                  <a:cubicBezTo>
                    <a:pt x="12471" y="22001"/>
                    <a:pt x="12640" y="21864"/>
                    <a:pt x="12817" y="21735"/>
                  </a:cubicBezTo>
                  <a:cubicBezTo>
                    <a:pt x="12913" y="21666"/>
                    <a:pt x="13012" y="21600"/>
                    <a:pt x="13113" y="21537"/>
                  </a:cubicBezTo>
                  <a:cubicBezTo>
                    <a:pt x="13258" y="21444"/>
                    <a:pt x="13201" y="21477"/>
                    <a:pt x="13292" y="21434"/>
                  </a:cubicBezTo>
                  <a:cubicBezTo>
                    <a:pt x="13474" y="21350"/>
                    <a:pt x="13662" y="21279"/>
                    <a:pt x="13857" y="21227"/>
                  </a:cubicBezTo>
                  <a:cubicBezTo>
                    <a:pt x="13862" y="21225"/>
                    <a:pt x="13866" y="21224"/>
                    <a:pt x="13869" y="21223"/>
                  </a:cubicBezTo>
                  <a:lnTo>
                    <a:pt x="13869" y="21223"/>
                  </a:lnTo>
                  <a:cubicBezTo>
                    <a:pt x="13898" y="21219"/>
                    <a:pt x="13928" y="21214"/>
                    <a:pt x="13956" y="21212"/>
                  </a:cubicBezTo>
                  <a:cubicBezTo>
                    <a:pt x="14002" y="21209"/>
                    <a:pt x="14060" y="21209"/>
                    <a:pt x="14106" y="21201"/>
                  </a:cubicBezTo>
                  <a:lnTo>
                    <a:pt x="14106" y="21201"/>
                  </a:lnTo>
                  <a:cubicBezTo>
                    <a:pt x="14186" y="21216"/>
                    <a:pt x="14246" y="21232"/>
                    <a:pt x="14250" y="21232"/>
                  </a:cubicBezTo>
                  <a:cubicBezTo>
                    <a:pt x="14254" y="21232"/>
                    <a:pt x="14224" y="21222"/>
                    <a:pt x="14144" y="21194"/>
                  </a:cubicBezTo>
                  <a:lnTo>
                    <a:pt x="14144" y="21194"/>
                  </a:lnTo>
                  <a:cubicBezTo>
                    <a:pt x="14144" y="21194"/>
                    <a:pt x="14144" y="21194"/>
                    <a:pt x="14144" y="21194"/>
                  </a:cubicBezTo>
                  <a:close/>
                  <a:moveTo>
                    <a:pt x="4782" y="29721"/>
                  </a:moveTo>
                  <a:cubicBezTo>
                    <a:pt x="4783" y="29721"/>
                    <a:pt x="4784" y="29721"/>
                    <a:pt x="4786" y="29722"/>
                  </a:cubicBezTo>
                  <a:lnTo>
                    <a:pt x="4786" y="29722"/>
                  </a:lnTo>
                  <a:cubicBezTo>
                    <a:pt x="4784" y="29721"/>
                    <a:pt x="4783" y="29721"/>
                    <a:pt x="4782" y="29721"/>
                  </a:cubicBezTo>
                  <a:close/>
                  <a:moveTo>
                    <a:pt x="4807" y="29729"/>
                  </a:moveTo>
                  <a:cubicBezTo>
                    <a:pt x="4858" y="29748"/>
                    <a:pt x="4915" y="29780"/>
                    <a:pt x="4910" y="29780"/>
                  </a:cubicBezTo>
                  <a:cubicBezTo>
                    <a:pt x="4907" y="29780"/>
                    <a:pt x="4879" y="29767"/>
                    <a:pt x="4807" y="29729"/>
                  </a:cubicBezTo>
                  <a:close/>
                  <a:moveTo>
                    <a:pt x="17346" y="35867"/>
                  </a:moveTo>
                  <a:cubicBezTo>
                    <a:pt x="17350" y="35867"/>
                    <a:pt x="17373" y="35889"/>
                    <a:pt x="17429" y="35954"/>
                  </a:cubicBezTo>
                  <a:lnTo>
                    <a:pt x="17429" y="35954"/>
                  </a:lnTo>
                  <a:cubicBezTo>
                    <a:pt x="17385" y="35925"/>
                    <a:pt x="17339" y="35867"/>
                    <a:pt x="17346" y="35867"/>
                  </a:cubicBezTo>
                  <a:close/>
                  <a:moveTo>
                    <a:pt x="17569" y="36120"/>
                  </a:moveTo>
                  <a:cubicBezTo>
                    <a:pt x="17608" y="36168"/>
                    <a:pt x="17629" y="36219"/>
                    <a:pt x="17630" y="36232"/>
                  </a:cubicBezTo>
                  <a:lnTo>
                    <a:pt x="17630" y="36232"/>
                  </a:lnTo>
                  <a:cubicBezTo>
                    <a:pt x="17607" y="36195"/>
                    <a:pt x="17586" y="36158"/>
                    <a:pt x="17569" y="36120"/>
                  </a:cubicBezTo>
                  <a:close/>
                  <a:moveTo>
                    <a:pt x="17781" y="36484"/>
                  </a:moveTo>
                  <a:lnTo>
                    <a:pt x="17781" y="36484"/>
                  </a:lnTo>
                  <a:cubicBezTo>
                    <a:pt x="17785" y="36496"/>
                    <a:pt x="17789" y="36508"/>
                    <a:pt x="17793" y="36519"/>
                  </a:cubicBezTo>
                  <a:lnTo>
                    <a:pt x="17793" y="36519"/>
                  </a:lnTo>
                  <a:cubicBezTo>
                    <a:pt x="17789" y="36509"/>
                    <a:pt x="17785" y="36497"/>
                    <a:pt x="17781" y="36484"/>
                  </a:cubicBezTo>
                  <a:close/>
                  <a:moveTo>
                    <a:pt x="17796" y="36527"/>
                  </a:moveTo>
                  <a:cubicBezTo>
                    <a:pt x="17809" y="36560"/>
                    <a:pt x="17817" y="36584"/>
                    <a:pt x="17817" y="36584"/>
                  </a:cubicBezTo>
                  <a:cubicBezTo>
                    <a:pt x="17816" y="36584"/>
                    <a:pt x="17810" y="36567"/>
                    <a:pt x="17796" y="36527"/>
                  </a:cubicBezTo>
                  <a:close/>
                  <a:moveTo>
                    <a:pt x="17985" y="37409"/>
                  </a:moveTo>
                  <a:cubicBezTo>
                    <a:pt x="17985" y="37411"/>
                    <a:pt x="17985" y="37413"/>
                    <a:pt x="17985" y="37414"/>
                  </a:cubicBezTo>
                  <a:cubicBezTo>
                    <a:pt x="17985" y="37413"/>
                    <a:pt x="17985" y="37411"/>
                    <a:pt x="17985" y="37409"/>
                  </a:cubicBezTo>
                  <a:close/>
                  <a:moveTo>
                    <a:pt x="9734" y="1"/>
                  </a:moveTo>
                  <a:cubicBezTo>
                    <a:pt x="9543" y="1"/>
                    <a:pt x="9367" y="52"/>
                    <a:pt x="9231" y="170"/>
                  </a:cubicBezTo>
                  <a:lnTo>
                    <a:pt x="9231" y="173"/>
                  </a:lnTo>
                  <a:cubicBezTo>
                    <a:pt x="8296" y="981"/>
                    <a:pt x="7563" y="2042"/>
                    <a:pt x="6908" y="3084"/>
                  </a:cubicBezTo>
                  <a:cubicBezTo>
                    <a:pt x="6018" y="4499"/>
                    <a:pt x="5258" y="5999"/>
                    <a:pt x="4569" y="7521"/>
                  </a:cubicBezTo>
                  <a:cubicBezTo>
                    <a:pt x="2968" y="11066"/>
                    <a:pt x="1706" y="14822"/>
                    <a:pt x="986" y="18648"/>
                  </a:cubicBezTo>
                  <a:cubicBezTo>
                    <a:pt x="401" y="21749"/>
                    <a:pt x="0" y="25390"/>
                    <a:pt x="1411" y="28336"/>
                  </a:cubicBezTo>
                  <a:cubicBezTo>
                    <a:pt x="2074" y="29719"/>
                    <a:pt x="3230" y="30775"/>
                    <a:pt x="4652" y="31339"/>
                  </a:cubicBezTo>
                  <a:cubicBezTo>
                    <a:pt x="5448" y="31655"/>
                    <a:pt x="6286" y="31781"/>
                    <a:pt x="7129" y="31781"/>
                  </a:cubicBezTo>
                  <a:cubicBezTo>
                    <a:pt x="7534" y="31781"/>
                    <a:pt x="7940" y="31752"/>
                    <a:pt x="8343" y="31701"/>
                  </a:cubicBezTo>
                  <a:lnTo>
                    <a:pt x="8343" y="31701"/>
                  </a:lnTo>
                  <a:cubicBezTo>
                    <a:pt x="8977" y="32515"/>
                    <a:pt x="9817" y="33157"/>
                    <a:pt x="10776" y="33606"/>
                  </a:cubicBezTo>
                  <a:cubicBezTo>
                    <a:pt x="12086" y="34221"/>
                    <a:pt x="13477" y="34524"/>
                    <a:pt x="14870" y="34884"/>
                  </a:cubicBezTo>
                  <a:cubicBezTo>
                    <a:pt x="15477" y="35042"/>
                    <a:pt x="16061" y="35238"/>
                    <a:pt x="16650" y="35451"/>
                  </a:cubicBezTo>
                  <a:lnTo>
                    <a:pt x="16650" y="35451"/>
                  </a:lnTo>
                  <a:cubicBezTo>
                    <a:pt x="16700" y="35476"/>
                    <a:pt x="16752" y="35500"/>
                    <a:pt x="16803" y="35526"/>
                  </a:cubicBezTo>
                  <a:cubicBezTo>
                    <a:pt x="16925" y="35588"/>
                    <a:pt x="17039" y="35663"/>
                    <a:pt x="17158" y="35729"/>
                  </a:cubicBezTo>
                  <a:lnTo>
                    <a:pt x="17158" y="35729"/>
                  </a:lnTo>
                  <a:cubicBezTo>
                    <a:pt x="17208" y="35769"/>
                    <a:pt x="17259" y="35806"/>
                    <a:pt x="17308" y="35846"/>
                  </a:cubicBezTo>
                  <a:cubicBezTo>
                    <a:pt x="17345" y="35876"/>
                    <a:pt x="17387" y="35928"/>
                    <a:pt x="17430" y="35955"/>
                  </a:cubicBezTo>
                  <a:lnTo>
                    <a:pt x="17430" y="35955"/>
                  </a:lnTo>
                  <a:cubicBezTo>
                    <a:pt x="17473" y="36007"/>
                    <a:pt x="17517" y="36058"/>
                    <a:pt x="17560" y="36109"/>
                  </a:cubicBezTo>
                  <a:cubicBezTo>
                    <a:pt x="17563" y="36112"/>
                    <a:pt x="17566" y="36116"/>
                    <a:pt x="17569" y="36119"/>
                  </a:cubicBezTo>
                  <a:lnTo>
                    <a:pt x="17569" y="36119"/>
                  </a:lnTo>
                  <a:cubicBezTo>
                    <a:pt x="17565" y="36111"/>
                    <a:pt x="17562" y="36103"/>
                    <a:pt x="17559" y="36095"/>
                  </a:cubicBezTo>
                  <a:lnTo>
                    <a:pt x="17559" y="36095"/>
                  </a:lnTo>
                  <a:cubicBezTo>
                    <a:pt x="17562" y="36103"/>
                    <a:pt x="17566" y="36112"/>
                    <a:pt x="17569" y="36120"/>
                  </a:cubicBezTo>
                  <a:lnTo>
                    <a:pt x="17569" y="36120"/>
                  </a:lnTo>
                  <a:cubicBezTo>
                    <a:pt x="17569" y="36120"/>
                    <a:pt x="17569" y="36119"/>
                    <a:pt x="17569" y="36119"/>
                  </a:cubicBezTo>
                  <a:lnTo>
                    <a:pt x="17569" y="36119"/>
                  </a:lnTo>
                  <a:cubicBezTo>
                    <a:pt x="17604" y="36204"/>
                    <a:pt x="17623" y="36235"/>
                    <a:pt x="17628" y="36235"/>
                  </a:cubicBezTo>
                  <a:cubicBezTo>
                    <a:pt x="17629" y="36235"/>
                    <a:pt x="17630" y="36234"/>
                    <a:pt x="17630" y="36232"/>
                  </a:cubicBezTo>
                  <a:lnTo>
                    <a:pt x="17630" y="36232"/>
                  </a:lnTo>
                  <a:cubicBezTo>
                    <a:pt x="17675" y="36308"/>
                    <a:pt x="17727" y="36383"/>
                    <a:pt x="17765" y="36459"/>
                  </a:cubicBezTo>
                  <a:cubicBezTo>
                    <a:pt x="17777" y="36483"/>
                    <a:pt x="17787" y="36507"/>
                    <a:pt x="17796" y="36527"/>
                  </a:cubicBezTo>
                  <a:lnTo>
                    <a:pt x="17796" y="36527"/>
                  </a:lnTo>
                  <a:cubicBezTo>
                    <a:pt x="17815" y="36584"/>
                    <a:pt x="17835" y="36640"/>
                    <a:pt x="17851" y="36697"/>
                  </a:cubicBezTo>
                  <a:cubicBezTo>
                    <a:pt x="17896" y="36849"/>
                    <a:pt x="17931" y="37004"/>
                    <a:pt x="17955" y="37162"/>
                  </a:cubicBezTo>
                  <a:cubicBezTo>
                    <a:pt x="17965" y="37227"/>
                    <a:pt x="17973" y="37294"/>
                    <a:pt x="17980" y="37360"/>
                  </a:cubicBezTo>
                  <a:lnTo>
                    <a:pt x="17980" y="37360"/>
                  </a:lnTo>
                  <a:cubicBezTo>
                    <a:pt x="17978" y="37345"/>
                    <a:pt x="17977" y="37339"/>
                    <a:pt x="17977" y="37339"/>
                  </a:cubicBezTo>
                  <a:lnTo>
                    <a:pt x="17977" y="37339"/>
                  </a:lnTo>
                  <a:cubicBezTo>
                    <a:pt x="17975" y="37339"/>
                    <a:pt x="17986" y="37489"/>
                    <a:pt x="17988" y="37531"/>
                  </a:cubicBezTo>
                  <a:cubicBezTo>
                    <a:pt x="17992" y="37739"/>
                    <a:pt x="17985" y="37945"/>
                    <a:pt x="17968" y="38152"/>
                  </a:cubicBezTo>
                  <a:cubicBezTo>
                    <a:pt x="17926" y="38613"/>
                    <a:pt x="17849" y="39068"/>
                    <a:pt x="17738" y="39517"/>
                  </a:cubicBezTo>
                  <a:cubicBezTo>
                    <a:pt x="17100" y="42140"/>
                    <a:pt x="15452" y="44289"/>
                    <a:pt x="14164" y="46616"/>
                  </a:cubicBezTo>
                  <a:cubicBezTo>
                    <a:pt x="12796" y="49087"/>
                    <a:pt x="11733" y="51966"/>
                    <a:pt x="13044" y="54692"/>
                  </a:cubicBezTo>
                  <a:cubicBezTo>
                    <a:pt x="13768" y="56195"/>
                    <a:pt x="15054" y="57465"/>
                    <a:pt x="16581" y="58131"/>
                  </a:cubicBezTo>
                  <a:cubicBezTo>
                    <a:pt x="17907" y="58709"/>
                    <a:pt x="19330" y="58799"/>
                    <a:pt x="20752" y="58927"/>
                  </a:cubicBezTo>
                  <a:cubicBezTo>
                    <a:pt x="21083" y="58957"/>
                    <a:pt x="21414" y="58992"/>
                    <a:pt x="21743" y="59042"/>
                  </a:cubicBezTo>
                  <a:cubicBezTo>
                    <a:pt x="22019" y="59083"/>
                    <a:pt x="22345" y="59149"/>
                    <a:pt x="22477" y="59189"/>
                  </a:cubicBezTo>
                  <a:cubicBezTo>
                    <a:pt x="22634" y="59235"/>
                    <a:pt x="22787" y="59288"/>
                    <a:pt x="22941" y="59344"/>
                  </a:cubicBezTo>
                  <a:cubicBezTo>
                    <a:pt x="22960" y="59350"/>
                    <a:pt x="23053" y="59392"/>
                    <a:pt x="23056" y="59392"/>
                  </a:cubicBezTo>
                  <a:cubicBezTo>
                    <a:pt x="23056" y="59392"/>
                    <a:pt x="23056" y="59392"/>
                    <a:pt x="23056" y="59392"/>
                  </a:cubicBezTo>
                  <a:lnTo>
                    <a:pt x="23056" y="59392"/>
                  </a:lnTo>
                  <a:cubicBezTo>
                    <a:pt x="23108" y="59417"/>
                    <a:pt x="23159" y="59443"/>
                    <a:pt x="23209" y="59471"/>
                  </a:cubicBezTo>
                  <a:cubicBezTo>
                    <a:pt x="23396" y="59570"/>
                    <a:pt x="23589" y="59687"/>
                    <a:pt x="23771" y="59864"/>
                  </a:cubicBezTo>
                  <a:cubicBezTo>
                    <a:pt x="24085" y="60168"/>
                    <a:pt x="24534" y="60464"/>
                    <a:pt x="24991" y="60464"/>
                  </a:cubicBezTo>
                  <a:cubicBezTo>
                    <a:pt x="25105" y="60464"/>
                    <a:pt x="25219" y="60445"/>
                    <a:pt x="25332" y="60404"/>
                  </a:cubicBezTo>
                  <a:cubicBezTo>
                    <a:pt x="25831" y="60222"/>
                    <a:pt x="25805" y="59609"/>
                    <a:pt x="25462" y="59276"/>
                  </a:cubicBezTo>
                  <a:cubicBezTo>
                    <a:pt x="24319" y="58168"/>
                    <a:pt x="22955" y="57554"/>
                    <a:pt x="21386" y="57310"/>
                  </a:cubicBezTo>
                  <a:cubicBezTo>
                    <a:pt x="20177" y="57120"/>
                    <a:pt x="18802" y="57152"/>
                    <a:pt x="17685" y="56867"/>
                  </a:cubicBezTo>
                  <a:cubicBezTo>
                    <a:pt x="17163" y="56735"/>
                    <a:pt x="16720" y="56542"/>
                    <a:pt x="16335" y="56232"/>
                  </a:cubicBezTo>
                  <a:cubicBezTo>
                    <a:pt x="15864" y="55850"/>
                    <a:pt x="15431" y="55292"/>
                    <a:pt x="15132" y="54724"/>
                  </a:cubicBezTo>
                  <a:cubicBezTo>
                    <a:pt x="14560" y="53634"/>
                    <a:pt x="14539" y="52407"/>
                    <a:pt x="14801" y="51227"/>
                  </a:cubicBezTo>
                  <a:cubicBezTo>
                    <a:pt x="15392" y="48554"/>
                    <a:pt x="17202" y="46265"/>
                    <a:pt x="18517" y="43918"/>
                  </a:cubicBezTo>
                  <a:cubicBezTo>
                    <a:pt x="19477" y="42204"/>
                    <a:pt x="20305" y="40076"/>
                    <a:pt x="20188" y="38069"/>
                  </a:cubicBezTo>
                  <a:cubicBezTo>
                    <a:pt x="20097" y="36493"/>
                    <a:pt x="19294" y="35274"/>
                    <a:pt x="17977" y="34429"/>
                  </a:cubicBezTo>
                  <a:cubicBezTo>
                    <a:pt x="16899" y="33737"/>
                    <a:pt x="15619" y="33424"/>
                    <a:pt x="14391" y="33120"/>
                  </a:cubicBezTo>
                  <a:cubicBezTo>
                    <a:pt x="13766" y="32965"/>
                    <a:pt x="13142" y="32815"/>
                    <a:pt x="12528" y="32623"/>
                  </a:cubicBezTo>
                  <a:cubicBezTo>
                    <a:pt x="12220" y="32528"/>
                    <a:pt x="11915" y="32422"/>
                    <a:pt x="11616" y="32301"/>
                  </a:cubicBezTo>
                  <a:cubicBezTo>
                    <a:pt x="11582" y="32287"/>
                    <a:pt x="11538" y="32274"/>
                    <a:pt x="11497" y="32258"/>
                  </a:cubicBezTo>
                  <a:lnTo>
                    <a:pt x="11497" y="32258"/>
                  </a:lnTo>
                  <a:cubicBezTo>
                    <a:pt x="11475" y="32243"/>
                    <a:pt x="11451" y="32229"/>
                    <a:pt x="11429" y="32218"/>
                  </a:cubicBezTo>
                  <a:cubicBezTo>
                    <a:pt x="11285" y="32144"/>
                    <a:pt x="11140" y="32072"/>
                    <a:pt x="11001" y="31991"/>
                  </a:cubicBezTo>
                  <a:cubicBezTo>
                    <a:pt x="10944" y="31958"/>
                    <a:pt x="10888" y="31922"/>
                    <a:pt x="10831" y="31890"/>
                  </a:cubicBezTo>
                  <a:lnTo>
                    <a:pt x="10831" y="31890"/>
                  </a:lnTo>
                  <a:cubicBezTo>
                    <a:pt x="10713" y="31800"/>
                    <a:pt x="10593" y="31716"/>
                    <a:pt x="10480" y="31620"/>
                  </a:cubicBezTo>
                  <a:cubicBezTo>
                    <a:pt x="10448" y="31593"/>
                    <a:pt x="10416" y="31564"/>
                    <a:pt x="10384" y="31535"/>
                  </a:cubicBezTo>
                  <a:lnTo>
                    <a:pt x="10384" y="31535"/>
                  </a:lnTo>
                  <a:cubicBezTo>
                    <a:pt x="10399" y="31550"/>
                    <a:pt x="10405" y="31557"/>
                    <a:pt x="10404" y="31557"/>
                  </a:cubicBezTo>
                  <a:cubicBezTo>
                    <a:pt x="10401" y="31557"/>
                    <a:pt x="10378" y="31537"/>
                    <a:pt x="10337" y="31493"/>
                  </a:cubicBezTo>
                  <a:lnTo>
                    <a:pt x="10337" y="31493"/>
                  </a:lnTo>
                  <a:cubicBezTo>
                    <a:pt x="10353" y="31507"/>
                    <a:pt x="10368" y="31521"/>
                    <a:pt x="10384" y="31535"/>
                  </a:cubicBezTo>
                  <a:lnTo>
                    <a:pt x="10384" y="31535"/>
                  </a:lnTo>
                  <a:cubicBezTo>
                    <a:pt x="10372" y="31524"/>
                    <a:pt x="10356" y="31508"/>
                    <a:pt x="10333" y="31489"/>
                  </a:cubicBezTo>
                  <a:lnTo>
                    <a:pt x="10333" y="31489"/>
                  </a:lnTo>
                  <a:cubicBezTo>
                    <a:pt x="10335" y="31490"/>
                    <a:pt x="10336" y="31491"/>
                    <a:pt x="10337" y="31493"/>
                  </a:cubicBezTo>
                  <a:lnTo>
                    <a:pt x="10337" y="31493"/>
                  </a:lnTo>
                  <a:cubicBezTo>
                    <a:pt x="10324" y="31482"/>
                    <a:pt x="10312" y="31471"/>
                    <a:pt x="10300" y="31460"/>
                  </a:cubicBezTo>
                  <a:lnTo>
                    <a:pt x="10300" y="31460"/>
                  </a:lnTo>
                  <a:cubicBezTo>
                    <a:pt x="10312" y="31471"/>
                    <a:pt x="10323" y="31480"/>
                    <a:pt x="10333" y="31489"/>
                  </a:cubicBezTo>
                  <a:lnTo>
                    <a:pt x="10333" y="31489"/>
                  </a:lnTo>
                  <a:cubicBezTo>
                    <a:pt x="10329" y="31485"/>
                    <a:pt x="10325" y="31480"/>
                    <a:pt x="10320" y="31475"/>
                  </a:cubicBezTo>
                  <a:cubicBezTo>
                    <a:pt x="10275" y="31425"/>
                    <a:pt x="10232" y="31374"/>
                    <a:pt x="10190" y="31324"/>
                  </a:cubicBezTo>
                  <a:lnTo>
                    <a:pt x="10190" y="31324"/>
                  </a:lnTo>
                  <a:cubicBezTo>
                    <a:pt x="10339" y="31271"/>
                    <a:pt x="10485" y="31210"/>
                    <a:pt x="10629" y="31144"/>
                  </a:cubicBezTo>
                  <a:cubicBezTo>
                    <a:pt x="11084" y="30932"/>
                    <a:pt x="11526" y="30690"/>
                    <a:pt x="11948" y="30417"/>
                  </a:cubicBezTo>
                  <a:cubicBezTo>
                    <a:pt x="12907" y="29809"/>
                    <a:pt x="13797" y="29083"/>
                    <a:pt x="14600" y="28281"/>
                  </a:cubicBezTo>
                  <a:cubicBezTo>
                    <a:pt x="15988" y="26898"/>
                    <a:pt x="17752" y="24786"/>
                    <a:pt x="17218" y="22656"/>
                  </a:cubicBezTo>
                  <a:cubicBezTo>
                    <a:pt x="16773" y="20878"/>
                    <a:pt x="15040" y="19461"/>
                    <a:pt x="13254" y="19461"/>
                  </a:cubicBezTo>
                  <a:cubicBezTo>
                    <a:pt x="12761" y="19461"/>
                    <a:pt x="12264" y="19568"/>
                    <a:pt x="11788" y="19806"/>
                  </a:cubicBezTo>
                  <a:cubicBezTo>
                    <a:pt x="9881" y="20762"/>
                    <a:pt x="8485" y="22808"/>
                    <a:pt x="7660" y="24724"/>
                  </a:cubicBezTo>
                  <a:cubicBezTo>
                    <a:pt x="6966" y="26337"/>
                    <a:pt x="6845" y="28259"/>
                    <a:pt x="7404" y="29942"/>
                  </a:cubicBezTo>
                  <a:lnTo>
                    <a:pt x="7404" y="29942"/>
                  </a:lnTo>
                  <a:cubicBezTo>
                    <a:pt x="7265" y="29960"/>
                    <a:pt x="7126" y="29976"/>
                    <a:pt x="6988" y="29987"/>
                  </a:cubicBezTo>
                  <a:cubicBezTo>
                    <a:pt x="6817" y="30002"/>
                    <a:pt x="6646" y="30011"/>
                    <a:pt x="6475" y="30016"/>
                  </a:cubicBezTo>
                  <a:cubicBezTo>
                    <a:pt x="6454" y="30017"/>
                    <a:pt x="6432" y="30017"/>
                    <a:pt x="6411" y="30017"/>
                  </a:cubicBezTo>
                  <a:cubicBezTo>
                    <a:pt x="6373" y="30017"/>
                    <a:pt x="6336" y="30016"/>
                    <a:pt x="6298" y="30016"/>
                  </a:cubicBezTo>
                  <a:cubicBezTo>
                    <a:pt x="6263" y="30016"/>
                    <a:pt x="6229" y="30017"/>
                    <a:pt x="6194" y="30018"/>
                  </a:cubicBezTo>
                  <a:cubicBezTo>
                    <a:pt x="6185" y="30018"/>
                    <a:pt x="6178" y="30018"/>
                    <a:pt x="6172" y="30019"/>
                  </a:cubicBezTo>
                  <a:lnTo>
                    <a:pt x="6172" y="30019"/>
                  </a:lnTo>
                  <a:cubicBezTo>
                    <a:pt x="6159" y="30018"/>
                    <a:pt x="6143" y="30016"/>
                    <a:pt x="6124" y="30015"/>
                  </a:cubicBezTo>
                  <a:cubicBezTo>
                    <a:pt x="5962" y="30000"/>
                    <a:pt x="5801" y="29986"/>
                    <a:pt x="5641" y="29962"/>
                  </a:cubicBezTo>
                  <a:cubicBezTo>
                    <a:pt x="5569" y="29952"/>
                    <a:pt x="5497" y="29938"/>
                    <a:pt x="5425" y="29927"/>
                  </a:cubicBezTo>
                  <a:cubicBezTo>
                    <a:pt x="5404" y="29922"/>
                    <a:pt x="5383" y="29917"/>
                    <a:pt x="5361" y="29912"/>
                  </a:cubicBezTo>
                  <a:lnTo>
                    <a:pt x="5361" y="29912"/>
                  </a:lnTo>
                  <a:cubicBezTo>
                    <a:pt x="5235" y="29864"/>
                    <a:pt x="5095" y="29839"/>
                    <a:pt x="4967" y="29793"/>
                  </a:cubicBezTo>
                  <a:cubicBezTo>
                    <a:pt x="4912" y="29773"/>
                    <a:pt x="4859" y="29746"/>
                    <a:pt x="4805" y="29728"/>
                  </a:cubicBezTo>
                  <a:lnTo>
                    <a:pt x="4805" y="29728"/>
                  </a:lnTo>
                  <a:cubicBezTo>
                    <a:pt x="4801" y="29726"/>
                    <a:pt x="4796" y="29723"/>
                    <a:pt x="4791" y="29721"/>
                  </a:cubicBezTo>
                  <a:cubicBezTo>
                    <a:pt x="4681" y="29662"/>
                    <a:pt x="4573" y="29589"/>
                    <a:pt x="4462" y="29533"/>
                  </a:cubicBezTo>
                  <a:lnTo>
                    <a:pt x="4462" y="29533"/>
                  </a:lnTo>
                  <a:cubicBezTo>
                    <a:pt x="4409" y="29493"/>
                    <a:pt x="4355" y="29453"/>
                    <a:pt x="4304" y="29411"/>
                  </a:cubicBezTo>
                  <a:cubicBezTo>
                    <a:pt x="4255" y="29371"/>
                    <a:pt x="4209" y="29330"/>
                    <a:pt x="4161" y="29290"/>
                  </a:cubicBezTo>
                  <a:lnTo>
                    <a:pt x="4161" y="29290"/>
                  </a:lnTo>
                  <a:cubicBezTo>
                    <a:pt x="4074" y="29187"/>
                    <a:pt x="3976" y="29092"/>
                    <a:pt x="3890" y="28986"/>
                  </a:cubicBezTo>
                  <a:cubicBezTo>
                    <a:pt x="3852" y="28938"/>
                    <a:pt x="3816" y="28888"/>
                    <a:pt x="3776" y="28840"/>
                  </a:cubicBezTo>
                  <a:lnTo>
                    <a:pt x="3776" y="28840"/>
                  </a:lnTo>
                  <a:cubicBezTo>
                    <a:pt x="3704" y="28714"/>
                    <a:pt x="3621" y="28596"/>
                    <a:pt x="3552" y="28468"/>
                  </a:cubicBezTo>
                  <a:cubicBezTo>
                    <a:pt x="3483" y="28342"/>
                    <a:pt x="3417" y="28214"/>
                    <a:pt x="3358" y="28082"/>
                  </a:cubicBezTo>
                  <a:cubicBezTo>
                    <a:pt x="3330" y="28019"/>
                    <a:pt x="3304" y="27955"/>
                    <a:pt x="3277" y="27893"/>
                  </a:cubicBezTo>
                  <a:cubicBezTo>
                    <a:pt x="3275" y="27890"/>
                    <a:pt x="3274" y="27887"/>
                    <a:pt x="3272" y="27884"/>
                  </a:cubicBezTo>
                  <a:lnTo>
                    <a:pt x="3272" y="27884"/>
                  </a:lnTo>
                  <a:cubicBezTo>
                    <a:pt x="3263" y="27860"/>
                    <a:pt x="3255" y="27837"/>
                    <a:pt x="3246" y="27813"/>
                  </a:cubicBezTo>
                  <a:cubicBezTo>
                    <a:pt x="3031" y="27192"/>
                    <a:pt x="2881" y="26553"/>
                    <a:pt x="2798" y="25901"/>
                  </a:cubicBezTo>
                  <a:cubicBezTo>
                    <a:pt x="2774" y="25728"/>
                    <a:pt x="2756" y="25556"/>
                    <a:pt x="2738" y="25382"/>
                  </a:cubicBezTo>
                  <a:cubicBezTo>
                    <a:pt x="2736" y="25356"/>
                    <a:pt x="2734" y="25339"/>
                    <a:pt x="2733" y="25326"/>
                  </a:cubicBezTo>
                  <a:lnTo>
                    <a:pt x="2733" y="25326"/>
                  </a:lnTo>
                  <a:cubicBezTo>
                    <a:pt x="2733" y="25320"/>
                    <a:pt x="2732" y="25299"/>
                    <a:pt x="2729" y="25246"/>
                  </a:cubicBezTo>
                  <a:cubicBezTo>
                    <a:pt x="2722" y="25149"/>
                    <a:pt x="2716" y="25053"/>
                    <a:pt x="2713" y="24955"/>
                  </a:cubicBezTo>
                  <a:cubicBezTo>
                    <a:pt x="2694" y="24567"/>
                    <a:pt x="2690" y="24179"/>
                    <a:pt x="2698" y="23791"/>
                  </a:cubicBezTo>
                  <a:cubicBezTo>
                    <a:pt x="2719" y="22957"/>
                    <a:pt x="2783" y="22126"/>
                    <a:pt x="2890" y="21299"/>
                  </a:cubicBezTo>
                  <a:cubicBezTo>
                    <a:pt x="3357" y="17632"/>
                    <a:pt x="4406" y="14162"/>
                    <a:pt x="5766" y="10761"/>
                  </a:cubicBezTo>
                  <a:cubicBezTo>
                    <a:pt x="6900" y="7918"/>
                    <a:pt x="8229" y="4980"/>
                    <a:pt x="10153" y="2571"/>
                  </a:cubicBezTo>
                  <a:cubicBezTo>
                    <a:pt x="10192" y="2521"/>
                    <a:pt x="10232" y="2472"/>
                    <a:pt x="10272" y="2422"/>
                  </a:cubicBezTo>
                  <a:cubicBezTo>
                    <a:pt x="10293" y="2397"/>
                    <a:pt x="10316" y="2371"/>
                    <a:pt x="10337" y="2345"/>
                  </a:cubicBezTo>
                  <a:lnTo>
                    <a:pt x="10337" y="2345"/>
                  </a:lnTo>
                  <a:cubicBezTo>
                    <a:pt x="10410" y="2262"/>
                    <a:pt x="10484" y="2180"/>
                    <a:pt x="10560" y="2099"/>
                  </a:cubicBezTo>
                  <a:cubicBezTo>
                    <a:pt x="10715" y="1935"/>
                    <a:pt x="10876" y="1778"/>
                    <a:pt x="11047" y="1630"/>
                  </a:cubicBezTo>
                  <a:cubicBezTo>
                    <a:pt x="11750" y="1024"/>
                    <a:pt x="10588" y="1"/>
                    <a:pt x="973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 rot="-2225305">
              <a:off x="8513182" y="3745809"/>
              <a:ext cx="435765" cy="1423073"/>
            </a:xfrm>
            <a:custGeom>
              <a:avLst/>
              <a:gdLst/>
              <a:ahLst/>
              <a:cxnLst/>
              <a:rect l="l" t="t" r="r" b="b"/>
              <a:pathLst>
                <a:path w="15040" h="49116" extrusionOk="0">
                  <a:moveTo>
                    <a:pt x="2622" y="0"/>
                  </a:moveTo>
                  <a:cubicBezTo>
                    <a:pt x="2279" y="0"/>
                    <a:pt x="1966" y="93"/>
                    <a:pt x="1911" y="396"/>
                  </a:cubicBezTo>
                  <a:lnTo>
                    <a:pt x="1909" y="396"/>
                  </a:lnTo>
                  <a:cubicBezTo>
                    <a:pt x="1170" y="4445"/>
                    <a:pt x="0" y="8600"/>
                    <a:pt x="387" y="12750"/>
                  </a:cubicBezTo>
                  <a:cubicBezTo>
                    <a:pt x="561" y="14618"/>
                    <a:pt x="1107" y="16551"/>
                    <a:pt x="2154" y="18121"/>
                  </a:cubicBezTo>
                  <a:cubicBezTo>
                    <a:pt x="2937" y="19295"/>
                    <a:pt x="4098" y="20091"/>
                    <a:pt x="5333" y="20727"/>
                  </a:cubicBezTo>
                  <a:cubicBezTo>
                    <a:pt x="5897" y="21017"/>
                    <a:pt x="6464" y="21298"/>
                    <a:pt x="7006" y="21629"/>
                  </a:cubicBezTo>
                  <a:cubicBezTo>
                    <a:pt x="7157" y="21722"/>
                    <a:pt x="7306" y="21818"/>
                    <a:pt x="7453" y="21917"/>
                  </a:cubicBezTo>
                  <a:cubicBezTo>
                    <a:pt x="7485" y="21938"/>
                    <a:pt x="7517" y="21961"/>
                    <a:pt x="7548" y="21983"/>
                  </a:cubicBezTo>
                  <a:lnTo>
                    <a:pt x="7548" y="21983"/>
                  </a:lnTo>
                  <a:cubicBezTo>
                    <a:pt x="7581" y="22006"/>
                    <a:pt x="7646" y="22053"/>
                    <a:pt x="7673" y="22075"/>
                  </a:cubicBezTo>
                  <a:cubicBezTo>
                    <a:pt x="8022" y="22350"/>
                    <a:pt x="8354" y="22636"/>
                    <a:pt x="8675" y="22942"/>
                  </a:cubicBezTo>
                  <a:cubicBezTo>
                    <a:pt x="9261" y="23505"/>
                    <a:pt x="9958" y="24216"/>
                    <a:pt x="10290" y="24815"/>
                  </a:cubicBezTo>
                  <a:cubicBezTo>
                    <a:pt x="10641" y="25447"/>
                    <a:pt x="10772" y="25871"/>
                    <a:pt x="10764" y="26580"/>
                  </a:cubicBezTo>
                  <a:cubicBezTo>
                    <a:pt x="10758" y="27147"/>
                    <a:pt x="10613" y="27661"/>
                    <a:pt x="10386" y="28272"/>
                  </a:cubicBezTo>
                  <a:cubicBezTo>
                    <a:pt x="10124" y="28975"/>
                    <a:pt x="9796" y="29652"/>
                    <a:pt x="9488" y="30336"/>
                  </a:cubicBezTo>
                  <a:cubicBezTo>
                    <a:pt x="8680" y="32128"/>
                    <a:pt x="8081" y="33925"/>
                    <a:pt x="7886" y="35895"/>
                  </a:cubicBezTo>
                  <a:cubicBezTo>
                    <a:pt x="7421" y="40569"/>
                    <a:pt x="9649" y="44705"/>
                    <a:pt x="12362" y="48335"/>
                  </a:cubicBezTo>
                  <a:cubicBezTo>
                    <a:pt x="12712" y="48804"/>
                    <a:pt x="13393" y="49116"/>
                    <a:pt x="13996" y="49116"/>
                  </a:cubicBezTo>
                  <a:cubicBezTo>
                    <a:pt x="14077" y="49116"/>
                    <a:pt x="14156" y="49110"/>
                    <a:pt x="14233" y="49099"/>
                  </a:cubicBezTo>
                  <a:cubicBezTo>
                    <a:pt x="14838" y="49007"/>
                    <a:pt x="15039" y="48506"/>
                    <a:pt x="14674" y="48017"/>
                  </a:cubicBezTo>
                  <a:cubicBezTo>
                    <a:pt x="12375" y="44940"/>
                    <a:pt x="10450" y="41528"/>
                    <a:pt x="10539" y="37574"/>
                  </a:cubicBezTo>
                  <a:cubicBezTo>
                    <a:pt x="10582" y="35627"/>
                    <a:pt x="11092" y="33807"/>
                    <a:pt x="11860" y="32032"/>
                  </a:cubicBezTo>
                  <a:cubicBezTo>
                    <a:pt x="12415" y="30756"/>
                    <a:pt x="13130" y="29495"/>
                    <a:pt x="13381" y="28113"/>
                  </a:cubicBezTo>
                  <a:cubicBezTo>
                    <a:pt x="13662" y="26562"/>
                    <a:pt x="13156" y="25164"/>
                    <a:pt x="12210" y="23930"/>
                  </a:cubicBezTo>
                  <a:cubicBezTo>
                    <a:pt x="11103" y="22484"/>
                    <a:pt x="9622" y="21198"/>
                    <a:pt x="8047" y="20286"/>
                  </a:cubicBezTo>
                  <a:cubicBezTo>
                    <a:pt x="7510" y="19976"/>
                    <a:pt x="6951" y="19707"/>
                    <a:pt x="6403" y="19418"/>
                  </a:cubicBezTo>
                  <a:cubicBezTo>
                    <a:pt x="6175" y="19298"/>
                    <a:pt x="5948" y="19174"/>
                    <a:pt x="5729" y="19040"/>
                  </a:cubicBezTo>
                  <a:cubicBezTo>
                    <a:pt x="5620" y="18972"/>
                    <a:pt x="5515" y="18900"/>
                    <a:pt x="5408" y="18830"/>
                  </a:cubicBezTo>
                  <a:lnTo>
                    <a:pt x="5408" y="18830"/>
                  </a:lnTo>
                  <a:cubicBezTo>
                    <a:pt x="5469" y="18869"/>
                    <a:pt x="5496" y="18885"/>
                    <a:pt x="5499" y="18885"/>
                  </a:cubicBezTo>
                  <a:cubicBezTo>
                    <a:pt x="5510" y="18885"/>
                    <a:pt x="5241" y="18695"/>
                    <a:pt x="5178" y="18640"/>
                  </a:cubicBezTo>
                  <a:cubicBezTo>
                    <a:pt x="5143" y="18610"/>
                    <a:pt x="5024" y="18496"/>
                    <a:pt x="4968" y="18445"/>
                  </a:cubicBezTo>
                  <a:lnTo>
                    <a:pt x="4968" y="18445"/>
                  </a:lnTo>
                  <a:cubicBezTo>
                    <a:pt x="4920" y="18388"/>
                    <a:pt x="4796" y="18249"/>
                    <a:pt x="4763" y="18207"/>
                  </a:cubicBezTo>
                  <a:cubicBezTo>
                    <a:pt x="4657" y="18078"/>
                    <a:pt x="4558" y="17942"/>
                    <a:pt x="4465" y="17803"/>
                  </a:cubicBezTo>
                  <a:cubicBezTo>
                    <a:pt x="4323" y="17589"/>
                    <a:pt x="4379" y="17678"/>
                    <a:pt x="4247" y="17421"/>
                  </a:cubicBezTo>
                  <a:cubicBezTo>
                    <a:pt x="3831" y="16626"/>
                    <a:pt x="3531" y="15749"/>
                    <a:pt x="3333" y="14875"/>
                  </a:cubicBezTo>
                  <a:cubicBezTo>
                    <a:pt x="2838" y="12678"/>
                    <a:pt x="3021" y="10352"/>
                    <a:pt x="3328" y="8143"/>
                  </a:cubicBezTo>
                  <a:cubicBezTo>
                    <a:pt x="3640" y="5903"/>
                    <a:pt x="4151" y="3699"/>
                    <a:pt x="4556" y="1476"/>
                  </a:cubicBezTo>
                  <a:cubicBezTo>
                    <a:pt x="4673" y="841"/>
                    <a:pt x="4080" y="390"/>
                    <a:pt x="3545" y="171"/>
                  </a:cubicBezTo>
                  <a:cubicBezTo>
                    <a:pt x="3375" y="102"/>
                    <a:pt x="2981" y="0"/>
                    <a:pt x="2622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8054827" y="-79728"/>
              <a:ext cx="1054835" cy="1431162"/>
            </a:xfrm>
            <a:custGeom>
              <a:avLst/>
              <a:gdLst/>
              <a:ahLst/>
              <a:cxnLst/>
              <a:rect l="l" t="t" r="r" b="b"/>
              <a:pathLst>
                <a:path w="36405" h="49393" extrusionOk="0">
                  <a:moveTo>
                    <a:pt x="14570" y="18820"/>
                  </a:moveTo>
                  <a:cubicBezTo>
                    <a:pt x="14571" y="18820"/>
                    <a:pt x="14584" y="18822"/>
                    <a:pt x="14618" y="18826"/>
                  </a:cubicBezTo>
                  <a:lnTo>
                    <a:pt x="14618" y="18826"/>
                  </a:lnTo>
                  <a:cubicBezTo>
                    <a:pt x="14592" y="18823"/>
                    <a:pt x="14569" y="18820"/>
                    <a:pt x="14570" y="18820"/>
                  </a:cubicBezTo>
                  <a:close/>
                  <a:moveTo>
                    <a:pt x="14649" y="18829"/>
                  </a:moveTo>
                  <a:cubicBezTo>
                    <a:pt x="14656" y="18830"/>
                    <a:pt x="14663" y="18831"/>
                    <a:pt x="14671" y="18831"/>
                  </a:cubicBezTo>
                  <a:cubicBezTo>
                    <a:pt x="14664" y="18831"/>
                    <a:pt x="14656" y="18830"/>
                    <a:pt x="14649" y="18829"/>
                  </a:cubicBezTo>
                  <a:close/>
                  <a:moveTo>
                    <a:pt x="4756" y="1"/>
                  </a:moveTo>
                  <a:cubicBezTo>
                    <a:pt x="4233" y="1"/>
                    <a:pt x="3605" y="121"/>
                    <a:pt x="3325" y="476"/>
                  </a:cubicBezTo>
                  <a:lnTo>
                    <a:pt x="3326" y="476"/>
                  </a:lnTo>
                  <a:cubicBezTo>
                    <a:pt x="2008" y="2142"/>
                    <a:pt x="1178" y="4142"/>
                    <a:pt x="699" y="6201"/>
                  </a:cubicBezTo>
                  <a:cubicBezTo>
                    <a:pt x="189" y="8379"/>
                    <a:pt x="0" y="10711"/>
                    <a:pt x="513" y="12908"/>
                  </a:cubicBezTo>
                  <a:cubicBezTo>
                    <a:pt x="1037" y="15152"/>
                    <a:pt x="2290" y="16981"/>
                    <a:pt x="4410" y="17964"/>
                  </a:cubicBezTo>
                  <a:cubicBezTo>
                    <a:pt x="5998" y="18700"/>
                    <a:pt x="7727" y="18857"/>
                    <a:pt x="9460" y="18857"/>
                  </a:cubicBezTo>
                  <a:cubicBezTo>
                    <a:pt x="10349" y="18857"/>
                    <a:pt x="11239" y="18815"/>
                    <a:pt x="12111" y="18790"/>
                  </a:cubicBezTo>
                  <a:cubicBezTo>
                    <a:pt x="12453" y="18779"/>
                    <a:pt x="12794" y="18772"/>
                    <a:pt x="13136" y="18772"/>
                  </a:cubicBezTo>
                  <a:cubicBezTo>
                    <a:pt x="13425" y="18772"/>
                    <a:pt x="13714" y="18777"/>
                    <a:pt x="14003" y="18790"/>
                  </a:cubicBezTo>
                  <a:cubicBezTo>
                    <a:pt x="14159" y="18796"/>
                    <a:pt x="14314" y="18804"/>
                    <a:pt x="14471" y="18815"/>
                  </a:cubicBezTo>
                  <a:cubicBezTo>
                    <a:pt x="14524" y="18819"/>
                    <a:pt x="14579" y="18823"/>
                    <a:pt x="14634" y="18828"/>
                  </a:cubicBezTo>
                  <a:lnTo>
                    <a:pt x="14634" y="18828"/>
                  </a:lnTo>
                  <a:cubicBezTo>
                    <a:pt x="14656" y="18831"/>
                    <a:pt x="14684" y="18835"/>
                    <a:pt x="14720" y="18839"/>
                  </a:cubicBezTo>
                  <a:cubicBezTo>
                    <a:pt x="15027" y="18879"/>
                    <a:pt x="15332" y="18924"/>
                    <a:pt x="15635" y="18988"/>
                  </a:cubicBezTo>
                  <a:cubicBezTo>
                    <a:pt x="16640" y="19200"/>
                    <a:pt x="17890" y="19807"/>
                    <a:pt x="18695" y="20664"/>
                  </a:cubicBezTo>
                  <a:cubicBezTo>
                    <a:pt x="19527" y="21549"/>
                    <a:pt x="20224" y="22576"/>
                    <a:pt x="20570" y="23749"/>
                  </a:cubicBezTo>
                  <a:cubicBezTo>
                    <a:pt x="20886" y="24819"/>
                    <a:pt x="20955" y="25940"/>
                    <a:pt x="20971" y="27052"/>
                  </a:cubicBezTo>
                  <a:cubicBezTo>
                    <a:pt x="20990" y="28322"/>
                    <a:pt x="20957" y="29591"/>
                    <a:pt x="21038" y="30859"/>
                  </a:cubicBezTo>
                  <a:cubicBezTo>
                    <a:pt x="21109" y="31947"/>
                    <a:pt x="21323" y="33040"/>
                    <a:pt x="21492" y="34117"/>
                  </a:cubicBezTo>
                  <a:cubicBezTo>
                    <a:pt x="21808" y="36134"/>
                    <a:pt x="22180" y="38161"/>
                    <a:pt x="22863" y="40093"/>
                  </a:cubicBezTo>
                  <a:cubicBezTo>
                    <a:pt x="23527" y="41973"/>
                    <a:pt x="24467" y="43754"/>
                    <a:pt x="25866" y="45194"/>
                  </a:cubicBezTo>
                  <a:cubicBezTo>
                    <a:pt x="27515" y="46892"/>
                    <a:pt x="29609" y="48042"/>
                    <a:pt x="31850" y="48764"/>
                  </a:cubicBezTo>
                  <a:cubicBezTo>
                    <a:pt x="32564" y="48994"/>
                    <a:pt x="33293" y="49180"/>
                    <a:pt x="34025" y="49343"/>
                  </a:cubicBezTo>
                  <a:cubicBezTo>
                    <a:pt x="34171" y="49376"/>
                    <a:pt x="34339" y="49393"/>
                    <a:pt x="34515" y="49393"/>
                  </a:cubicBezTo>
                  <a:cubicBezTo>
                    <a:pt x="35034" y="49393"/>
                    <a:pt x="35624" y="49242"/>
                    <a:pt x="35945" y="48906"/>
                  </a:cubicBezTo>
                  <a:cubicBezTo>
                    <a:pt x="36405" y="48427"/>
                    <a:pt x="35742" y="48132"/>
                    <a:pt x="35343" y="48042"/>
                  </a:cubicBezTo>
                  <a:cubicBezTo>
                    <a:pt x="33117" y="47542"/>
                    <a:pt x="30972" y="46657"/>
                    <a:pt x="29210" y="45162"/>
                  </a:cubicBezTo>
                  <a:cubicBezTo>
                    <a:pt x="27772" y="43941"/>
                    <a:pt x="26721" y="42297"/>
                    <a:pt x="25997" y="40569"/>
                  </a:cubicBezTo>
                  <a:cubicBezTo>
                    <a:pt x="25240" y="38761"/>
                    <a:pt x="24837" y="36808"/>
                    <a:pt x="24506" y="34883"/>
                  </a:cubicBezTo>
                  <a:cubicBezTo>
                    <a:pt x="24332" y="33863"/>
                    <a:pt x="24182" y="32837"/>
                    <a:pt x="24032" y="31813"/>
                  </a:cubicBezTo>
                  <a:cubicBezTo>
                    <a:pt x="23850" y="30583"/>
                    <a:pt x="23821" y="29356"/>
                    <a:pt x="23820" y="28115"/>
                  </a:cubicBezTo>
                  <a:cubicBezTo>
                    <a:pt x="23818" y="25859"/>
                    <a:pt x="23799" y="23608"/>
                    <a:pt x="22609" y="21606"/>
                  </a:cubicBezTo>
                  <a:cubicBezTo>
                    <a:pt x="21187" y="19216"/>
                    <a:pt x="18762" y="17862"/>
                    <a:pt x="16038" y="17537"/>
                  </a:cubicBezTo>
                  <a:cubicBezTo>
                    <a:pt x="15248" y="17443"/>
                    <a:pt x="14457" y="17412"/>
                    <a:pt x="13665" y="17412"/>
                  </a:cubicBezTo>
                  <a:cubicBezTo>
                    <a:pt x="13152" y="17412"/>
                    <a:pt x="12639" y="17425"/>
                    <a:pt x="12124" y="17443"/>
                  </a:cubicBezTo>
                  <a:cubicBezTo>
                    <a:pt x="11515" y="17466"/>
                    <a:pt x="10907" y="17489"/>
                    <a:pt x="10298" y="17494"/>
                  </a:cubicBezTo>
                  <a:cubicBezTo>
                    <a:pt x="10236" y="17495"/>
                    <a:pt x="10174" y="17495"/>
                    <a:pt x="10111" y="17495"/>
                  </a:cubicBezTo>
                  <a:cubicBezTo>
                    <a:pt x="9884" y="17495"/>
                    <a:pt x="9657" y="17492"/>
                    <a:pt x="9429" y="17485"/>
                  </a:cubicBezTo>
                  <a:cubicBezTo>
                    <a:pt x="9274" y="17480"/>
                    <a:pt x="9119" y="17472"/>
                    <a:pt x="8966" y="17464"/>
                  </a:cubicBezTo>
                  <a:cubicBezTo>
                    <a:pt x="8913" y="17460"/>
                    <a:pt x="8629" y="17434"/>
                    <a:pt x="8602" y="17434"/>
                  </a:cubicBezTo>
                  <a:cubicBezTo>
                    <a:pt x="8594" y="17434"/>
                    <a:pt x="8608" y="17436"/>
                    <a:pt x="8656" y="17442"/>
                  </a:cubicBezTo>
                  <a:cubicBezTo>
                    <a:pt x="8063" y="17371"/>
                    <a:pt x="7584" y="17285"/>
                    <a:pt x="7114" y="17128"/>
                  </a:cubicBezTo>
                  <a:cubicBezTo>
                    <a:pt x="6585" y="16956"/>
                    <a:pt x="6084" y="16707"/>
                    <a:pt x="5625" y="16392"/>
                  </a:cubicBezTo>
                  <a:cubicBezTo>
                    <a:pt x="4850" y="15860"/>
                    <a:pt x="4275" y="15020"/>
                    <a:pt x="3874" y="14167"/>
                  </a:cubicBezTo>
                  <a:cubicBezTo>
                    <a:pt x="2983" y="12275"/>
                    <a:pt x="2927" y="10002"/>
                    <a:pt x="3176" y="7962"/>
                  </a:cubicBezTo>
                  <a:cubicBezTo>
                    <a:pt x="3430" y="5869"/>
                    <a:pt x="4087" y="3764"/>
                    <a:pt x="5152" y="1939"/>
                  </a:cubicBezTo>
                  <a:cubicBezTo>
                    <a:pt x="5360" y="1578"/>
                    <a:pt x="5592" y="1233"/>
                    <a:pt x="5847" y="906"/>
                  </a:cubicBezTo>
                  <a:cubicBezTo>
                    <a:pt x="6232" y="418"/>
                    <a:pt x="5708" y="123"/>
                    <a:pt x="5245" y="40"/>
                  </a:cubicBezTo>
                  <a:cubicBezTo>
                    <a:pt x="5108" y="15"/>
                    <a:pt x="4938" y="1"/>
                    <a:pt x="475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8877766" y="3133802"/>
              <a:ext cx="463049" cy="786208"/>
            </a:xfrm>
            <a:custGeom>
              <a:avLst/>
              <a:gdLst/>
              <a:ahLst/>
              <a:cxnLst/>
              <a:rect l="l" t="t" r="r" b="b"/>
              <a:pathLst>
                <a:path w="15981" h="27134" extrusionOk="0">
                  <a:moveTo>
                    <a:pt x="7190" y="14865"/>
                  </a:moveTo>
                  <a:lnTo>
                    <a:pt x="7180" y="14871"/>
                  </a:lnTo>
                  <a:lnTo>
                    <a:pt x="7180" y="14871"/>
                  </a:lnTo>
                  <a:cubicBezTo>
                    <a:pt x="7185" y="14868"/>
                    <a:pt x="7188" y="14866"/>
                    <a:pt x="7190" y="14865"/>
                  </a:cubicBezTo>
                  <a:close/>
                  <a:moveTo>
                    <a:pt x="2881" y="21722"/>
                  </a:moveTo>
                  <a:cubicBezTo>
                    <a:pt x="2871" y="21757"/>
                    <a:pt x="2867" y="21770"/>
                    <a:pt x="2867" y="21770"/>
                  </a:cubicBezTo>
                  <a:cubicBezTo>
                    <a:pt x="2867" y="21770"/>
                    <a:pt x="2874" y="21744"/>
                    <a:pt x="2881" y="21722"/>
                  </a:cubicBezTo>
                  <a:close/>
                  <a:moveTo>
                    <a:pt x="14455" y="0"/>
                  </a:moveTo>
                  <a:cubicBezTo>
                    <a:pt x="14202" y="0"/>
                    <a:pt x="13948" y="49"/>
                    <a:pt x="13799" y="99"/>
                  </a:cubicBezTo>
                  <a:cubicBezTo>
                    <a:pt x="13337" y="254"/>
                    <a:pt x="12754" y="641"/>
                    <a:pt x="12862" y="1200"/>
                  </a:cubicBezTo>
                  <a:lnTo>
                    <a:pt x="12862" y="1198"/>
                  </a:lnTo>
                  <a:cubicBezTo>
                    <a:pt x="13145" y="2655"/>
                    <a:pt x="13322" y="4133"/>
                    <a:pt x="13276" y="5620"/>
                  </a:cubicBezTo>
                  <a:cubicBezTo>
                    <a:pt x="13259" y="6238"/>
                    <a:pt x="13198" y="6853"/>
                    <a:pt x="13094" y="7464"/>
                  </a:cubicBezTo>
                  <a:cubicBezTo>
                    <a:pt x="13001" y="8000"/>
                    <a:pt x="12872" y="8502"/>
                    <a:pt x="12738" y="8889"/>
                  </a:cubicBezTo>
                  <a:cubicBezTo>
                    <a:pt x="12580" y="9350"/>
                    <a:pt x="12383" y="9798"/>
                    <a:pt x="12155" y="10229"/>
                  </a:cubicBezTo>
                  <a:cubicBezTo>
                    <a:pt x="12051" y="10424"/>
                    <a:pt x="11939" y="10612"/>
                    <a:pt x="11822" y="10801"/>
                  </a:cubicBezTo>
                  <a:cubicBezTo>
                    <a:pt x="11798" y="10840"/>
                    <a:pt x="11783" y="10864"/>
                    <a:pt x="11775" y="10878"/>
                  </a:cubicBezTo>
                  <a:lnTo>
                    <a:pt x="11775" y="10878"/>
                  </a:lnTo>
                  <a:cubicBezTo>
                    <a:pt x="11766" y="10890"/>
                    <a:pt x="11749" y="10913"/>
                    <a:pt x="11719" y="10956"/>
                  </a:cubicBezTo>
                  <a:cubicBezTo>
                    <a:pt x="11650" y="11053"/>
                    <a:pt x="11581" y="11151"/>
                    <a:pt x="11509" y="11245"/>
                  </a:cubicBezTo>
                  <a:cubicBezTo>
                    <a:pt x="11239" y="11600"/>
                    <a:pt x="10949" y="11937"/>
                    <a:pt x="10637" y="12255"/>
                  </a:cubicBezTo>
                  <a:cubicBezTo>
                    <a:pt x="10556" y="12338"/>
                    <a:pt x="10472" y="12418"/>
                    <a:pt x="10391" y="12499"/>
                  </a:cubicBezTo>
                  <a:cubicBezTo>
                    <a:pt x="10459" y="12431"/>
                    <a:pt x="10484" y="12406"/>
                    <a:pt x="10483" y="12406"/>
                  </a:cubicBezTo>
                  <a:lnTo>
                    <a:pt x="10483" y="12406"/>
                  </a:lnTo>
                  <a:cubicBezTo>
                    <a:pt x="10482" y="12406"/>
                    <a:pt x="10350" y="12535"/>
                    <a:pt x="10313" y="12569"/>
                  </a:cubicBezTo>
                  <a:cubicBezTo>
                    <a:pt x="10142" y="12724"/>
                    <a:pt x="9966" y="12876"/>
                    <a:pt x="9789" y="13021"/>
                  </a:cubicBezTo>
                  <a:cubicBezTo>
                    <a:pt x="9102" y="13587"/>
                    <a:pt x="8370" y="14092"/>
                    <a:pt x="7629" y="14579"/>
                  </a:cubicBezTo>
                  <a:cubicBezTo>
                    <a:pt x="7455" y="14692"/>
                    <a:pt x="7281" y="14806"/>
                    <a:pt x="7108" y="14919"/>
                  </a:cubicBezTo>
                  <a:cubicBezTo>
                    <a:pt x="7080" y="14937"/>
                    <a:pt x="7064" y="14947"/>
                    <a:pt x="7056" y="14953"/>
                  </a:cubicBezTo>
                  <a:lnTo>
                    <a:pt x="7056" y="14953"/>
                  </a:lnTo>
                  <a:lnTo>
                    <a:pt x="7180" y="14871"/>
                  </a:lnTo>
                  <a:lnTo>
                    <a:pt x="7180" y="14871"/>
                  </a:lnTo>
                  <a:cubicBezTo>
                    <a:pt x="7147" y="14893"/>
                    <a:pt x="7049" y="14957"/>
                    <a:pt x="7049" y="14957"/>
                  </a:cubicBezTo>
                  <a:cubicBezTo>
                    <a:pt x="7049" y="14957"/>
                    <a:pt x="7051" y="14955"/>
                    <a:pt x="7056" y="14953"/>
                  </a:cubicBezTo>
                  <a:lnTo>
                    <a:pt x="7056" y="14953"/>
                  </a:lnTo>
                  <a:lnTo>
                    <a:pt x="7046" y="14959"/>
                  </a:lnTo>
                  <a:lnTo>
                    <a:pt x="6530" y="15291"/>
                  </a:lnTo>
                  <a:cubicBezTo>
                    <a:pt x="6166" y="15526"/>
                    <a:pt x="5803" y="15761"/>
                    <a:pt x="5445" y="16004"/>
                  </a:cubicBezTo>
                  <a:cubicBezTo>
                    <a:pt x="3923" y="17034"/>
                    <a:pt x="2501" y="18220"/>
                    <a:pt x="1502" y="19781"/>
                  </a:cubicBezTo>
                  <a:cubicBezTo>
                    <a:pt x="172" y="21859"/>
                    <a:pt x="1" y="24332"/>
                    <a:pt x="291" y="26723"/>
                  </a:cubicBezTo>
                  <a:cubicBezTo>
                    <a:pt x="330" y="27041"/>
                    <a:pt x="683" y="27133"/>
                    <a:pt x="1039" y="27133"/>
                  </a:cubicBezTo>
                  <a:cubicBezTo>
                    <a:pt x="1300" y="27133"/>
                    <a:pt x="1563" y="27083"/>
                    <a:pt x="1702" y="27036"/>
                  </a:cubicBezTo>
                  <a:cubicBezTo>
                    <a:pt x="2196" y="26870"/>
                    <a:pt x="2707" y="26503"/>
                    <a:pt x="2638" y="25936"/>
                  </a:cubicBezTo>
                  <a:cubicBezTo>
                    <a:pt x="2502" y="24818"/>
                    <a:pt x="2499" y="23669"/>
                    <a:pt x="2692" y="22557"/>
                  </a:cubicBezTo>
                  <a:cubicBezTo>
                    <a:pt x="2734" y="22316"/>
                    <a:pt x="2790" y="22079"/>
                    <a:pt x="2847" y="21841"/>
                  </a:cubicBezTo>
                  <a:cubicBezTo>
                    <a:pt x="2859" y="21799"/>
                    <a:pt x="2871" y="21757"/>
                    <a:pt x="2883" y="21714"/>
                  </a:cubicBezTo>
                  <a:lnTo>
                    <a:pt x="2883" y="21714"/>
                  </a:lnTo>
                  <a:cubicBezTo>
                    <a:pt x="2885" y="21706"/>
                    <a:pt x="2887" y="21699"/>
                    <a:pt x="2889" y="21694"/>
                  </a:cubicBezTo>
                  <a:cubicBezTo>
                    <a:pt x="2934" y="21555"/>
                    <a:pt x="2980" y="21420"/>
                    <a:pt x="3030" y="21284"/>
                  </a:cubicBezTo>
                  <a:cubicBezTo>
                    <a:pt x="3183" y="20873"/>
                    <a:pt x="3371" y="20477"/>
                    <a:pt x="3593" y="20098"/>
                  </a:cubicBezTo>
                  <a:cubicBezTo>
                    <a:pt x="3643" y="20012"/>
                    <a:pt x="3697" y="19928"/>
                    <a:pt x="3750" y="19841"/>
                  </a:cubicBezTo>
                  <a:cubicBezTo>
                    <a:pt x="3751" y="19840"/>
                    <a:pt x="3751" y="19840"/>
                    <a:pt x="3752" y="19839"/>
                  </a:cubicBezTo>
                  <a:lnTo>
                    <a:pt x="3752" y="19839"/>
                  </a:lnTo>
                  <a:cubicBezTo>
                    <a:pt x="3773" y="19806"/>
                    <a:pt x="3796" y="19774"/>
                    <a:pt x="3819" y="19742"/>
                  </a:cubicBezTo>
                  <a:cubicBezTo>
                    <a:pt x="3945" y="19562"/>
                    <a:pt x="4079" y="19388"/>
                    <a:pt x="4220" y="19218"/>
                  </a:cubicBezTo>
                  <a:cubicBezTo>
                    <a:pt x="4346" y="19066"/>
                    <a:pt x="4477" y="18919"/>
                    <a:pt x="4613" y="18776"/>
                  </a:cubicBezTo>
                  <a:cubicBezTo>
                    <a:pt x="4688" y="18696"/>
                    <a:pt x="4763" y="18618"/>
                    <a:pt x="4841" y="18541"/>
                  </a:cubicBezTo>
                  <a:cubicBezTo>
                    <a:pt x="4872" y="18511"/>
                    <a:pt x="4903" y="18480"/>
                    <a:pt x="4935" y="18450"/>
                  </a:cubicBezTo>
                  <a:cubicBezTo>
                    <a:pt x="4936" y="18449"/>
                    <a:pt x="4938" y="18448"/>
                    <a:pt x="4939" y="18447"/>
                  </a:cubicBezTo>
                  <a:lnTo>
                    <a:pt x="4939" y="18447"/>
                  </a:lnTo>
                  <a:cubicBezTo>
                    <a:pt x="5577" y="17885"/>
                    <a:pt x="6250" y="17362"/>
                    <a:pt x="6955" y="16883"/>
                  </a:cubicBezTo>
                  <a:cubicBezTo>
                    <a:pt x="7321" y="16633"/>
                    <a:pt x="7693" y="16392"/>
                    <a:pt x="8065" y="16151"/>
                  </a:cubicBezTo>
                  <a:cubicBezTo>
                    <a:pt x="8070" y="16148"/>
                    <a:pt x="8075" y="16145"/>
                    <a:pt x="8078" y="16142"/>
                  </a:cubicBezTo>
                  <a:lnTo>
                    <a:pt x="8078" y="16142"/>
                  </a:lnTo>
                  <a:cubicBezTo>
                    <a:pt x="8084" y="16138"/>
                    <a:pt x="8090" y="16134"/>
                    <a:pt x="8097" y="16130"/>
                  </a:cubicBezTo>
                  <a:lnTo>
                    <a:pt x="8586" y="15817"/>
                  </a:lnTo>
                  <a:cubicBezTo>
                    <a:pt x="8779" y="15692"/>
                    <a:pt x="8972" y="15566"/>
                    <a:pt x="9164" y="15440"/>
                  </a:cubicBezTo>
                  <a:cubicBezTo>
                    <a:pt x="9897" y="14961"/>
                    <a:pt x="10623" y="14464"/>
                    <a:pt x="11302" y="13911"/>
                  </a:cubicBezTo>
                  <a:cubicBezTo>
                    <a:pt x="12829" y="12670"/>
                    <a:pt x="14140" y="11143"/>
                    <a:pt x="14867" y="9294"/>
                  </a:cubicBezTo>
                  <a:cubicBezTo>
                    <a:pt x="15981" y="6464"/>
                    <a:pt x="15776" y="3342"/>
                    <a:pt x="15211" y="412"/>
                  </a:cubicBezTo>
                  <a:cubicBezTo>
                    <a:pt x="15149" y="94"/>
                    <a:pt x="14803" y="0"/>
                    <a:pt x="1445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7"/>
          <p:cNvSpPr/>
          <p:nvPr/>
        </p:nvSpPr>
        <p:spPr>
          <a:xfrm>
            <a:off x="367676" y="348709"/>
            <a:ext cx="8408648" cy="4446082"/>
          </a:xfrm>
          <a:custGeom>
            <a:avLst/>
            <a:gdLst/>
            <a:ahLst/>
            <a:cxnLst/>
            <a:rect l="l" t="t" r="r" b="b"/>
            <a:pathLst>
              <a:path w="82202" h="38056" extrusionOk="0">
                <a:moveTo>
                  <a:pt x="1" y="0"/>
                </a:moveTo>
                <a:lnTo>
                  <a:pt x="1" y="38056"/>
                </a:lnTo>
                <a:lnTo>
                  <a:pt x="82201" y="38056"/>
                </a:lnTo>
                <a:lnTo>
                  <a:pt x="82201" y="3110"/>
                </a:lnTo>
                <a:lnTo>
                  <a:pt x="82201" y="0"/>
                </a:lnTo>
                <a:lnTo>
                  <a:pt x="79392" y="0"/>
                </a:lnTo>
                <a:cubicBezTo>
                  <a:pt x="79392" y="97"/>
                  <a:pt x="79392" y="154"/>
                  <a:pt x="79400" y="389"/>
                </a:cubicBezTo>
                <a:lnTo>
                  <a:pt x="79416" y="875"/>
                </a:lnTo>
                <a:cubicBezTo>
                  <a:pt x="79448" y="891"/>
                  <a:pt x="79489" y="899"/>
                  <a:pt x="79521" y="923"/>
                </a:cubicBezTo>
                <a:cubicBezTo>
                  <a:pt x="79610" y="964"/>
                  <a:pt x="79683" y="1037"/>
                  <a:pt x="79724" y="1126"/>
                </a:cubicBezTo>
                <a:cubicBezTo>
                  <a:pt x="79877" y="1288"/>
                  <a:pt x="79926" y="1514"/>
                  <a:pt x="79869" y="1725"/>
                </a:cubicBezTo>
                <a:cubicBezTo>
                  <a:pt x="79782" y="2019"/>
                  <a:pt x="79508" y="2219"/>
                  <a:pt x="79207" y="2219"/>
                </a:cubicBezTo>
                <a:cubicBezTo>
                  <a:pt x="79201" y="2219"/>
                  <a:pt x="79195" y="2219"/>
                  <a:pt x="79189" y="2219"/>
                </a:cubicBezTo>
                <a:cubicBezTo>
                  <a:pt x="78890" y="2211"/>
                  <a:pt x="78517" y="2000"/>
                  <a:pt x="78444" y="1693"/>
                </a:cubicBezTo>
                <a:cubicBezTo>
                  <a:pt x="78363" y="1320"/>
                  <a:pt x="78630" y="1045"/>
                  <a:pt x="78954" y="915"/>
                </a:cubicBezTo>
                <a:lnTo>
                  <a:pt x="78962" y="389"/>
                </a:lnTo>
                <a:cubicBezTo>
                  <a:pt x="78971" y="154"/>
                  <a:pt x="78962" y="57"/>
                  <a:pt x="78962" y="0"/>
                </a:cubicBezTo>
                <a:lnTo>
                  <a:pt x="76833" y="0"/>
                </a:lnTo>
                <a:cubicBezTo>
                  <a:pt x="76833" y="73"/>
                  <a:pt x="76833" y="146"/>
                  <a:pt x="76841" y="389"/>
                </a:cubicBezTo>
                <a:lnTo>
                  <a:pt x="76857" y="875"/>
                </a:lnTo>
                <a:cubicBezTo>
                  <a:pt x="76898" y="891"/>
                  <a:pt x="76930" y="899"/>
                  <a:pt x="76971" y="923"/>
                </a:cubicBezTo>
                <a:cubicBezTo>
                  <a:pt x="77060" y="964"/>
                  <a:pt x="77124" y="1037"/>
                  <a:pt x="77173" y="1126"/>
                </a:cubicBezTo>
                <a:cubicBezTo>
                  <a:pt x="77319" y="1288"/>
                  <a:pt x="77375" y="1514"/>
                  <a:pt x="77319" y="1725"/>
                </a:cubicBezTo>
                <a:cubicBezTo>
                  <a:pt x="77223" y="2019"/>
                  <a:pt x="76957" y="2219"/>
                  <a:pt x="76649" y="2219"/>
                </a:cubicBezTo>
                <a:cubicBezTo>
                  <a:pt x="76643" y="2219"/>
                  <a:pt x="76637" y="2219"/>
                  <a:pt x="76630" y="2219"/>
                </a:cubicBezTo>
                <a:cubicBezTo>
                  <a:pt x="76339" y="2211"/>
                  <a:pt x="75958" y="2000"/>
                  <a:pt x="75894" y="1693"/>
                </a:cubicBezTo>
                <a:cubicBezTo>
                  <a:pt x="75805" y="1320"/>
                  <a:pt x="76072" y="1045"/>
                  <a:pt x="76396" y="915"/>
                </a:cubicBezTo>
                <a:lnTo>
                  <a:pt x="76412" y="389"/>
                </a:lnTo>
                <a:cubicBezTo>
                  <a:pt x="76412" y="138"/>
                  <a:pt x="76412" y="89"/>
                  <a:pt x="76412" y="0"/>
                </a:cubicBezTo>
                <a:lnTo>
                  <a:pt x="74274" y="0"/>
                </a:lnTo>
                <a:cubicBezTo>
                  <a:pt x="74274" y="73"/>
                  <a:pt x="74274" y="138"/>
                  <a:pt x="74282" y="389"/>
                </a:cubicBezTo>
                <a:lnTo>
                  <a:pt x="74299" y="875"/>
                </a:lnTo>
                <a:cubicBezTo>
                  <a:pt x="74339" y="891"/>
                  <a:pt x="74380" y="899"/>
                  <a:pt x="74412" y="923"/>
                </a:cubicBezTo>
                <a:cubicBezTo>
                  <a:pt x="74501" y="964"/>
                  <a:pt x="74574" y="1037"/>
                  <a:pt x="74614" y="1126"/>
                </a:cubicBezTo>
                <a:cubicBezTo>
                  <a:pt x="74760" y="1288"/>
                  <a:pt x="74817" y="1514"/>
                  <a:pt x="74760" y="1725"/>
                </a:cubicBezTo>
                <a:cubicBezTo>
                  <a:pt x="74665" y="2019"/>
                  <a:pt x="74398" y="2219"/>
                  <a:pt x="74090" y="2219"/>
                </a:cubicBezTo>
                <a:cubicBezTo>
                  <a:pt x="74084" y="2219"/>
                  <a:pt x="74078" y="2219"/>
                  <a:pt x="74072" y="2219"/>
                </a:cubicBezTo>
                <a:cubicBezTo>
                  <a:pt x="73780" y="2211"/>
                  <a:pt x="73408" y="2000"/>
                  <a:pt x="73335" y="1693"/>
                </a:cubicBezTo>
                <a:cubicBezTo>
                  <a:pt x="73254" y="1320"/>
                  <a:pt x="73521" y="1045"/>
                  <a:pt x="73837" y="915"/>
                </a:cubicBezTo>
                <a:lnTo>
                  <a:pt x="73853" y="389"/>
                </a:lnTo>
                <a:cubicBezTo>
                  <a:pt x="73861" y="138"/>
                  <a:pt x="73861" y="57"/>
                  <a:pt x="73861" y="0"/>
                </a:cubicBezTo>
                <a:lnTo>
                  <a:pt x="71724" y="0"/>
                </a:lnTo>
                <a:cubicBezTo>
                  <a:pt x="71724" y="73"/>
                  <a:pt x="71724" y="138"/>
                  <a:pt x="71732" y="389"/>
                </a:cubicBezTo>
                <a:lnTo>
                  <a:pt x="71748" y="875"/>
                </a:lnTo>
                <a:cubicBezTo>
                  <a:pt x="71789" y="891"/>
                  <a:pt x="71821" y="899"/>
                  <a:pt x="71861" y="923"/>
                </a:cubicBezTo>
                <a:cubicBezTo>
                  <a:pt x="71950" y="964"/>
                  <a:pt x="72015" y="1037"/>
                  <a:pt x="72064" y="1126"/>
                </a:cubicBezTo>
                <a:cubicBezTo>
                  <a:pt x="72210" y="1288"/>
                  <a:pt x="72266" y="1514"/>
                  <a:pt x="72210" y="1725"/>
                </a:cubicBezTo>
                <a:cubicBezTo>
                  <a:pt x="72114" y="2019"/>
                  <a:pt x="71848" y="2219"/>
                  <a:pt x="71540" y="2219"/>
                </a:cubicBezTo>
                <a:cubicBezTo>
                  <a:pt x="71533" y="2219"/>
                  <a:pt x="71527" y="2219"/>
                  <a:pt x="71521" y="2219"/>
                </a:cubicBezTo>
                <a:cubicBezTo>
                  <a:pt x="71230" y="2211"/>
                  <a:pt x="70849" y="2000"/>
                  <a:pt x="70784" y="1693"/>
                </a:cubicBezTo>
                <a:cubicBezTo>
                  <a:pt x="70695" y="1320"/>
                  <a:pt x="70963" y="1045"/>
                  <a:pt x="71286" y="915"/>
                </a:cubicBezTo>
                <a:lnTo>
                  <a:pt x="71303" y="389"/>
                </a:lnTo>
                <a:cubicBezTo>
                  <a:pt x="71303" y="130"/>
                  <a:pt x="71303" y="41"/>
                  <a:pt x="71303" y="0"/>
                </a:cubicBezTo>
                <a:lnTo>
                  <a:pt x="69165" y="0"/>
                </a:lnTo>
                <a:cubicBezTo>
                  <a:pt x="69165" y="49"/>
                  <a:pt x="69165" y="138"/>
                  <a:pt x="69181" y="389"/>
                </a:cubicBezTo>
                <a:lnTo>
                  <a:pt x="69197" y="875"/>
                </a:lnTo>
                <a:cubicBezTo>
                  <a:pt x="69230" y="891"/>
                  <a:pt x="69270" y="899"/>
                  <a:pt x="69303" y="923"/>
                </a:cubicBezTo>
                <a:cubicBezTo>
                  <a:pt x="69392" y="964"/>
                  <a:pt x="69465" y="1037"/>
                  <a:pt x="69505" y="1126"/>
                </a:cubicBezTo>
                <a:cubicBezTo>
                  <a:pt x="69659" y="1288"/>
                  <a:pt x="69708" y="1514"/>
                  <a:pt x="69651" y="1725"/>
                </a:cubicBezTo>
                <a:cubicBezTo>
                  <a:pt x="69564" y="2019"/>
                  <a:pt x="69289" y="2219"/>
                  <a:pt x="68989" y="2219"/>
                </a:cubicBezTo>
                <a:cubicBezTo>
                  <a:pt x="68983" y="2219"/>
                  <a:pt x="68977" y="2219"/>
                  <a:pt x="68971" y="2219"/>
                </a:cubicBezTo>
                <a:cubicBezTo>
                  <a:pt x="68671" y="2211"/>
                  <a:pt x="68299" y="2000"/>
                  <a:pt x="68226" y="1693"/>
                </a:cubicBezTo>
                <a:cubicBezTo>
                  <a:pt x="68145" y="1320"/>
                  <a:pt x="68412" y="1045"/>
                  <a:pt x="68736" y="915"/>
                </a:cubicBezTo>
                <a:lnTo>
                  <a:pt x="68744" y="389"/>
                </a:lnTo>
                <a:cubicBezTo>
                  <a:pt x="68752" y="138"/>
                  <a:pt x="68752" y="73"/>
                  <a:pt x="68752" y="0"/>
                </a:cubicBezTo>
                <a:lnTo>
                  <a:pt x="66615" y="0"/>
                </a:lnTo>
                <a:cubicBezTo>
                  <a:pt x="66615" y="65"/>
                  <a:pt x="66615" y="138"/>
                  <a:pt x="66623" y="389"/>
                </a:cubicBezTo>
                <a:lnTo>
                  <a:pt x="66639" y="875"/>
                </a:lnTo>
                <a:cubicBezTo>
                  <a:pt x="66679" y="891"/>
                  <a:pt x="66720" y="899"/>
                  <a:pt x="66752" y="923"/>
                </a:cubicBezTo>
                <a:cubicBezTo>
                  <a:pt x="66841" y="964"/>
                  <a:pt x="66914" y="1037"/>
                  <a:pt x="66955" y="1126"/>
                </a:cubicBezTo>
                <a:cubicBezTo>
                  <a:pt x="67100" y="1288"/>
                  <a:pt x="67157" y="1514"/>
                  <a:pt x="67100" y="1725"/>
                </a:cubicBezTo>
                <a:cubicBezTo>
                  <a:pt x="67005" y="2019"/>
                  <a:pt x="66738" y="2219"/>
                  <a:pt x="66430" y="2219"/>
                </a:cubicBezTo>
                <a:cubicBezTo>
                  <a:pt x="66424" y="2219"/>
                  <a:pt x="66418" y="2219"/>
                  <a:pt x="66412" y="2219"/>
                </a:cubicBezTo>
                <a:cubicBezTo>
                  <a:pt x="66121" y="2211"/>
                  <a:pt x="65748" y="2000"/>
                  <a:pt x="65675" y="1693"/>
                </a:cubicBezTo>
                <a:cubicBezTo>
                  <a:pt x="65586" y="1320"/>
                  <a:pt x="65853" y="1045"/>
                  <a:pt x="66177" y="915"/>
                </a:cubicBezTo>
                <a:cubicBezTo>
                  <a:pt x="66177" y="745"/>
                  <a:pt x="66185" y="567"/>
                  <a:pt x="66194" y="389"/>
                </a:cubicBezTo>
                <a:cubicBezTo>
                  <a:pt x="66194" y="138"/>
                  <a:pt x="66194" y="57"/>
                  <a:pt x="66194" y="0"/>
                </a:cubicBezTo>
                <a:lnTo>
                  <a:pt x="64064" y="0"/>
                </a:lnTo>
                <a:cubicBezTo>
                  <a:pt x="64064" y="73"/>
                  <a:pt x="64064" y="146"/>
                  <a:pt x="64072" y="389"/>
                </a:cubicBezTo>
                <a:lnTo>
                  <a:pt x="64088" y="875"/>
                </a:lnTo>
                <a:cubicBezTo>
                  <a:pt x="64129" y="891"/>
                  <a:pt x="64161" y="899"/>
                  <a:pt x="64202" y="923"/>
                </a:cubicBezTo>
                <a:cubicBezTo>
                  <a:pt x="64283" y="964"/>
                  <a:pt x="64355" y="1037"/>
                  <a:pt x="64404" y="1126"/>
                </a:cubicBezTo>
                <a:cubicBezTo>
                  <a:pt x="64550" y="1288"/>
                  <a:pt x="64606" y="1514"/>
                  <a:pt x="64550" y="1725"/>
                </a:cubicBezTo>
                <a:cubicBezTo>
                  <a:pt x="64455" y="2019"/>
                  <a:pt x="64180" y="2219"/>
                  <a:pt x="63879" y="2219"/>
                </a:cubicBezTo>
                <a:cubicBezTo>
                  <a:pt x="63873" y="2219"/>
                  <a:pt x="63868" y="2219"/>
                  <a:pt x="63862" y="2219"/>
                </a:cubicBezTo>
                <a:cubicBezTo>
                  <a:pt x="63570" y="2211"/>
                  <a:pt x="63190" y="2000"/>
                  <a:pt x="63117" y="1693"/>
                </a:cubicBezTo>
                <a:cubicBezTo>
                  <a:pt x="63036" y="1320"/>
                  <a:pt x="63303" y="1045"/>
                  <a:pt x="63627" y="915"/>
                </a:cubicBezTo>
                <a:cubicBezTo>
                  <a:pt x="63627" y="745"/>
                  <a:pt x="63635" y="567"/>
                  <a:pt x="63635" y="389"/>
                </a:cubicBezTo>
                <a:cubicBezTo>
                  <a:pt x="63643" y="146"/>
                  <a:pt x="63635" y="73"/>
                  <a:pt x="63635" y="0"/>
                </a:cubicBezTo>
                <a:lnTo>
                  <a:pt x="61513" y="0"/>
                </a:lnTo>
                <a:cubicBezTo>
                  <a:pt x="61513" y="73"/>
                  <a:pt x="61513" y="154"/>
                  <a:pt x="61522" y="389"/>
                </a:cubicBezTo>
                <a:lnTo>
                  <a:pt x="61538" y="875"/>
                </a:lnTo>
                <a:cubicBezTo>
                  <a:pt x="61570" y="891"/>
                  <a:pt x="61611" y="899"/>
                  <a:pt x="61643" y="923"/>
                </a:cubicBezTo>
                <a:cubicBezTo>
                  <a:pt x="61732" y="964"/>
                  <a:pt x="61805" y="1037"/>
                  <a:pt x="61845" y="1126"/>
                </a:cubicBezTo>
                <a:cubicBezTo>
                  <a:pt x="61999" y="1288"/>
                  <a:pt x="62056" y="1514"/>
                  <a:pt x="61991" y="1725"/>
                </a:cubicBezTo>
                <a:cubicBezTo>
                  <a:pt x="61904" y="2019"/>
                  <a:pt x="61630" y="2219"/>
                  <a:pt x="61329" y="2219"/>
                </a:cubicBezTo>
                <a:cubicBezTo>
                  <a:pt x="61323" y="2219"/>
                  <a:pt x="61317" y="2219"/>
                  <a:pt x="61311" y="2219"/>
                </a:cubicBezTo>
                <a:cubicBezTo>
                  <a:pt x="61011" y="2211"/>
                  <a:pt x="60639" y="2000"/>
                  <a:pt x="60566" y="1693"/>
                </a:cubicBezTo>
                <a:cubicBezTo>
                  <a:pt x="60485" y="1320"/>
                  <a:pt x="60752" y="1045"/>
                  <a:pt x="61076" y="915"/>
                </a:cubicBezTo>
                <a:lnTo>
                  <a:pt x="61084" y="389"/>
                </a:lnTo>
                <a:lnTo>
                  <a:pt x="61084" y="0"/>
                </a:lnTo>
                <a:lnTo>
                  <a:pt x="58963" y="0"/>
                </a:lnTo>
                <a:cubicBezTo>
                  <a:pt x="58963" y="73"/>
                  <a:pt x="58955" y="170"/>
                  <a:pt x="58963" y="389"/>
                </a:cubicBezTo>
                <a:lnTo>
                  <a:pt x="58979" y="875"/>
                </a:lnTo>
                <a:cubicBezTo>
                  <a:pt x="59011" y="891"/>
                  <a:pt x="59052" y="899"/>
                  <a:pt x="59084" y="923"/>
                </a:cubicBezTo>
                <a:cubicBezTo>
                  <a:pt x="59173" y="964"/>
                  <a:pt x="59246" y="1037"/>
                  <a:pt x="59287" y="1126"/>
                </a:cubicBezTo>
                <a:cubicBezTo>
                  <a:pt x="59441" y="1288"/>
                  <a:pt x="59489" y="1514"/>
                  <a:pt x="59433" y="1725"/>
                </a:cubicBezTo>
                <a:cubicBezTo>
                  <a:pt x="59345" y="2019"/>
                  <a:pt x="59071" y="2219"/>
                  <a:pt x="58770" y="2219"/>
                </a:cubicBezTo>
                <a:cubicBezTo>
                  <a:pt x="58764" y="2219"/>
                  <a:pt x="58758" y="2219"/>
                  <a:pt x="58752" y="2219"/>
                </a:cubicBezTo>
                <a:cubicBezTo>
                  <a:pt x="58453" y="2211"/>
                  <a:pt x="58080" y="2000"/>
                  <a:pt x="58007" y="1693"/>
                </a:cubicBezTo>
                <a:cubicBezTo>
                  <a:pt x="57926" y="1320"/>
                  <a:pt x="58194" y="1045"/>
                  <a:pt x="58518" y="915"/>
                </a:cubicBezTo>
                <a:lnTo>
                  <a:pt x="58526" y="389"/>
                </a:lnTo>
                <a:lnTo>
                  <a:pt x="58526" y="0"/>
                </a:lnTo>
                <a:lnTo>
                  <a:pt x="56404" y="0"/>
                </a:lnTo>
                <a:cubicBezTo>
                  <a:pt x="56412" y="227"/>
                  <a:pt x="56404" y="187"/>
                  <a:pt x="56404" y="389"/>
                </a:cubicBezTo>
                <a:lnTo>
                  <a:pt x="56420" y="875"/>
                </a:lnTo>
                <a:cubicBezTo>
                  <a:pt x="56461" y="891"/>
                  <a:pt x="56501" y="899"/>
                  <a:pt x="56534" y="923"/>
                </a:cubicBezTo>
                <a:cubicBezTo>
                  <a:pt x="56623" y="964"/>
                  <a:pt x="56696" y="1037"/>
                  <a:pt x="56736" y="1126"/>
                </a:cubicBezTo>
                <a:cubicBezTo>
                  <a:pt x="56882" y="1288"/>
                  <a:pt x="56939" y="1514"/>
                  <a:pt x="56882" y="1725"/>
                </a:cubicBezTo>
                <a:cubicBezTo>
                  <a:pt x="56787" y="2019"/>
                  <a:pt x="56520" y="2219"/>
                  <a:pt x="56212" y="2219"/>
                </a:cubicBezTo>
                <a:cubicBezTo>
                  <a:pt x="56206" y="2219"/>
                  <a:pt x="56200" y="2219"/>
                  <a:pt x="56194" y="2219"/>
                </a:cubicBezTo>
                <a:cubicBezTo>
                  <a:pt x="55902" y="2211"/>
                  <a:pt x="55530" y="2000"/>
                  <a:pt x="55457" y="1693"/>
                </a:cubicBezTo>
                <a:cubicBezTo>
                  <a:pt x="55376" y="1320"/>
                  <a:pt x="55643" y="1045"/>
                  <a:pt x="55959" y="915"/>
                </a:cubicBezTo>
                <a:lnTo>
                  <a:pt x="55975" y="389"/>
                </a:lnTo>
                <a:cubicBezTo>
                  <a:pt x="55975" y="187"/>
                  <a:pt x="55967" y="227"/>
                  <a:pt x="55975" y="0"/>
                </a:cubicBezTo>
                <a:lnTo>
                  <a:pt x="53854" y="0"/>
                </a:lnTo>
                <a:lnTo>
                  <a:pt x="53854" y="389"/>
                </a:lnTo>
                <a:lnTo>
                  <a:pt x="53870" y="875"/>
                </a:lnTo>
                <a:cubicBezTo>
                  <a:pt x="53910" y="891"/>
                  <a:pt x="53943" y="899"/>
                  <a:pt x="53983" y="923"/>
                </a:cubicBezTo>
                <a:cubicBezTo>
                  <a:pt x="54072" y="964"/>
                  <a:pt x="54137" y="1037"/>
                  <a:pt x="54186" y="1126"/>
                </a:cubicBezTo>
                <a:cubicBezTo>
                  <a:pt x="54331" y="1288"/>
                  <a:pt x="54388" y="1514"/>
                  <a:pt x="54331" y="1725"/>
                </a:cubicBezTo>
                <a:cubicBezTo>
                  <a:pt x="54236" y="2019"/>
                  <a:pt x="53970" y="2219"/>
                  <a:pt x="53661" y="2219"/>
                </a:cubicBezTo>
                <a:cubicBezTo>
                  <a:pt x="53655" y="2219"/>
                  <a:pt x="53649" y="2219"/>
                  <a:pt x="53643" y="2219"/>
                </a:cubicBezTo>
                <a:cubicBezTo>
                  <a:pt x="53352" y="2211"/>
                  <a:pt x="52971" y="2000"/>
                  <a:pt x="52906" y="1693"/>
                </a:cubicBezTo>
                <a:cubicBezTo>
                  <a:pt x="52817" y="1320"/>
                  <a:pt x="53085" y="1045"/>
                  <a:pt x="53408" y="915"/>
                </a:cubicBezTo>
                <a:lnTo>
                  <a:pt x="53425" y="389"/>
                </a:lnTo>
                <a:cubicBezTo>
                  <a:pt x="53425" y="203"/>
                  <a:pt x="53416" y="211"/>
                  <a:pt x="53416" y="0"/>
                </a:cubicBezTo>
                <a:lnTo>
                  <a:pt x="51303" y="0"/>
                </a:lnTo>
                <a:lnTo>
                  <a:pt x="51303" y="389"/>
                </a:lnTo>
                <a:lnTo>
                  <a:pt x="51319" y="875"/>
                </a:lnTo>
                <a:cubicBezTo>
                  <a:pt x="51352" y="891"/>
                  <a:pt x="51392" y="899"/>
                  <a:pt x="51425" y="923"/>
                </a:cubicBezTo>
                <a:cubicBezTo>
                  <a:pt x="51514" y="964"/>
                  <a:pt x="51587" y="1037"/>
                  <a:pt x="51627" y="1126"/>
                </a:cubicBezTo>
                <a:cubicBezTo>
                  <a:pt x="51781" y="1288"/>
                  <a:pt x="51829" y="1514"/>
                  <a:pt x="51773" y="1725"/>
                </a:cubicBezTo>
                <a:cubicBezTo>
                  <a:pt x="51685" y="2019"/>
                  <a:pt x="51411" y="2219"/>
                  <a:pt x="51110" y="2219"/>
                </a:cubicBezTo>
                <a:cubicBezTo>
                  <a:pt x="51105" y="2219"/>
                  <a:pt x="51099" y="2219"/>
                  <a:pt x="51093" y="2219"/>
                </a:cubicBezTo>
                <a:cubicBezTo>
                  <a:pt x="50793" y="2211"/>
                  <a:pt x="50421" y="2000"/>
                  <a:pt x="50348" y="1693"/>
                </a:cubicBezTo>
                <a:cubicBezTo>
                  <a:pt x="50267" y="1320"/>
                  <a:pt x="50534" y="1045"/>
                  <a:pt x="50858" y="915"/>
                </a:cubicBezTo>
                <a:lnTo>
                  <a:pt x="50866" y="389"/>
                </a:lnTo>
                <a:lnTo>
                  <a:pt x="50866" y="0"/>
                </a:lnTo>
                <a:lnTo>
                  <a:pt x="48753" y="0"/>
                </a:lnTo>
                <a:lnTo>
                  <a:pt x="48753" y="389"/>
                </a:lnTo>
                <a:lnTo>
                  <a:pt x="48761" y="875"/>
                </a:lnTo>
                <a:cubicBezTo>
                  <a:pt x="48801" y="891"/>
                  <a:pt x="48842" y="899"/>
                  <a:pt x="48874" y="923"/>
                </a:cubicBezTo>
                <a:cubicBezTo>
                  <a:pt x="48963" y="964"/>
                  <a:pt x="49036" y="1037"/>
                  <a:pt x="49077" y="1126"/>
                </a:cubicBezTo>
                <a:cubicBezTo>
                  <a:pt x="49222" y="1288"/>
                  <a:pt x="49279" y="1514"/>
                  <a:pt x="49222" y="1725"/>
                </a:cubicBezTo>
                <a:cubicBezTo>
                  <a:pt x="49127" y="2019"/>
                  <a:pt x="48860" y="2219"/>
                  <a:pt x="48552" y="2219"/>
                </a:cubicBezTo>
                <a:cubicBezTo>
                  <a:pt x="48546" y="2219"/>
                  <a:pt x="48540" y="2219"/>
                  <a:pt x="48534" y="2219"/>
                </a:cubicBezTo>
                <a:cubicBezTo>
                  <a:pt x="48243" y="2211"/>
                  <a:pt x="47870" y="2000"/>
                  <a:pt x="47797" y="1693"/>
                </a:cubicBezTo>
                <a:cubicBezTo>
                  <a:pt x="47716" y="1320"/>
                  <a:pt x="47983" y="1045"/>
                  <a:pt x="48299" y="915"/>
                </a:cubicBezTo>
                <a:lnTo>
                  <a:pt x="48315" y="389"/>
                </a:lnTo>
                <a:lnTo>
                  <a:pt x="48315" y="0"/>
                </a:lnTo>
                <a:lnTo>
                  <a:pt x="46170" y="0"/>
                </a:lnTo>
                <a:lnTo>
                  <a:pt x="46170" y="389"/>
                </a:lnTo>
                <a:cubicBezTo>
                  <a:pt x="46170" y="551"/>
                  <a:pt x="46178" y="713"/>
                  <a:pt x="46186" y="875"/>
                </a:cubicBezTo>
                <a:cubicBezTo>
                  <a:pt x="46226" y="891"/>
                  <a:pt x="46259" y="899"/>
                  <a:pt x="46299" y="915"/>
                </a:cubicBezTo>
                <a:cubicBezTo>
                  <a:pt x="46380" y="964"/>
                  <a:pt x="46453" y="1037"/>
                  <a:pt x="46502" y="1126"/>
                </a:cubicBezTo>
                <a:cubicBezTo>
                  <a:pt x="46647" y="1288"/>
                  <a:pt x="46704" y="1514"/>
                  <a:pt x="46647" y="1725"/>
                </a:cubicBezTo>
                <a:cubicBezTo>
                  <a:pt x="46550" y="2025"/>
                  <a:pt x="46275" y="2219"/>
                  <a:pt x="45967" y="2219"/>
                </a:cubicBezTo>
                <a:cubicBezTo>
                  <a:pt x="45676" y="2203"/>
                  <a:pt x="45311" y="1992"/>
                  <a:pt x="45239" y="1693"/>
                </a:cubicBezTo>
                <a:cubicBezTo>
                  <a:pt x="45158" y="1320"/>
                  <a:pt x="45425" y="1045"/>
                  <a:pt x="45749" y="915"/>
                </a:cubicBezTo>
                <a:cubicBezTo>
                  <a:pt x="45749" y="745"/>
                  <a:pt x="45757" y="567"/>
                  <a:pt x="45757" y="389"/>
                </a:cubicBezTo>
                <a:lnTo>
                  <a:pt x="45757" y="0"/>
                </a:lnTo>
                <a:lnTo>
                  <a:pt x="43611" y="0"/>
                </a:lnTo>
                <a:lnTo>
                  <a:pt x="43611" y="397"/>
                </a:lnTo>
                <a:lnTo>
                  <a:pt x="43627" y="875"/>
                </a:lnTo>
                <a:cubicBezTo>
                  <a:pt x="43668" y="891"/>
                  <a:pt x="43708" y="907"/>
                  <a:pt x="43741" y="923"/>
                </a:cubicBezTo>
                <a:cubicBezTo>
                  <a:pt x="43830" y="972"/>
                  <a:pt x="43903" y="1045"/>
                  <a:pt x="43943" y="1134"/>
                </a:cubicBezTo>
                <a:cubicBezTo>
                  <a:pt x="44097" y="1296"/>
                  <a:pt x="44145" y="1523"/>
                  <a:pt x="44089" y="1733"/>
                </a:cubicBezTo>
                <a:cubicBezTo>
                  <a:pt x="43994" y="2019"/>
                  <a:pt x="43727" y="2219"/>
                  <a:pt x="43419" y="2219"/>
                </a:cubicBezTo>
                <a:cubicBezTo>
                  <a:pt x="43413" y="2219"/>
                  <a:pt x="43407" y="2219"/>
                  <a:pt x="43401" y="2219"/>
                </a:cubicBezTo>
                <a:cubicBezTo>
                  <a:pt x="43109" y="2219"/>
                  <a:pt x="42737" y="2000"/>
                  <a:pt x="42664" y="1693"/>
                </a:cubicBezTo>
                <a:cubicBezTo>
                  <a:pt x="42583" y="1320"/>
                  <a:pt x="42850" y="1045"/>
                  <a:pt x="43166" y="915"/>
                </a:cubicBezTo>
                <a:cubicBezTo>
                  <a:pt x="43166" y="745"/>
                  <a:pt x="43174" y="567"/>
                  <a:pt x="43182" y="397"/>
                </a:cubicBezTo>
                <a:cubicBezTo>
                  <a:pt x="43182" y="219"/>
                  <a:pt x="43182" y="195"/>
                  <a:pt x="43182" y="0"/>
                </a:cubicBezTo>
                <a:lnTo>
                  <a:pt x="41061" y="0"/>
                </a:lnTo>
                <a:lnTo>
                  <a:pt x="41061" y="397"/>
                </a:lnTo>
                <a:lnTo>
                  <a:pt x="41077" y="875"/>
                </a:lnTo>
                <a:cubicBezTo>
                  <a:pt x="41109" y="891"/>
                  <a:pt x="41150" y="907"/>
                  <a:pt x="41182" y="923"/>
                </a:cubicBezTo>
                <a:cubicBezTo>
                  <a:pt x="41271" y="972"/>
                  <a:pt x="41344" y="1045"/>
                  <a:pt x="41384" y="1134"/>
                </a:cubicBezTo>
                <a:cubicBezTo>
                  <a:pt x="41538" y="1296"/>
                  <a:pt x="41595" y="1523"/>
                  <a:pt x="41530" y="1733"/>
                </a:cubicBezTo>
                <a:cubicBezTo>
                  <a:pt x="41443" y="2019"/>
                  <a:pt x="41169" y="2219"/>
                  <a:pt x="40868" y="2219"/>
                </a:cubicBezTo>
                <a:cubicBezTo>
                  <a:pt x="40862" y="2219"/>
                  <a:pt x="40856" y="2219"/>
                  <a:pt x="40850" y="2219"/>
                </a:cubicBezTo>
                <a:cubicBezTo>
                  <a:pt x="40550" y="2219"/>
                  <a:pt x="40178" y="2000"/>
                  <a:pt x="40105" y="1693"/>
                </a:cubicBezTo>
                <a:cubicBezTo>
                  <a:pt x="40024" y="1320"/>
                  <a:pt x="40291" y="1045"/>
                  <a:pt x="40615" y="915"/>
                </a:cubicBezTo>
                <a:lnTo>
                  <a:pt x="40623" y="397"/>
                </a:lnTo>
                <a:lnTo>
                  <a:pt x="40623" y="0"/>
                </a:lnTo>
                <a:lnTo>
                  <a:pt x="38502" y="0"/>
                </a:lnTo>
                <a:cubicBezTo>
                  <a:pt x="38502" y="49"/>
                  <a:pt x="38502" y="170"/>
                  <a:pt x="38510" y="397"/>
                </a:cubicBezTo>
                <a:lnTo>
                  <a:pt x="38518" y="875"/>
                </a:lnTo>
                <a:cubicBezTo>
                  <a:pt x="38559" y="891"/>
                  <a:pt x="38599" y="907"/>
                  <a:pt x="38631" y="923"/>
                </a:cubicBezTo>
                <a:cubicBezTo>
                  <a:pt x="38720" y="972"/>
                  <a:pt x="38793" y="1045"/>
                  <a:pt x="38834" y="1134"/>
                </a:cubicBezTo>
                <a:cubicBezTo>
                  <a:pt x="38988" y="1296"/>
                  <a:pt x="39036" y="1523"/>
                  <a:pt x="38980" y="1733"/>
                </a:cubicBezTo>
                <a:cubicBezTo>
                  <a:pt x="38884" y="2019"/>
                  <a:pt x="38618" y="2219"/>
                  <a:pt x="38317" y="2219"/>
                </a:cubicBezTo>
                <a:cubicBezTo>
                  <a:pt x="38311" y="2219"/>
                  <a:pt x="38305" y="2219"/>
                  <a:pt x="38299" y="2219"/>
                </a:cubicBezTo>
                <a:cubicBezTo>
                  <a:pt x="38000" y="2219"/>
                  <a:pt x="37627" y="2000"/>
                  <a:pt x="37555" y="1693"/>
                </a:cubicBezTo>
                <a:cubicBezTo>
                  <a:pt x="37474" y="1320"/>
                  <a:pt x="37741" y="1045"/>
                  <a:pt x="38065" y="915"/>
                </a:cubicBezTo>
                <a:lnTo>
                  <a:pt x="38073" y="397"/>
                </a:lnTo>
                <a:lnTo>
                  <a:pt x="38073" y="0"/>
                </a:lnTo>
                <a:lnTo>
                  <a:pt x="35951" y="0"/>
                </a:lnTo>
                <a:cubicBezTo>
                  <a:pt x="35951" y="97"/>
                  <a:pt x="35951" y="154"/>
                  <a:pt x="35959" y="397"/>
                </a:cubicBezTo>
                <a:lnTo>
                  <a:pt x="35968" y="875"/>
                </a:lnTo>
                <a:cubicBezTo>
                  <a:pt x="36008" y="891"/>
                  <a:pt x="36048" y="907"/>
                  <a:pt x="36081" y="923"/>
                </a:cubicBezTo>
                <a:cubicBezTo>
                  <a:pt x="36170" y="972"/>
                  <a:pt x="36243" y="1045"/>
                  <a:pt x="36283" y="1134"/>
                </a:cubicBezTo>
                <a:cubicBezTo>
                  <a:pt x="36437" y="1296"/>
                  <a:pt x="36486" y="1523"/>
                  <a:pt x="36429" y="1733"/>
                </a:cubicBezTo>
                <a:cubicBezTo>
                  <a:pt x="36334" y="2019"/>
                  <a:pt x="36067" y="2219"/>
                  <a:pt x="35767" y="2219"/>
                </a:cubicBezTo>
                <a:cubicBezTo>
                  <a:pt x="35761" y="2219"/>
                  <a:pt x="35755" y="2219"/>
                  <a:pt x="35749" y="2219"/>
                </a:cubicBezTo>
                <a:cubicBezTo>
                  <a:pt x="35449" y="2219"/>
                  <a:pt x="35077" y="2000"/>
                  <a:pt x="35004" y="1693"/>
                </a:cubicBezTo>
                <a:cubicBezTo>
                  <a:pt x="34923" y="1320"/>
                  <a:pt x="35190" y="1045"/>
                  <a:pt x="35514" y="915"/>
                </a:cubicBezTo>
                <a:lnTo>
                  <a:pt x="35522" y="397"/>
                </a:lnTo>
                <a:lnTo>
                  <a:pt x="35522" y="0"/>
                </a:lnTo>
                <a:lnTo>
                  <a:pt x="33393" y="0"/>
                </a:lnTo>
                <a:cubicBezTo>
                  <a:pt x="33393" y="73"/>
                  <a:pt x="33393" y="146"/>
                  <a:pt x="33401" y="397"/>
                </a:cubicBezTo>
                <a:lnTo>
                  <a:pt x="33417" y="875"/>
                </a:lnTo>
                <a:cubicBezTo>
                  <a:pt x="33457" y="891"/>
                  <a:pt x="33490" y="907"/>
                  <a:pt x="33530" y="923"/>
                </a:cubicBezTo>
                <a:cubicBezTo>
                  <a:pt x="33619" y="972"/>
                  <a:pt x="33684" y="1045"/>
                  <a:pt x="33733" y="1134"/>
                </a:cubicBezTo>
                <a:cubicBezTo>
                  <a:pt x="33879" y="1296"/>
                  <a:pt x="33935" y="1523"/>
                  <a:pt x="33879" y="1733"/>
                </a:cubicBezTo>
                <a:cubicBezTo>
                  <a:pt x="33783" y="2019"/>
                  <a:pt x="33517" y="2219"/>
                  <a:pt x="33209" y="2219"/>
                </a:cubicBezTo>
                <a:cubicBezTo>
                  <a:pt x="33202" y="2219"/>
                  <a:pt x="33196" y="2219"/>
                  <a:pt x="33190" y="2219"/>
                </a:cubicBezTo>
                <a:cubicBezTo>
                  <a:pt x="32899" y="2219"/>
                  <a:pt x="32518" y="2000"/>
                  <a:pt x="32445" y="1693"/>
                </a:cubicBezTo>
                <a:cubicBezTo>
                  <a:pt x="32364" y="1320"/>
                  <a:pt x="32632" y="1045"/>
                  <a:pt x="32955" y="915"/>
                </a:cubicBezTo>
                <a:lnTo>
                  <a:pt x="32964" y="397"/>
                </a:lnTo>
                <a:cubicBezTo>
                  <a:pt x="32972" y="146"/>
                  <a:pt x="32964" y="89"/>
                  <a:pt x="32964" y="0"/>
                </a:cubicBezTo>
                <a:lnTo>
                  <a:pt x="30834" y="0"/>
                </a:lnTo>
                <a:cubicBezTo>
                  <a:pt x="30834" y="73"/>
                  <a:pt x="30834" y="138"/>
                  <a:pt x="30842" y="397"/>
                </a:cubicBezTo>
                <a:lnTo>
                  <a:pt x="30858" y="875"/>
                </a:lnTo>
                <a:cubicBezTo>
                  <a:pt x="30899" y="891"/>
                  <a:pt x="30931" y="907"/>
                  <a:pt x="30972" y="923"/>
                </a:cubicBezTo>
                <a:cubicBezTo>
                  <a:pt x="31061" y="972"/>
                  <a:pt x="31126" y="1045"/>
                  <a:pt x="31174" y="1134"/>
                </a:cubicBezTo>
                <a:cubicBezTo>
                  <a:pt x="31320" y="1296"/>
                  <a:pt x="31377" y="1523"/>
                  <a:pt x="31320" y="1733"/>
                </a:cubicBezTo>
                <a:cubicBezTo>
                  <a:pt x="31225" y="2019"/>
                  <a:pt x="30958" y="2219"/>
                  <a:pt x="30650" y="2219"/>
                </a:cubicBezTo>
                <a:cubicBezTo>
                  <a:pt x="30644" y="2219"/>
                  <a:pt x="30638" y="2219"/>
                  <a:pt x="30632" y="2219"/>
                </a:cubicBezTo>
                <a:cubicBezTo>
                  <a:pt x="30340" y="2219"/>
                  <a:pt x="29960" y="2000"/>
                  <a:pt x="29895" y="1693"/>
                </a:cubicBezTo>
                <a:cubicBezTo>
                  <a:pt x="29806" y="1320"/>
                  <a:pt x="30073" y="1045"/>
                  <a:pt x="30397" y="915"/>
                </a:cubicBezTo>
                <a:lnTo>
                  <a:pt x="30413" y="397"/>
                </a:lnTo>
                <a:cubicBezTo>
                  <a:pt x="30413" y="138"/>
                  <a:pt x="30413" y="57"/>
                  <a:pt x="30413" y="0"/>
                </a:cubicBezTo>
                <a:lnTo>
                  <a:pt x="28275" y="0"/>
                </a:lnTo>
                <a:cubicBezTo>
                  <a:pt x="28275" y="73"/>
                  <a:pt x="28275" y="138"/>
                  <a:pt x="28284" y="397"/>
                </a:cubicBezTo>
                <a:lnTo>
                  <a:pt x="28300" y="875"/>
                </a:lnTo>
                <a:cubicBezTo>
                  <a:pt x="28340" y="891"/>
                  <a:pt x="28373" y="907"/>
                  <a:pt x="28413" y="923"/>
                </a:cubicBezTo>
                <a:cubicBezTo>
                  <a:pt x="28502" y="972"/>
                  <a:pt x="28567" y="1045"/>
                  <a:pt x="28615" y="1134"/>
                </a:cubicBezTo>
                <a:cubicBezTo>
                  <a:pt x="28761" y="1296"/>
                  <a:pt x="28818" y="1523"/>
                  <a:pt x="28761" y="1733"/>
                </a:cubicBezTo>
                <a:cubicBezTo>
                  <a:pt x="28666" y="2019"/>
                  <a:pt x="28399" y="2219"/>
                  <a:pt x="28091" y="2219"/>
                </a:cubicBezTo>
                <a:cubicBezTo>
                  <a:pt x="28085" y="2219"/>
                  <a:pt x="28079" y="2219"/>
                  <a:pt x="28073" y="2219"/>
                </a:cubicBezTo>
                <a:cubicBezTo>
                  <a:pt x="27781" y="2219"/>
                  <a:pt x="27401" y="2000"/>
                  <a:pt x="27336" y="1693"/>
                </a:cubicBezTo>
                <a:cubicBezTo>
                  <a:pt x="27247" y="1320"/>
                  <a:pt x="27514" y="1045"/>
                  <a:pt x="27838" y="915"/>
                </a:cubicBezTo>
                <a:cubicBezTo>
                  <a:pt x="27838" y="745"/>
                  <a:pt x="27846" y="567"/>
                  <a:pt x="27846" y="397"/>
                </a:cubicBezTo>
                <a:cubicBezTo>
                  <a:pt x="27854" y="138"/>
                  <a:pt x="27854" y="41"/>
                  <a:pt x="27854" y="0"/>
                </a:cubicBezTo>
                <a:lnTo>
                  <a:pt x="25717" y="0"/>
                </a:lnTo>
                <a:cubicBezTo>
                  <a:pt x="25717" y="49"/>
                  <a:pt x="25725" y="138"/>
                  <a:pt x="25733" y="397"/>
                </a:cubicBezTo>
                <a:cubicBezTo>
                  <a:pt x="25733" y="551"/>
                  <a:pt x="25741" y="713"/>
                  <a:pt x="25749" y="875"/>
                </a:cubicBezTo>
                <a:cubicBezTo>
                  <a:pt x="25782" y="891"/>
                  <a:pt x="25822" y="907"/>
                  <a:pt x="25854" y="923"/>
                </a:cubicBezTo>
                <a:cubicBezTo>
                  <a:pt x="25943" y="972"/>
                  <a:pt x="26016" y="1045"/>
                  <a:pt x="26057" y="1134"/>
                </a:cubicBezTo>
                <a:cubicBezTo>
                  <a:pt x="26211" y="1296"/>
                  <a:pt x="26267" y="1523"/>
                  <a:pt x="26203" y="1733"/>
                </a:cubicBezTo>
                <a:cubicBezTo>
                  <a:pt x="26115" y="2019"/>
                  <a:pt x="25841" y="2219"/>
                  <a:pt x="25540" y="2219"/>
                </a:cubicBezTo>
                <a:cubicBezTo>
                  <a:pt x="25534" y="2219"/>
                  <a:pt x="25528" y="2219"/>
                  <a:pt x="25522" y="2219"/>
                </a:cubicBezTo>
                <a:cubicBezTo>
                  <a:pt x="25223" y="2219"/>
                  <a:pt x="24850" y="2000"/>
                  <a:pt x="24778" y="1693"/>
                </a:cubicBezTo>
                <a:cubicBezTo>
                  <a:pt x="24697" y="1320"/>
                  <a:pt x="24964" y="1045"/>
                  <a:pt x="25288" y="915"/>
                </a:cubicBezTo>
                <a:cubicBezTo>
                  <a:pt x="25288" y="745"/>
                  <a:pt x="25288" y="567"/>
                  <a:pt x="25296" y="397"/>
                </a:cubicBezTo>
                <a:cubicBezTo>
                  <a:pt x="25304" y="138"/>
                  <a:pt x="25304" y="73"/>
                  <a:pt x="25304" y="0"/>
                </a:cubicBezTo>
                <a:lnTo>
                  <a:pt x="23166" y="0"/>
                </a:lnTo>
                <a:cubicBezTo>
                  <a:pt x="23166" y="73"/>
                  <a:pt x="23166" y="138"/>
                  <a:pt x="23174" y="397"/>
                </a:cubicBezTo>
                <a:cubicBezTo>
                  <a:pt x="23174" y="551"/>
                  <a:pt x="23182" y="713"/>
                  <a:pt x="23191" y="875"/>
                </a:cubicBezTo>
                <a:cubicBezTo>
                  <a:pt x="23231" y="891"/>
                  <a:pt x="23271" y="907"/>
                  <a:pt x="23304" y="923"/>
                </a:cubicBezTo>
                <a:cubicBezTo>
                  <a:pt x="23393" y="972"/>
                  <a:pt x="23466" y="1045"/>
                  <a:pt x="23506" y="1134"/>
                </a:cubicBezTo>
                <a:cubicBezTo>
                  <a:pt x="23652" y="1296"/>
                  <a:pt x="23709" y="1523"/>
                  <a:pt x="23652" y="1733"/>
                </a:cubicBezTo>
                <a:cubicBezTo>
                  <a:pt x="23557" y="2019"/>
                  <a:pt x="23290" y="2219"/>
                  <a:pt x="22982" y="2219"/>
                </a:cubicBezTo>
                <a:cubicBezTo>
                  <a:pt x="22976" y="2219"/>
                  <a:pt x="22970" y="2219"/>
                  <a:pt x="22964" y="2219"/>
                </a:cubicBezTo>
                <a:cubicBezTo>
                  <a:pt x="22672" y="2219"/>
                  <a:pt x="22292" y="2000"/>
                  <a:pt x="22227" y="1693"/>
                </a:cubicBezTo>
                <a:cubicBezTo>
                  <a:pt x="22138" y="1320"/>
                  <a:pt x="22405" y="1045"/>
                  <a:pt x="22729" y="915"/>
                </a:cubicBezTo>
                <a:cubicBezTo>
                  <a:pt x="22729" y="745"/>
                  <a:pt x="22737" y="567"/>
                  <a:pt x="22745" y="397"/>
                </a:cubicBezTo>
                <a:cubicBezTo>
                  <a:pt x="22745" y="138"/>
                  <a:pt x="22745" y="57"/>
                  <a:pt x="22745" y="0"/>
                </a:cubicBezTo>
                <a:lnTo>
                  <a:pt x="20608" y="0"/>
                </a:lnTo>
                <a:cubicBezTo>
                  <a:pt x="20608" y="73"/>
                  <a:pt x="20608" y="146"/>
                  <a:pt x="20616" y="397"/>
                </a:cubicBezTo>
                <a:cubicBezTo>
                  <a:pt x="20616" y="551"/>
                  <a:pt x="20632" y="713"/>
                  <a:pt x="20632" y="875"/>
                </a:cubicBezTo>
                <a:cubicBezTo>
                  <a:pt x="20672" y="891"/>
                  <a:pt x="20713" y="907"/>
                  <a:pt x="20745" y="923"/>
                </a:cubicBezTo>
                <a:cubicBezTo>
                  <a:pt x="20834" y="972"/>
                  <a:pt x="20907" y="1045"/>
                  <a:pt x="20948" y="1134"/>
                </a:cubicBezTo>
                <a:cubicBezTo>
                  <a:pt x="21093" y="1296"/>
                  <a:pt x="21150" y="1523"/>
                  <a:pt x="21093" y="1733"/>
                </a:cubicBezTo>
                <a:cubicBezTo>
                  <a:pt x="20998" y="2019"/>
                  <a:pt x="20732" y="2219"/>
                  <a:pt x="20423" y="2219"/>
                </a:cubicBezTo>
                <a:cubicBezTo>
                  <a:pt x="20417" y="2219"/>
                  <a:pt x="20411" y="2219"/>
                  <a:pt x="20405" y="2219"/>
                </a:cubicBezTo>
                <a:cubicBezTo>
                  <a:pt x="20114" y="2219"/>
                  <a:pt x="19733" y="2000"/>
                  <a:pt x="19668" y="1693"/>
                </a:cubicBezTo>
                <a:cubicBezTo>
                  <a:pt x="19587" y="1320"/>
                  <a:pt x="19846" y="1045"/>
                  <a:pt x="20170" y="915"/>
                </a:cubicBezTo>
                <a:lnTo>
                  <a:pt x="20187" y="397"/>
                </a:lnTo>
                <a:lnTo>
                  <a:pt x="20187" y="0"/>
                </a:lnTo>
                <a:lnTo>
                  <a:pt x="18057" y="0"/>
                </a:lnTo>
                <a:cubicBezTo>
                  <a:pt x="18057" y="73"/>
                  <a:pt x="18057" y="154"/>
                  <a:pt x="18065" y="397"/>
                </a:cubicBezTo>
                <a:lnTo>
                  <a:pt x="18081" y="875"/>
                </a:lnTo>
                <a:cubicBezTo>
                  <a:pt x="18114" y="891"/>
                  <a:pt x="18154" y="907"/>
                  <a:pt x="18187" y="923"/>
                </a:cubicBezTo>
                <a:cubicBezTo>
                  <a:pt x="18276" y="972"/>
                  <a:pt x="18349" y="1045"/>
                  <a:pt x="18389" y="1134"/>
                </a:cubicBezTo>
                <a:cubicBezTo>
                  <a:pt x="18543" y="1296"/>
                  <a:pt x="18600" y="1523"/>
                  <a:pt x="18535" y="1733"/>
                </a:cubicBezTo>
                <a:cubicBezTo>
                  <a:pt x="18447" y="2019"/>
                  <a:pt x="18173" y="2219"/>
                  <a:pt x="17872" y="2219"/>
                </a:cubicBezTo>
                <a:cubicBezTo>
                  <a:pt x="17867" y="2219"/>
                  <a:pt x="17861" y="2219"/>
                  <a:pt x="17855" y="2219"/>
                </a:cubicBezTo>
                <a:cubicBezTo>
                  <a:pt x="17563" y="2219"/>
                  <a:pt x="17183" y="2000"/>
                  <a:pt x="17110" y="1693"/>
                </a:cubicBezTo>
                <a:cubicBezTo>
                  <a:pt x="17029" y="1320"/>
                  <a:pt x="17296" y="1045"/>
                  <a:pt x="17612" y="915"/>
                </a:cubicBezTo>
                <a:lnTo>
                  <a:pt x="17628" y="397"/>
                </a:lnTo>
                <a:cubicBezTo>
                  <a:pt x="17628" y="154"/>
                  <a:pt x="17628" y="97"/>
                  <a:pt x="17628" y="0"/>
                </a:cubicBezTo>
                <a:lnTo>
                  <a:pt x="15498" y="0"/>
                </a:lnTo>
                <a:cubicBezTo>
                  <a:pt x="15498" y="73"/>
                  <a:pt x="15498" y="170"/>
                  <a:pt x="15498" y="397"/>
                </a:cubicBezTo>
                <a:lnTo>
                  <a:pt x="15515" y="875"/>
                </a:lnTo>
                <a:cubicBezTo>
                  <a:pt x="15555" y="891"/>
                  <a:pt x="15587" y="907"/>
                  <a:pt x="15628" y="923"/>
                </a:cubicBezTo>
                <a:cubicBezTo>
                  <a:pt x="15717" y="972"/>
                  <a:pt x="15782" y="1045"/>
                  <a:pt x="15830" y="1134"/>
                </a:cubicBezTo>
                <a:cubicBezTo>
                  <a:pt x="15976" y="1296"/>
                  <a:pt x="16033" y="1523"/>
                  <a:pt x="15976" y="1733"/>
                </a:cubicBezTo>
                <a:cubicBezTo>
                  <a:pt x="15881" y="2019"/>
                  <a:pt x="15614" y="2219"/>
                  <a:pt x="15306" y="2219"/>
                </a:cubicBezTo>
                <a:cubicBezTo>
                  <a:pt x="15300" y="2219"/>
                  <a:pt x="15294" y="2219"/>
                  <a:pt x="15288" y="2219"/>
                </a:cubicBezTo>
                <a:cubicBezTo>
                  <a:pt x="14996" y="2219"/>
                  <a:pt x="14616" y="2000"/>
                  <a:pt x="14551" y="1693"/>
                </a:cubicBezTo>
                <a:cubicBezTo>
                  <a:pt x="14462" y="1320"/>
                  <a:pt x="14729" y="1045"/>
                  <a:pt x="15045" y="915"/>
                </a:cubicBezTo>
                <a:lnTo>
                  <a:pt x="15061" y="397"/>
                </a:lnTo>
                <a:cubicBezTo>
                  <a:pt x="15069" y="170"/>
                  <a:pt x="15061" y="106"/>
                  <a:pt x="15061" y="0"/>
                </a:cubicBezTo>
                <a:lnTo>
                  <a:pt x="12932" y="0"/>
                </a:lnTo>
                <a:cubicBezTo>
                  <a:pt x="12940" y="235"/>
                  <a:pt x="12932" y="187"/>
                  <a:pt x="12932" y="397"/>
                </a:cubicBezTo>
                <a:lnTo>
                  <a:pt x="12948" y="875"/>
                </a:lnTo>
                <a:cubicBezTo>
                  <a:pt x="12988" y="891"/>
                  <a:pt x="13021" y="907"/>
                  <a:pt x="13061" y="923"/>
                </a:cubicBezTo>
                <a:cubicBezTo>
                  <a:pt x="13150" y="972"/>
                  <a:pt x="13215" y="1045"/>
                  <a:pt x="13264" y="1134"/>
                </a:cubicBezTo>
                <a:cubicBezTo>
                  <a:pt x="13409" y="1296"/>
                  <a:pt x="13466" y="1523"/>
                  <a:pt x="13409" y="1733"/>
                </a:cubicBezTo>
                <a:cubicBezTo>
                  <a:pt x="13314" y="2019"/>
                  <a:pt x="13048" y="2219"/>
                  <a:pt x="12739" y="2219"/>
                </a:cubicBezTo>
                <a:cubicBezTo>
                  <a:pt x="12733" y="2219"/>
                  <a:pt x="12727" y="2219"/>
                  <a:pt x="12721" y="2219"/>
                </a:cubicBezTo>
                <a:cubicBezTo>
                  <a:pt x="12430" y="2219"/>
                  <a:pt x="12049" y="2000"/>
                  <a:pt x="11976" y="1693"/>
                </a:cubicBezTo>
                <a:cubicBezTo>
                  <a:pt x="11895" y="1320"/>
                  <a:pt x="12162" y="1045"/>
                  <a:pt x="12478" y="915"/>
                </a:cubicBezTo>
                <a:lnTo>
                  <a:pt x="12494" y="397"/>
                </a:lnTo>
                <a:cubicBezTo>
                  <a:pt x="12503" y="187"/>
                  <a:pt x="12486" y="227"/>
                  <a:pt x="12494" y="0"/>
                </a:cubicBezTo>
                <a:lnTo>
                  <a:pt x="10373" y="0"/>
                </a:lnTo>
                <a:lnTo>
                  <a:pt x="10373" y="397"/>
                </a:lnTo>
                <a:lnTo>
                  <a:pt x="10389" y="875"/>
                </a:lnTo>
                <a:cubicBezTo>
                  <a:pt x="10422" y="891"/>
                  <a:pt x="10462" y="907"/>
                  <a:pt x="10503" y="923"/>
                </a:cubicBezTo>
                <a:cubicBezTo>
                  <a:pt x="10584" y="972"/>
                  <a:pt x="10656" y="1045"/>
                  <a:pt x="10705" y="1134"/>
                </a:cubicBezTo>
                <a:cubicBezTo>
                  <a:pt x="10851" y="1296"/>
                  <a:pt x="10907" y="1523"/>
                  <a:pt x="10843" y="1733"/>
                </a:cubicBezTo>
                <a:cubicBezTo>
                  <a:pt x="10755" y="2019"/>
                  <a:pt x="10481" y="2219"/>
                  <a:pt x="10180" y="2219"/>
                </a:cubicBezTo>
                <a:cubicBezTo>
                  <a:pt x="10174" y="2219"/>
                  <a:pt x="10168" y="2219"/>
                  <a:pt x="10162" y="2219"/>
                </a:cubicBezTo>
                <a:cubicBezTo>
                  <a:pt x="9871" y="2219"/>
                  <a:pt x="9490" y="2000"/>
                  <a:pt x="9418" y="1693"/>
                </a:cubicBezTo>
                <a:cubicBezTo>
                  <a:pt x="9337" y="1320"/>
                  <a:pt x="9604" y="1045"/>
                  <a:pt x="9920" y="915"/>
                </a:cubicBezTo>
                <a:lnTo>
                  <a:pt x="9936" y="397"/>
                </a:lnTo>
                <a:cubicBezTo>
                  <a:pt x="9936" y="203"/>
                  <a:pt x="9928" y="211"/>
                  <a:pt x="9936" y="0"/>
                </a:cubicBezTo>
                <a:lnTo>
                  <a:pt x="7814" y="0"/>
                </a:lnTo>
                <a:lnTo>
                  <a:pt x="7814" y="397"/>
                </a:lnTo>
                <a:lnTo>
                  <a:pt x="7831" y="875"/>
                </a:lnTo>
                <a:cubicBezTo>
                  <a:pt x="7871" y="891"/>
                  <a:pt x="7912" y="907"/>
                  <a:pt x="7944" y="923"/>
                </a:cubicBezTo>
                <a:cubicBezTo>
                  <a:pt x="8033" y="972"/>
                  <a:pt x="8106" y="1045"/>
                  <a:pt x="8146" y="1134"/>
                </a:cubicBezTo>
                <a:cubicBezTo>
                  <a:pt x="8292" y="1296"/>
                  <a:pt x="8349" y="1523"/>
                  <a:pt x="8292" y="1733"/>
                </a:cubicBezTo>
                <a:cubicBezTo>
                  <a:pt x="8197" y="2019"/>
                  <a:pt x="7930" y="2219"/>
                  <a:pt x="7622" y="2219"/>
                </a:cubicBezTo>
                <a:cubicBezTo>
                  <a:pt x="7616" y="2219"/>
                  <a:pt x="7610" y="2219"/>
                  <a:pt x="7604" y="2219"/>
                </a:cubicBezTo>
                <a:cubicBezTo>
                  <a:pt x="7312" y="2219"/>
                  <a:pt x="6940" y="2000"/>
                  <a:pt x="6867" y="1693"/>
                </a:cubicBezTo>
                <a:cubicBezTo>
                  <a:pt x="6778" y="1320"/>
                  <a:pt x="7045" y="1045"/>
                  <a:pt x="7369" y="915"/>
                </a:cubicBezTo>
                <a:cubicBezTo>
                  <a:pt x="7369" y="745"/>
                  <a:pt x="7377" y="567"/>
                  <a:pt x="7385" y="397"/>
                </a:cubicBezTo>
                <a:cubicBezTo>
                  <a:pt x="7385" y="219"/>
                  <a:pt x="7385" y="195"/>
                  <a:pt x="7385" y="0"/>
                </a:cubicBezTo>
                <a:lnTo>
                  <a:pt x="5264" y="0"/>
                </a:lnTo>
                <a:lnTo>
                  <a:pt x="5264" y="397"/>
                </a:lnTo>
                <a:cubicBezTo>
                  <a:pt x="5264" y="543"/>
                  <a:pt x="5272" y="713"/>
                  <a:pt x="5272" y="875"/>
                </a:cubicBezTo>
                <a:cubicBezTo>
                  <a:pt x="5312" y="891"/>
                  <a:pt x="5353" y="907"/>
                  <a:pt x="5385" y="923"/>
                </a:cubicBezTo>
                <a:cubicBezTo>
                  <a:pt x="5474" y="972"/>
                  <a:pt x="5547" y="1045"/>
                  <a:pt x="5588" y="1134"/>
                </a:cubicBezTo>
                <a:cubicBezTo>
                  <a:pt x="5733" y="1296"/>
                  <a:pt x="5790" y="1523"/>
                  <a:pt x="5733" y="1733"/>
                </a:cubicBezTo>
                <a:cubicBezTo>
                  <a:pt x="5638" y="2019"/>
                  <a:pt x="5372" y="2219"/>
                  <a:pt x="5063" y="2219"/>
                </a:cubicBezTo>
                <a:cubicBezTo>
                  <a:pt x="5057" y="2219"/>
                  <a:pt x="5051" y="2219"/>
                  <a:pt x="5045" y="2219"/>
                </a:cubicBezTo>
                <a:cubicBezTo>
                  <a:pt x="4754" y="2219"/>
                  <a:pt x="4381" y="2000"/>
                  <a:pt x="4308" y="1693"/>
                </a:cubicBezTo>
                <a:cubicBezTo>
                  <a:pt x="4227" y="1320"/>
                  <a:pt x="4495" y="1045"/>
                  <a:pt x="4810" y="915"/>
                </a:cubicBezTo>
                <a:cubicBezTo>
                  <a:pt x="4810" y="745"/>
                  <a:pt x="4819" y="567"/>
                  <a:pt x="4827" y="397"/>
                </a:cubicBezTo>
                <a:lnTo>
                  <a:pt x="4827" y="0"/>
                </a:lnTo>
                <a:lnTo>
                  <a:pt x="2713" y="0"/>
                </a:lnTo>
                <a:lnTo>
                  <a:pt x="2713" y="397"/>
                </a:lnTo>
                <a:cubicBezTo>
                  <a:pt x="2713" y="551"/>
                  <a:pt x="2721" y="713"/>
                  <a:pt x="2721" y="875"/>
                </a:cubicBezTo>
                <a:cubicBezTo>
                  <a:pt x="2762" y="891"/>
                  <a:pt x="2802" y="907"/>
                  <a:pt x="2835" y="923"/>
                </a:cubicBezTo>
                <a:cubicBezTo>
                  <a:pt x="2924" y="972"/>
                  <a:pt x="2997" y="1045"/>
                  <a:pt x="3037" y="1134"/>
                </a:cubicBezTo>
                <a:cubicBezTo>
                  <a:pt x="3191" y="1296"/>
                  <a:pt x="3240" y="1523"/>
                  <a:pt x="3183" y="1733"/>
                </a:cubicBezTo>
                <a:cubicBezTo>
                  <a:pt x="3088" y="2019"/>
                  <a:pt x="2821" y="2219"/>
                  <a:pt x="2521" y="2219"/>
                </a:cubicBezTo>
                <a:cubicBezTo>
                  <a:pt x="2515" y="2219"/>
                  <a:pt x="2509" y="2219"/>
                  <a:pt x="2503" y="2219"/>
                </a:cubicBezTo>
                <a:cubicBezTo>
                  <a:pt x="2203" y="2219"/>
                  <a:pt x="1831" y="2000"/>
                  <a:pt x="1758" y="1693"/>
                </a:cubicBezTo>
                <a:cubicBezTo>
                  <a:pt x="1677" y="1320"/>
                  <a:pt x="1944" y="1045"/>
                  <a:pt x="2268" y="915"/>
                </a:cubicBezTo>
                <a:cubicBezTo>
                  <a:pt x="2268" y="745"/>
                  <a:pt x="2276" y="567"/>
                  <a:pt x="2276" y="397"/>
                </a:cubicBezTo>
                <a:lnTo>
                  <a:pt x="22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7"/>
          <p:cNvSpPr txBox="1">
            <a:spLocks noGrp="1"/>
          </p:cNvSpPr>
          <p:nvPr>
            <p:ph type="title"/>
          </p:nvPr>
        </p:nvSpPr>
        <p:spPr>
          <a:xfrm>
            <a:off x="720000" y="807175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 b="1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7"/>
          <p:cNvSpPr txBox="1">
            <a:spLocks noGrp="1"/>
          </p:cNvSpPr>
          <p:nvPr>
            <p:ph type="body" idx="1"/>
          </p:nvPr>
        </p:nvSpPr>
        <p:spPr>
          <a:xfrm>
            <a:off x="720000" y="1547400"/>
            <a:ext cx="4587000" cy="22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 sz="15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7"/>
          <p:cNvSpPr/>
          <p:nvPr/>
        </p:nvSpPr>
        <p:spPr>
          <a:xfrm rot="10800000">
            <a:off x="443088" y="4017113"/>
            <a:ext cx="544006" cy="934791"/>
          </a:xfrm>
          <a:custGeom>
            <a:avLst/>
            <a:gdLst/>
            <a:ahLst/>
            <a:cxnLst/>
            <a:rect l="l" t="t" r="r" b="b"/>
            <a:pathLst>
              <a:path w="18775" h="32262" extrusionOk="0">
                <a:moveTo>
                  <a:pt x="11539" y="9839"/>
                </a:moveTo>
                <a:cubicBezTo>
                  <a:pt x="11540" y="9839"/>
                  <a:pt x="11541" y="9839"/>
                  <a:pt x="11542" y="9839"/>
                </a:cubicBezTo>
                <a:lnTo>
                  <a:pt x="11542" y="9839"/>
                </a:lnTo>
                <a:cubicBezTo>
                  <a:pt x="11542" y="9839"/>
                  <a:pt x="11543" y="9840"/>
                  <a:pt x="11543" y="9840"/>
                </a:cubicBezTo>
                <a:lnTo>
                  <a:pt x="11543" y="9840"/>
                </a:lnTo>
                <a:cubicBezTo>
                  <a:pt x="11542" y="9839"/>
                  <a:pt x="11540" y="9839"/>
                  <a:pt x="11539" y="9839"/>
                </a:cubicBezTo>
                <a:close/>
                <a:moveTo>
                  <a:pt x="10445" y="9705"/>
                </a:moveTo>
                <a:cubicBezTo>
                  <a:pt x="10662" y="9705"/>
                  <a:pt x="10879" y="9721"/>
                  <a:pt x="11095" y="9752"/>
                </a:cubicBezTo>
                <a:lnTo>
                  <a:pt x="11095" y="9752"/>
                </a:lnTo>
                <a:cubicBezTo>
                  <a:pt x="11229" y="10795"/>
                  <a:pt x="10928" y="11809"/>
                  <a:pt x="10083" y="12588"/>
                </a:cubicBezTo>
                <a:cubicBezTo>
                  <a:pt x="9204" y="13399"/>
                  <a:pt x="7980" y="13766"/>
                  <a:pt x="6789" y="13766"/>
                </a:cubicBezTo>
                <a:cubicBezTo>
                  <a:pt x="6551" y="13766"/>
                  <a:pt x="6314" y="13751"/>
                  <a:pt x="6081" y="13723"/>
                </a:cubicBezTo>
                <a:cubicBezTo>
                  <a:pt x="5889" y="13699"/>
                  <a:pt x="5740" y="13676"/>
                  <a:pt x="5598" y="13647"/>
                </a:cubicBezTo>
                <a:lnTo>
                  <a:pt x="5598" y="13647"/>
                </a:lnTo>
                <a:cubicBezTo>
                  <a:pt x="6034" y="12537"/>
                  <a:pt x="6747" y="11427"/>
                  <a:pt x="7709" y="10660"/>
                </a:cubicBezTo>
                <a:cubicBezTo>
                  <a:pt x="8507" y="10024"/>
                  <a:pt x="9470" y="9705"/>
                  <a:pt x="10445" y="9705"/>
                </a:cubicBezTo>
                <a:close/>
                <a:moveTo>
                  <a:pt x="14564" y="19435"/>
                </a:moveTo>
                <a:lnTo>
                  <a:pt x="14564" y="19435"/>
                </a:lnTo>
                <a:cubicBezTo>
                  <a:pt x="14564" y="19444"/>
                  <a:pt x="14564" y="19453"/>
                  <a:pt x="14564" y="19461"/>
                </a:cubicBezTo>
                <a:lnTo>
                  <a:pt x="14564" y="19461"/>
                </a:lnTo>
                <a:cubicBezTo>
                  <a:pt x="14564" y="19461"/>
                  <a:pt x="14563" y="19461"/>
                  <a:pt x="14563" y="19461"/>
                </a:cubicBezTo>
                <a:lnTo>
                  <a:pt x="14563" y="19461"/>
                </a:lnTo>
                <a:cubicBezTo>
                  <a:pt x="14563" y="19453"/>
                  <a:pt x="14564" y="19445"/>
                  <a:pt x="14564" y="19435"/>
                </a:cubicBezTo>
                <a:close/>
                <a:moveTo>
                  <a:pt x="14428" y="19664"/>
                </a:moveTo>
                <a:lnTo>
                  <a:pt x="14428" y="19664"/>
                </a:lnTo>
                <a:cubicBezTo>
                  <a:pt x="14436" y="19665"/>
                  <a:pt x="14444" y="19667"/>
                  <a:pt x="14452" y="19669"/>
                </a:cubicBezTo>
                <a:cubicBezTo>
                  <a:pt x="14443" y="19667"/>
                  <a:pt x="14435" y="19665"/>
                  <a:pt x="14428" y="19664"/>
                </a:cubicBezTo>
                <a:close/>
                <a:moveTo>
                  <a:pt x="14531" y="19694"/>
                </a:moveTo>
                <a:lnTo>
                  <a:pt x="14531" y="19694"/>
                </a:lnTo>
                <a:cubicBezTo>
                  <a:pt x="14531" y="19694"/>
                  <a:pt x="14531" y="19694"/>
                  <a:pt x="14531" y="19695"/>
                </a:cubicBezTo>
                <a:lnTo>
                  <a:pt x="14531" y="19695"/>
                </a:lnTo>
                <a:cubicBezTo>
                  <a:pt x="14531" y="19696"/>
                  <a:pt x="14530" y="19697"/>
                  <a:pt x="14530" y="19698"/>
                </a:cubicBezTo>
                <a:lnTo>
                  <a:pt x="14530" y="19698"/>
                </a:lnTo>
                <a:cubicBezTo>
                  <a:pt x="14530" y="19697"/>
                  <a:pt x="14530" y="19696"/>
                  <a:pt x="14531" y="19694"/>
                </a:cubicBezTo>
                <a:close/>
                <a:moveTo>
                  <a:pt x="14779" y="19781"/>
                </a:moveTo>
                <a:cubicBezTo>
                  <a:pt x="14780" y="19781"/>
                  <a:pt x="14781" y="19782"/>
                  <a:pt x="14782" y="19782"/>
                </a:cubicBezTo>
                <a:lnTo>
                  <a:pt x="14782" y="19782"/>
                </a:lnTo>
                <a:cubicBezTo>
                  <a:pt x="14814" y="19800"/>
                  <a:pt x="14847" y="19818"/>
                  <a:pt x="14880" y="19835"/>
                </a:cubicBezTo>
                <a:lnTo>
                  <a:pt x="14880" y="19835"/>
                </a:lnTo>
                <a:cubicBezTo>
                  <a:pt x="14885" y="19839"/>
                  <a:pt x="14888" y="19841"/>
                  <a:pt x="14887" y="19841"/>
                </a:cubicBezTo>
                <a:cubicBezTo>
                  <a:pt x="14883" y="19841"/>
                  <a:pt x="14854" y="19826"/>
                  <a:pt x="14779" y="19781"/>
                </a:cubicBezTo>
                <a:close/>
                <a:moveTo>
                  <a:pt x="5402" y="20224"/>
                </a:moveTo>
                <a:lnTo>
                  <a:pt x="5402" y="20224"/>
                </a:lnTo>
                <a:cubicBezTo>
                  <a:pt x="5403" y="20227"/>
                  <a:pt x="5404" y="20230"/>
                  <a:pt x="5405" y="20233"/>
                </a:cubicBezTo>
                <a:cubicBezTo>
                  <a:pt x="5404" y="20229"/>
                  <a:pt x="5403" y="20227"/>
                  <a:pt x="5402" y="20224"/>
                </a:cubicBezTo>
                <a:close/>
                <a:moveTo>
                  <a:pt x="6201" y="21492"/>
                </a:moveTo>
                <a:cubicBezTo>
                  <a:pt x="6209" y="21500"/>
                  <a:pt x="6216" y="21507"/>
                  <a:pt x="6220" y="21512"/>
                </a:cubicBezTo>
                <a:lnTo>
                  <a:pt x="6220" y="21512"/>
                </a:lnTo>
                <a:cubicBezTo>
                  <a:pt x="6211" y="21507"/>
                  <a:pt x="6204" y="21503"/>
                  <a:pt x="6203" y="21503"/>
                </a:cubicBezTo>
                <a:lnTo>
                  <a:pt x="6203" y="21503"/>
                </a:lnTo>
                <a:cubicBezTo>
                  <a:pt x="6201" y="21503"/>
                  <a:pt x="6207" y="21509"/>
                  <a:pt x="6227" y="21522"/>
                </a:cubicBezTo>
                <a:lnTo>
                  <a:pt x="6227" y="21522"/>
                </a:lnTo>
                <a:cubicBezTo>
                  <a:pt x="6227" y="21521"/>
                  <a:pt x="6224" y="21517"/>
                  <a:pt x="6220" y="21512"/>
                </a:cubicBezTo>
                <a:lnTo>
                  <a:pt x="6220" y="21512"/>
                </a:lnTo>
                <a:cubicBezTo>
                  <a:pt x="6225" y="21514"/>
                  <a:pt x="6229" y="21517"/>
                  <a:pt x="6235" y="21520"/>
                </a:cubicBezTo>
                <a:lnTo>
                  <a:pt x="6235" y="21520"/>
                </a:lnTo>
                <a:cubicBezTo>
                  <a:pt x="6221" y="21509"/>
                  <a:pt x="6209" y="21499"/>
                  <a:pt x="6201" y="21492"/>
                </a:cubicBezTo>
                <a:close/>
                <a:moveTo>
                  <a:pt x="6375" y="21627"/>
                </a:moveTo>
                <a:lnTo>
                  <a:pt x="6375" y="21627"/>
                </a:lnTo>
                <a:cubicBezTo>
                  <a:pt x="6416" y="21647"/>
                  <a:pt x="6467" y="21686"/>
                  <a:pt x="6462" y="21686"/>
                </a:cubicBezTo>
                <a:cubicBezTo>
                  <a:pt x="6459" y="21686"/>
                  <a:pt x="6435" y="21671"/>
                  <a:pt x="6375" y="21627"/>
                </a:cubicBezTo>
                <a:close/>
                <a:moveTo>
                  <a:pt x="13539" y="19563"/>
                </a:moveTo>
                <a:cubicBezTo>
                  <a:pt x="13800" y="19563"/>
                  <a:pt x="14065" y="19593"/>
                  <a:pt x="14362" y="19651"/>
                </a:cubicBezTo>
                <a:lnTo>
                  <a:pt x="14362" y="19651"/>
                </a:lnTo>
                <a:cubicBezTo>
                  <a:pt x="14361" y="19651"/>
                  <a:pt x="14361" y="19650"/>
                  <a:pt x="14360" y="19650"/>
                </a:cubicBezTo>
                <a:lnTo>
                  <a:pt x="14360" y="19650"/>
                </a:lnTo>
                <a:cubicBezTo>
                  <a:pt x="14356" y="19650"/>
                  <a:pt x="14474" y="19677"/>
                  <a:pt x="14524" y="19692"/>
                </a:cubicBezTo>
                <a:lnTo>
                  <a:pt x="14524" y="19692"/>
                </a:lnTo>
                <a:cubicBezTo>
                  <a:pt x="14500" y="19721"/>
                  <a:pt x="14430" y="19855"/>
                  <a:pt x="14394" y="19897"/>
                </a:cubicBezTo>
                <a:cubicBezTo>
                  <a:pt x="14302" y="20001"/>
                  <a:pt x="14196" y="20094"/>
                  <a:pt x="14081" y="20172"/>
                </a:cubicBezTo>
                <a:cubicBezTo>
                  <a:pt x="13177" y="20806"/>
                  <a:pt x="12056" y="21269"/>
                  <a:pt x="11014" y="21622"/>
                </a:cubicBezTo>
                <a:cubicBezTo>
                  <a:pt x="10687" y="21733"/>
                  <a:pt x="10331" y="21835"/>
                  <a:pt x="9972" y="21917"/>
                </a:cubicBezTo>
                <a:lnTo>
                  <a:pt x="9972" y="21917"/>
                </a:lnTo>
                <a:cubicBezTo>
                  <a:pt x="10122" y="21614"/>
                  <a:pt x="10301" y="21325"/>
                  <a:pt x="10516" y="21055"/>
                </a:cubicBezTo>
                <a:cubicBezTo>
                  <a:pt x="11024" y="20420"/>
                  <a:pt x="11687" y="19956"/>
                  <a:pt x="12469" y="19729"/>
                </a:cubicBezTo>
                <a:cubicBezTo>
                  <a:pt x="12861" y="19615"/>
                  <a:pt x="13196" y="19563"/>
                  <a:pt x="13539" y="19563"/>
                </a:cubicBezTo>
                <a:close/>
                <a:moveTo>
                  <a:pt x="11319" y="30029"/>
                </a:moveTo>
                <a:cubicBezTo>
                  <a:pt x="11321" y="30030"/>
                  <a:pt x="11324" y="30031"/>
                  <a:pt x="11326" y="30033"/>
                </a:cubicBezTo>
                <a:lnTo>
                  <a:pt x="11326" y="30033"/>
                </a:lnTo>
                <a:cubicBezTo>
                  <a:pt x="11324" y="30031"/>
                  <a:pt x="11321" y="30030"/>
                  <a:pt x="11319" y="30029"/>
                </a:cubicBezTo>
                <a:close/>
                <a:moveTo>
                  <a:pt x="11354" y="30050"/>
                </a:moveTo>
                <a:cubicBezTo>
                  <a:pt x="11371" y="30061"/>
                  <a:pt x="11384" y="30070"/>
                  <a:pt x="11384" y="30070"/>
                </a:cubicBezTo>
                <a:cubicBezTo>
                  <a:pt x="11384" y="30070"/>
                  <a:pt x="11376" y="30064"/>
                  <a:pt x="11354" y="30050"/>
                </a:cubicBezTo>
                <a:close/>
                <a:moveTo>
                  <a:pt x="7317" y="0"/>
                </a:moveTo>
                <a:cubicBezTo>
                  <a:pt x="7270" y="0"/>
                  <a:pt x="7223" y="6"/>
                  <a:pt x="7178" y="18"/>
                </a:cubicBezTo>
                <a:lnTo>
                  <a:pt x="7180" y="16"/>
                </a:lnTo>
                <a:lnTo>
                  <a:pt x="7180" y="16"/>
                </a:lnTo>
                <a:cubicBezTo>
                  <a:pt x="5272" y="516"/>
                  <a:pt x="3590" y="2046"/>
                  <a:pt x="2379" y="3540"/>
                </a:cubicBezTo>
                <a:cubicBezTo>
                  <a:pt x="1125" y="5085"/>
                  <a:pt x="1" y="7133"/>
                  <a:pt x="354" y="9187"/>
                </a:cubicBezTo>
                <a:cubicBezTo>
                  <a:pt x="528" y="10208"/>
                  <a:pt x="1128" y="11231"/>
                  <a:pt x="1751" y="12044"/>
                </a:cubicBezTo>
                <a:cubicBezTo>
                  <a:pt x="2202" y="12632"/>
                  <a:pt x="2716" y="13169"/>
                  <a:pt x="3288" y="13637"/>
                </a:cubicBezTo>
                <a:lnTo>
                  <a:pt x="3288" y="13637"/>
                </a:lnTo>
                <a:cubicBezTo>
                  <a:pt x="3104" y="14426"/>
                  <a:pt x="3013" y="15234"/>
                  <a:pt x="3009" y="16020"/>
                </a:cubicBezTo>
                <a:cubicBezTo>
                  <a:pt x="2996" y="18411"/>
                  <a:pt x="3836" y="20793"/>
                  <a:pt x="5734" y="22337"/>
                </a:cubicBezTo>
                <a:cubicBezTo>
                  <a:pt x="6244" y="22751"/>
                  <a:pt x="6803" y="23099"/>
                  <a:pt x="7400" y="23354"/>
                </a:cubicBezTo>
                <a:lnTo>
                  <a:pt x="7400" y="23354"/>
                </a:lnTo>
                <a:cubicBezTo>
                  <a:pt x="7276" y="25244"/>
                  <a:pt x="7763" y="27144"/>
                  <a:pt x="8821" y="28743"/>
                </a:cubicBezTo>
                <a:cubicBezTo>
                  <a:pt x="10106" y="30685"/>
                  <a:pt x="12297" y="32262"/>
                  <a:pt x="14686" y="32262"/>
                </a:cubicBezTo>
                <a:cubicBezTo>
                  <a:pt x="14772" y="32262"/>
                  <a:pt x="14859" y="32260"/>
                  <a:pt x="14945" y="32256"/>
                </a:cubicBezTo>
                <a:cubicBezTo>
                  <a:pt x="16208" y="32195"/>
                  <a:pt x="17351" y="31684"/>
                  <a:pt x="18385" y="30981"/>
                </a:cubicBezTo>
                <a:cubicBezTo>
                  <a:pt x="18775" y="30716"/>
                  <a:pt x="17560" y="29348"/>
                  <a:pt x="16835" y="29348"/>
                </a:cubicBezTo>
                <a:cubicBezTo>
                  <a:pt x="16743" y="29348"/>
                  <a:pt x="16660" y="29370"/>
                  <a:pt x="16588" y="29418"/>
                </a:cubicBezTo>
                <a:cubicBezTo>
                  <a:pt x="15622" y="30074"/>
                  <a:pt x="14460" y="30554"/>
                  <a:pt x="13283" y="30554"/>
                </a:cubicBezTo>
                <a:cubicBezTo>
                  <a:pt x="12954" y="30554"/>
                  <a:pt x="12623" y="30517"/>
                  <a:pt x="12295" y="30434"/>
                </a:cubicBezTo>
                <a:cubicBezTo>
                  <a:pt x="12025" y="30369"/>
                  <a:pt x="11765" y="30270"/>
                  <a:pt x="11519" y="30139"/>
                </a:cubicBezTo>
                <a:cubicBezTo>
                  <a:pt x="11459" y="30108"/>
                  <a:pt x="11400" y="30075"/>
                  <a:pt x="11341" y="30042"/>
                </a:cubicBezTo>
                <a:lnTo>
                  <a:pt x="11341" y="30042"/>
                </a:lnTo>
                <a:cubicBezTo>
                  <a:pt x="11325" y="30031"/>
                  <a:pt x="11303" y="30016"/>
                  <a:pt x="11274" y="29997"/>
                </a:cubicBezTo>
                <a:cubicBezTo>
                  <a:pt x="11210" y="29954"/>
                  <a:pt x="11148" y="29909"/>
                  <a:pt x="11086" y="29863"/>
                </a:cubicBezTo>
                <a:lnTo>
                  <a:pt x="11086" y="29863"/>
                </a:lnTo>
                <a:cubicBezTo>
                  <a:pt x="11131" y="29896"/>
                  <a:pt x="11150" y="29909"/>
                  <a:pt x="11151" y="29909"/>
                </a:cubicBezTo>
                <a:cubicBezTo>
                  <a:pt x="11155" y="29909"/>
                  <a:pt x="10984" y="29777"/>
                  <a:pt x="10976" y="29768"/>
                </a:cubicBezTo>
                <a:cubicBezTo>
                  <a:pt x="10678" y="29509"/>
                  <a:pt x="10327" y="29073"/>
                  <a:pt x="10027" y="28493"/>
                </a:cubicBezTo>
                <a:cubicBezTo>
                  <a:pt x="9337" y="27155"/>
                  <a:pt x="9166" y="25627"/>
                  <a:pt x="9349" y="24145"/>
                </a:cubicBezTo>
                <a:cubicBezTo>
                  <a:pt x="9363" y="24036"/>
                  <a:pt x="9378" y="23928"/>
                  <a:pt x="9396" y="23820"/>
                </a:cubicBezTo>
                <a:lnTo>
                  <a:pt x="9396" y="23820"/>
                </a:lnTo>
                <a:cubicBezTo>
                  <a:pt x="9512" y="23826"/>
                  <a:pt x="9629" y="23829"/>
                  <a:pt x="9745" y="23829"/>
                </a:cubicBezTo>
                <a:cubicBezTo>
                  <a:pt x="11066" y="23829"/>
                  <a:pt x="12368" y="23457"/>
                  <a:pt x="13576" y="22940"/>
                </a:cubicBezTo>
                <a:cubicBezTo>
                  <a:pt x="14372" y="22599"/>
                  <a:pt x="15249" y="22217"/>
                  <a:pt x="15944" y="21691"/>
                </a:cubicBezTo>
                <a:cubicBezTo>
                  <a:pt x="16239" y="21468"/>
                  <a:pt x="16470" y="21138"/>
                  <a:pt x="16465" y="20755"/>
                </a:cubicBezTo>
                <a:cubicBezTo>
                  <a:pt x="16457" y="20086"/>
                  <a:pt x="15923" y="19490"/>
                  <a:pt x="15455" y="19074"/>
                </a:cubicBezTo>
                <a:cubicBezTo>
                  <a:pt x="14955" y="18630"/>
                  <a:pt x="14369" y="18295"/>
                  <a:pt x="13731" y="18092"/>
                </a:cubicBezTo>
                <a:cubicBezTo>
                  <a:pt x="13237" y="17937"/>
                  <a:pt x="12713" y="17854"/>
                  <a:pt x="12191" y="17854"/>
                </a:cubicBezTo>
                <a:cubicBezTo>
                  <a:pt x="11512" y="17854"/>
                  <a:pt x="10835" y="17993"/>
                  <a:pt x="10226" y="18295"/>
                </a:cubicBezTo>
                <a:cubicBezTo>
                  <a:pt x="8798" y="19001"/>
                  <a:pt x="7985" y="20364"/>
                  <a:pt x="7622" y="21880"/>
                </a:cubicBezTo>
                <a:cubicBezTo>
                  <a:pt x="7609" y="21936"/>
                  <a:pt x="7596" y="21993"/>
                  <a:pt x="7583" y="22050"/>
                </a:cubicBezTo>
                <a:lnTo>
                  <a:pt x="7583" y="22050"/>
                </a:lnTo>
                <a:cubicBezTo>
                  <a:pt x="7518" y="22040"/>
                  <a:pt x="7454" y="22029"/>
                  <a:pt x="7389" y="22017"/>
                </a:cubicBezTo>
                <a:cubicBezTo>
                  <a:pt x="7357" y="22011"/>
                  <a:pt x="7203" y="21972"/>
                  <a:pt x="7196" y="21972"/>
                </a:cubicBezTo>
                <a:lnTo>
                  <a:pt x="7196" y="21972"/>
                </a:lnTo>
                <a:cubicBezTo>
                  <a:pt x="7194" y="21972"/>
                  <a:pt x="7207" y="21976"/>
                  <a:pt x="7243" y="21987"/>
                </a:cubicBezTo>
                <a:lnTo>
                  <a:pt x="7243" y="21987"/>
                </a:lnTo>
                <a:cubicBezTo>
                  <a:pt x="7181" y="21970"/>
                  <a:pt x="7118" y="21953"/>
                  <a:pt x="7057" y="21932"/>
                </a:cubicBezTo>
                <a:cubicBezTo>
                  <a:pt x="6983" y="21908"/>
                  <a:pt x="6913" y="21886"/>
                  <a:pt x="6843" y="21859"/>
                </a:cubicBezTo>
                <a:cubicBezTo>
                  <a:pt x="6797" y="21842"/>
                  <a:pt x="6737" y="21816"/>
                  <a:pt x="6699" y="21799"/>
                </a:cubicBezTo>
                <a:lnTo>
                  <a:pt x="6699" y="21799"/>
                </a:lnTo>
                <a:cubicBezTo>
                  <a:pt x="6593" y="21738"/>
                  <a:pt x="6481" y="21664"/>
                  <a:pt x="6372" y="21625"/>
                </a:cubicBezTo>
                <a:lnTo>
                  <a:pt x="6372" y="21625"/>
                </a:lnTo>
                <a:cubicBezTo>
                  <a:pt x="6367" y="21622"/>
                  <a:pt x="6362" y="21618"/>
                  <a:pt x="6357" y="21614"/>
                </a:cubicBezTo>
                <a:cubicBezTo>
                  <a:pt x="6355" y="21613"/>
                  <a:pt x="6353" y="21612"/>
                  <a:pt x="6352" y="21610"/>
                </a:cubicBezTo>
                <a:lnTo>
                  <a:pt x="6352" y="21610"/>
                </a:lnTo>
                <a:cubicBezTo>
                  <a:pt x="6354" y="21614"/>
                  <a:pt x="6354" y="21617"/>
                  <a:pt x="6352" y="21619"/>
                </a:cubicBezTo>
                <a:cubicBezTo>
                  <a:pt x="6352" y="21619"/>
                  <a:pt x="6352" y="21619"/>
                  <a:pt x="6352" y="21619"/>
                </a:cubicBezTo>
                <a:cubicBezTo>
                  <a:pt x="6351" y="21619"/>
                  <a:pt x="6313" y="21588"/>
                  <a:pt x="6275" y="21555"/>
                </a:cubicBezTo>
                <a:lnTo>
                  <a:pt x="6275" y="21555"/>
                </a:lnTo>
                <a:cubicBezTo>
                  <a:pt x="6301" y="21572"/>
                  <a:pt x="6327" y="21592"/>
                  <a:pt x="6352" y="21610"/>
                </a:cubicBezTo>
                <a:lnTo>
                  <a:pt x="6352" y="21610"/>
                </a:lnTo>
                <a:cubicBezTo>
                  <a:pt x="6340" y="21589"/>
                  <a:pt x="6275" y="21545"/>
                  <a:pt x="6235" y="21520"/>
                </a:cubicBezTo>
                <a:lnTo>
                  <a:pt x="6235" y="21520"/>
                </a:lnTo>
                <a:cubicBezTo>
                  <a:pt x="6247" y="21531"/>
                  <a:pt x="6261" y="21543"/>
                  <a:pt x="6275" y="21555"/>
                </a:cubicBezTo>
                <a:lnTo>
                  <a:pt x="6275" y="21555"/>
                </a:lnTo>
                <a:cubicBezTo>
                  <a:pt x="6274" y="21554"/>
                  <a:pt x="6272" y="21553"/>
                  <a:pt x="6271" y="21552"/>
                </a:cubicBezTo>
                <a:cubicBezTo>
                  <a:pt x="6252" y="21540"/>
                  <a:pt x="6237" y="21530"/>
                  <a:pt x="6227" y="21522"/>
                </a:cubicBezTo>
                <a:lnTo>
                  <a:pt x="6227" y="21522"/>
                </a:lnTo>
                <a:cubicBezTo>
                  <a:pt x="6227" y="21523"/>
                  <a:pt x="6226" y="21523"/>
                  <a:pt x="6226" y="21523"/>
                </a:cubicBezTo>
                <a:cubicBezTo>
                  <a:pt x="6226" y="21524"/>
                  <a:pt x="6225" y="21524"/>
                  <a:pt x="6224" y="21524"/>
                </a:cubicBezTo>
                <a:cubicBezTo>
                  <a:pt x="6214" y="21524"/>
                  <a:pt x="6180" y="21488"/>
                  <a:pt x="6139" y="21440"/>
                </a:cubicBezTo>
                <a:lnTo>
                  <a:pt x="6139" y="21440"/>
                </a:lnTo>
                <a:cubicBezTo>
                  <a:pt x="6153" y="21451"/>
                  <a:pt x="6170" y="21466"/>
                  <a:pt x="6191" y="21483"/>
                </a:cubicBezTo>
                <a:cubicBezTo>
                  <a:pt x="6193" y="21485"/>
                  <a:pt x="6196" y="21488"/>
                  <a:pt x="6201" y="21492"/>
                </a:cubicBezTo>
                <a:lnTo>
                  <a:pt x="6201" y="21492"/>
                </a:lnTo>
                <a:cubicBezTo>
                  <a:pt x="6181" y="21472"/>
                  <a:pt x="6152" y="21447"/>
                  <a:pt x="6130" y="21428"/>
                </a:cubicBezTo>
                <a:lnTo>
                  <a:pt x="6130" y="21428"/>
                </a:lnTo>
                <a:cubicBezTo>
                  <a:pt x="6133" y="21432"/>
                  <a:pt x="6136" y="21436"/>
                  <a:pt x="6139" y="21440"/>
                </a:cubicBezTo>
                <a:lnTo>
                  <a:pt x="6139" y="21440"/>
                </a:lnTo>
                <a:cubicBezTo>
                  <a:pt x="6107" y="21412"/>
                  <a:pt x="6095" y="21402"/>
                  <a:pt x="6096" y="21402"/>
                </a:cubicBezTo>
                <a:lnTo>
                  <a:pt x="6096" y="21402"/>
                </a:lnTo>
                <a:cubicBezTo>
                  <a:pt x="6097" y="21402"/>
                  <a:pt x="6111" y="21413"/>
                  <a:pt x="6130" y="21428"/>
                </a:cubicBezTo>
                <a:lnTo>
                  <a:pt x="6130" y="21428"/>
                </a:lnTo>
                <a:cubicBezTo>
                  <a:pt x="6052" y="21336"/>
                  <a:pt x="5957" y="21209"/>
                  <a:pt x="5955" y="21209"/>
                </a:cubicBezTo>
                <a:lnTo>
                  <a:pt x="5955" y="21209"/>
                </a:lnTo>
                <a:cubicBezTo>
                  <a:pt x="5954" y="21209"/>
                  <a:pt x="5981" y="21246"/>
                  <a:pt x="6052" y="21346"/>
                </a:cubicBezTo>
                <a:lnTo>
                  <a:pt x="6052" y="21346"/>
                </a:lnTo>
                <a:cubicBezTo>
                  <a:pt x="5961" y="21219"/>
                  <a:pt x="5865" y="21095"/>
                  <a:pt x="5776" y="20966"/>
                </a:cubicBezTo>
                <a:cubicBezTo>
                  <a:pt x="5773" y="20962"/>
                  <a:pt x="5770" y="20958"/>
                  <a:pt x="5767" y="20954"/>
                </a:cubicBezTo>
                <a:lnTo>
                  <a:pt x="5767" y="20954"/>
                </a:lnTo>
                <a:cubicBezTo>
                  <a:pt x="5767" y="20953"/>
                  <a:pt x="5767" y="20952"/>
                  <a:pt x="5766" y="20952"/>
                </a:cubicBezTo>
                <a:cubicBezTo>
                  <a:pt x="5726" y="20872"/>
                  <a:pt x="5677" y="20795"/>
                  <a:pt x="5633" y="20715"/>
                </a:cubicBezTo>
                <a:cubicBezTo>
                  <a:pt x="5566" y="20586"/>
                  <a:pt x="5504" y="20453"/>
                  <a:pt x="5443" y="20320"/>
                </a:cubicBezTo>
                <a:cubicBezTo>
                  <a:pt x="5403" y="20231"/>
                  <a:pt x="5389" y="20194"/>
                  <a:pt x="5389" y="20194"/>
                </a:cubicBezTo>
                <a:lnTo>
                  <a:pt x="5389" y="20194"/>
                </a:lnTo>
                <a:cubicBezTo>
                  <a:pt x="5390" y="20194"/>
                  <a:pt x="5394" y="20204"/>
                  <a:pt x="5402" y="20224"/>
                </a:cubicBezTo>
                <a:lnTo>
                  <a:pt x="5402" y="20224"/>
                </a:lnTo>
                <a:cubicBezTo>
                  <a:pt x="5371" y="20140"/>
                  <a:pt x="5339" y="20055"/>
                  <a:pt x="5311" y="19969"/>
                </a:cubicBezTo>
                <a:cubicBezTo>
                  <a:pt x="5204" y="19653"/>
                  <a:pt x="5119" y="19330"/>
                  <a:pt x="5055" y="19003"/>
                </a:cubicBezTo>
                <a:cubicBezTo>
                  <a:pt x="5023" y="18840"/>
                  <a:pt x="4994" y="18677"/>
                  <a:pt x="4972" y="18512"/>
                </a:cubicBezTo>
                <a:cubicBezTo>
                  <a:pt x="4950" y="18370"/>
                  <a:pt x="4935" y="18228"/>
                  <a:pt x="4927" y="18086"/>
                </a:cubicBezTo>
                <a:cubicBezTo>
                  <a:pt x="4852" y="16991"/>
                  <a:pt x="4951" y="15894"/>
                  <a:pt x="5219" y="14834"/>
                </a:cubicBezTo>
                <a:lnTo>
                  <a:pt x="5219" y="14834"/>
                </a:lnTo>
                <a:cubicBezTo>
                  <a:pt x="6150" y="15248"/>
                  <a:pt x="7154" y="15482"/>
                  <a:pt x="8171" y="15482"/>
                </a:cubicBezTo>
                <a:cubicBezTo>
                  <a:pt x="8537" y="15482"/>
                  <a:pt x="8905" y="15452"/>
                  <a:pt x="9271" y="15389"/>
                </a:cubicBezTo>
                <a:cubicBezTo>
                  <a:pt x="10600" y="15160"/>
                  <a:pt x="11976" y="14429"/>
                  <a:pt x="12623" y="13197"/>
                </a:cubicBezTo>
                <a:cubicBezTo>
                  <a:pt x="12955" y="12569"/>
                  <a:pt x="13097" y="11858"/>
                  <a:pt x="13033" y="11151"/>
                </a:cubicBezTo>
                <a:cubicBezTo>
                  <a:pt x="13000" y="10731"/>
                  <a:pt x="12912" y="10318"/>
                  <a:pt x="12773" y="9921"/>
                </a:cubicBezTo>
                <a:cubicBezTo>
                  <a:pt x="12485" y="9107"/>
                  <a:pt x="11837" y="8590"/>
                  <a:pt x="11032" y="8326"/>
                </a:cubicBezTo>
                <a:cubicBezTo>
                  <a:pt x="10393" y="8117"/>
                  <a:pt x="9751" y="8011"/>
                  <a:pt x="9124" y="8011"/>
                </a:cubicBezTo>
                <a:cubicBezTo>
                  <a:pt x="7607" y="8011"/>
                  <a:pt x="6181" y="8630"/>
                  <a:pt x="5109" y="9884"/>
                </a:cubicBezTo>
                <a:cubicBezTo>
                  <a:pt x="4429" y="10679"/>
                  <a:pt x="3921" y="11627"/>
                  <a:pt x="3574" y="12637"/>
                </a:cubicBezTo>
                <a:lnTo>
                  <a:pt x="3574" y="12637"/>
                </a:lnTo>
                <a:cubicBezTo>
                  <a:pt x="3538" y="12600"/>
                  <a:pt x="3485" y="12547"/>
                  <a:pt x="3474" y="12536"/>
                </a:cubicBezTo>
                <a:cubicBezTo>
                  <a:pt x="3403" y="12462"/>
                  <a:pt x="3336" y="12387"/>
                  <a:pt x="3269" y="12312"/>
                </a:cubicBezTo>
                <a:cubicBezTo>
                  <a:pt x="3213" y="12247"/>
                  <a:pt x="3194" y="12226"/>
                  <a:pt x="3195" y="12226"/>
                </a:cubicBezTo>
                <a:lnTo>
                  <a:pt x="3195" y="12226"/>
                </a:lnTo>
                <a:cubicBezTo>
                  <a:pt x="3196" y="12226"/>
                  <a:pt x="3239" y="12275"/>
                  <a:pt x="3256" y="12296"/>
                </a:cubicBezTo>
                <a:cubicBezTo>
                  <a:pt x="3224" y="12256"/>
                  <a:pt x="3192" y="12215"/>
                  <a:pt x="3161" y="12173"/>
                </a:cubicBezTo>
                <a:cubicBezTo>
                  <a:pt x="2993" y="11945"/>
                  <a:pt x="2900" y="11810"/>
                  <a:pt x="2791" y="11622"/>
                </a:cubicBezTo>
                <a:cubicBezTo>
                  <a:pt x="2309" y="10774"/>
                  <a:pt x="2084" y="9961"/>
                  <a:pt x="2236" y="8984"/>
                </a:cubicBezTo>
                <a:cubicBezTo>
                  <a:pt x="2400" y="7936"/>
                  <a:pt x="2875" y="6967"/>
                  <a:pt x="3451" y="6088"/>
                </a:cubicBezTo>
                <a:cubicBezTo>
                  <a:pt x="4145" y="5039"/>
                  <a:pt x="4988" y="4098"/>
                  <a:pt x="5955" y="3292"/>
                </a:cubicBezTo>
                <a:cubicBezTo>
                  <a:pt x="6776" y="2607"/>
                  <a:pt x="7699" y="1987"/>
                  <a:pt x="8744" y="1716"/>
                </a:cubicBezTo>
                <a:cubicBezTo>
                  <a:pt x="9204" y="1596"/>
                  <a:pt x="8642" y="883"/>
                  <a:pt x="8499" y="728"/>
                </a:cubicBezTo>
                <a:cubicBezTo>
                  <a:pt x="8254" y="463"/>
                  <a:pt x="7751" y="0"/>
                  <a:pt x="7317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7"/>
          <p:cNvSpPr/>
          <p:nvPr/>
        </p:nvSpPr>
        <p:spPr>
          <a:xfrm rot="10800000">
            <a:off x="8423988" y="4174000"/>
            <a:ext cx="520101" cy="621050"/>
          </a:xfrm>
          <a:custGeom>
            <a:avLst/>
            <a:gdLst/>
            <a:ahLst/>
            <a:cxnLst/>
            <a:rect l="l" t="t" r="r" b="b"/>
            <a:pathLst>
              <a:path w="17950" h="21434" extrusionOk="0">
                <a:moveTo>
                  <a:pt x="2976" y="8256"/>
                </a:moveTo>
                <a:cubicBezTo>
                  <a:pt x="2979" y="8259"/>
                  <a:pt x="2982" y="8262"/>
                  <a:pt x="2984" y="8264"/>
                </a:cubicBezTo>
                <a:lnTo>
                  <a:pt x="2984" y="8264"/>
                </a:lnTo>
                <a:cubicBezTo>
                  <a:pt x="2984" y="8264"/>
                  <a:pt x="2984" y="8264"/>
                  <a:pt x="2985" y="8264"/>
                </a:cubicBezTo>
                <a:lnTo>
                  <a:pt x="2985" y="8264"/>
                </a:lnTo>
                <a:cubicBezTo>
                  <a:pt x="2982" y="8262"/>
                  <a:pt x="2979" y="8259"/>
                  <a:pt x="2977" y="8256"/>
                </a:cubicBezTo>
                <a:lnTo>
                  <a:pt x="2977" y="8256"/>
                </a:lnTo>
                <a:cubicBezTo>
                  <a:pt x="2977" y="8256"/>
                  <a:pt x="2976" y="8256"/>
                  <a:pt x="2976" y="8256"/>
                </a:cubicBezTo>
                <a:close/>
                <a:moveTo>
                  <a:pt x="3070" y="8354"/>
                </a:moveTo>
                <a:cubicBezTo>
                  <a:pt x="3094" y="8379"/>
                  <a:pt x="3108" y="8396"/>
                  <a:pt x="3108" y="8396"/>
                </a:cubicBezTo>
                <a:cubicBezTo>
                  <a:pt x="3108" y="8396"/>
                  <a:pt x="3097" y="8384"/>
                  <a:pt x="3070" y="8354"/>
                </a:cubicBezTo>
                <a:close/>
                <a:moveTo>
                  <a:pt x="14914" y="16791"/>
                </a:moveTo>
                <a:cubicBezTo>
                  <a:pt x="14927" y="16804"/>
                  <a:pt x="14940" y="16817"/>
                  <a:pt x="14954" y="16830"/>
                </a:cubicBezTo>
                <a:cubicBezTo>
                  <a:pt x="15016" y="16891"/>
                  <a:pt x="15037" y="16914"/>
                  <a:pt x="15035" y="16914"/>
                </a:cubicBezTo>
                <a:cubicBezTo>
                  <a:pt x="15032" y="16914"/>
                  <a:pt x="14964" y="16850"/>
                  <a:pt x="14914" y="16791"/>
                </a:cubicBezTo>
                <a:close/>
                <a:moveTo>
                  <a:pt x="1603" y="0"/>
                </a:moveTo>
                <a:cubicBezTo>
                  <a:pt x="1509" y="0"/>
                  <a:pt x="1429" y="45"/>
                  <a:pt x="1378" y="156"/>
                </a:cubicBezTo>
                <a:cubicBezTo>
                  <a:pt x="554" y="1957"/>
                  <a:pt x="1" y="4008"/>
                  <a:pt x="618" y="5958"/>
                </a:cubicBezTo>
                <a:cubicBezTo>
                  <a:pt x="1279" y="8059"/>
                  <a:pt x="2876" y="9752"/>
                  <a:pt x="4635" y="11011"/>
                </a:cubicBezTo>
                <a:cubicBezTo>
                  <a:pt x="6145" y="12091"/>
                  <a:pt x="7866" y="12858"/>
                  <a:pt x="9541" y="13636"/>
                </a:cubicBezTo>
                <a:cubicBezTo>
                  <a:pt x="10380" y="14026"/>
                  <a:pt x="11220" y="14417"/>
                  <a:pt x="12042" y="14844"/>
                </a:cubicBezTo>
                <a:lnTo>
                  <a:pt x="12181" y="14917"/>
                </a:lnTo>
                <a:lnTo>
                  <a:pt x="12181" y="14917"/>
                </a:lnTo>
                <a:cubicBezTo>
                  <a:pt x="12186" y="14919"/>
                  <a:pt x="12191" y="14922"/>
                  <a:pt x="12196" y="14925"/>
                </a:cubicBezTo>
                <a:cubicBezTo>
                  <a:pt x="12299" y="14980"/>
                  <a:pt x="12401" y="15035"/>
                  <a:pt x="12503" y="15093"/>
                </a:cubicBezTo>
                <a:cubicBezTo>
                  <a:pt x="12704" y="15205"/>
                  <a:pt x="12903" y="15321"/>
                  <a:pt x="13101" y="15440"/>
                </a:cubicBezTo>
                <a:cubicBezTo>
                  <a:pt x="13273" y="15543"/>
                  <a:pt x="13444" y="15652"/>
                  <a:pt x="13613" y="15762"/>
                </a:cubicBezTo>
                <a:cubicBezTo>
                  <a:pt x="13708" y="15823"/>
                  <a:pt x="13800" y="15887"/>
                  <a:pt x="13893" y="15949"/>
                </a:cubicBezTo>
                <a:cubicBezTo>
                  <a:pt x="13919" y="15968"/>
                  <a:pt x="14022" y="16041"/>
                  <a:pt x="14088" y="16087"/>
                </a:cubicBezTo>
                <a:lnTo>
                  <a:pt x="14088" y="16087"/>
                </a:lnTo>
                <a:cubicBezTo>
                  <a:pt x="14148" y="16133"/>
                  <a:pt x="14265" y="16220"/>
                  <a:pt x="14291" y="16242"/>
                </a:cubicBezTo>
                <a:cubicBezTo>
                  <a:pt x="14377" y="16309"/>
                  <a:pt x="14460" y="16377"/>
                  <a:pt x="14545" y="16448"/>
                </a:cubicBezTo>
                <a:cubicBezTo>
                  <a:pt x="14570" y="16469"/>
                  <a:pt x="14607" y="16509"/>
                  <a:pt x="14647" y="16550"/>
                </a:cubicBezTo>
                <a:lnTo>
                  <a:pt x="14647" y="16550"/>
                </a:lnTo>
                <a:cubicBezTo>
                  <a:pt x="14648" y="16549"/>
                  <a:pt x="14649" y="16549"/>
                  <a:pt x="14651" y="16549"/>
                </a:cubicBezTo>
                <a:cubicBezTo>
                  <a:pt x="14662" y="16549"/>
                  <a:pt x="14686" y="16564"/>
                  <a:pt x="14727" y="16606"/>
                </a:cubicBezTo>
                <a:cubicBezTo>
                  <a:pt x="14751" y="16631"/>
                  <a:pt x="14776" y="16655"/>
                  <a:pt x="14801" y="16679"/>
                </a:cubicBezTo>
                <a:lnTo>
                  <a:pt x="14801" y="16679"/>
                </a:lnTo>
                <a:cubicBezTo>
                  <a:pt x="14757" y="16659"/>
                  <a:pt x="14699" y="16604"/>
                  <a:pt x="14647" y="16550"/>
                </a:cubicBezTo>
                <a:lnTo>
                  <a:pt x="14647" y="16550"/>
                </a:lnTo>
                <a:cubicBezTo>
                  <a:pt x="14634" y="16562"/>
                  <a:pt x="14695" y="16648"/>
                  <a:pt x="14802" y="16681"/>
                </a:cubicBezTo>
                <a:lnTo>
                  <a:pt x="14802" y="16681"/>
                </a:lnTo>
                <a:cubicBezTo>
                  <a:pt x="14802" y="16680"/>
                  <a:pt x="14801" y="16679"/>
                  <a:pt x="14801" y="16679"/>
                </a:cubicBezTo>
                <a:lnTo>
                  <a:pt x="14801" y="16679"/>
                </a:lnTo>
                <a:cubicBezTo>
                  <a:pt x="14805" y="16681"/>
                  <a:pt x="14810" y="16683"/>
                  <a:pt x="14815" y="16684"/>
                </a:cubicBezTo>
                <a:cubicBezTo>
                  <a:pt x="14811" y="16683"/>
                  <a:pt x="14806" y="16682"/>
                  <a:pt x="14802" y="16681"/>
                </a:cubicBezTo>
                <a:lnTo>
                  <a:pt x="14802" y="16681"/>
                </a:lnTo>
                <a:cubicBezTo>
                  <a:pt x="14819" y="16697"/>
                  <a:pt x="14836" y="16714"/>
                  <a:pt x="14853" y="16730"/>
                </a:cubicBezTo>
                <a:cubicBezTo>
                  <a:pt x="14870" y="16747"/>
                  <a:pt x="14886" y="16763"/>
                  <a:pt x="14902" y="16779"/>
                </a:cubicBezTo>
                <a:lnTo>
                  <a:pt x="14902" y="16779"/>
                </a:lnTo>
                <a:cubicBezTo>
                  <a:pt x="14961" y="16857"/>
                  <a:pt x="15039" y="16929"/>
                  <a:pt x="15101" y="17002"/>
                </a:cubicBezTo>
                <a:cubicBezTo>
                  <a:pt x="15103" y="17005"/>
                  <a:pt x="15105" y="17007"/>
                  <a:pt x="15108" y="17010"/>
                </a:cubicBezTo>
                <a:lnTo>
                  <a:pt x="15108" y="17010"/>
                </a:lnTo>
                <a:cubicBezTo>
                  <a:pt x="15108" y="17010"/>
                  <a:pt x="15108" y="17011"/>
                  <a:pt x="15109" y="17012"/>
                </a:cubicBezTo>
                <a:cubicBezTo>
                  <a:pt x="15122" y="17031"/>
                  <a:pt x="15136" y="17050"/>
                  <a:pt x="15150" y="17070"/>
                </a:cubicBezTo>
                <a:lnTo>
                  <a:pt x="15150" y="17070"/>
                </a:lnTo>
                <a:cubicBezTo>
                  <a:pt x="15148" y="17064"/>
                  <a:pt x="15147" y="17059"/>
                  <a:pt x="15145" y="17053"/>
                </a:cubicBezTo>
                <a:lnTo>
                  <a:pt x="15145" y="17053"/>
                </a:lnTo>
                <a:cubicBezTo>
                  <a:pt x="15145" y="17053"/>
                  <a:pt x="15145" y="17053"/>
                  <a:pt x="15145" y="17053"/>
                </a:cubicBezTo>
                <a:lnTo>
                  <a:pt x="15145" y="17053"/>
                </a:lnTo>
                <a:cubicBezTo>
                  <a:pt x="15147" y="17060"/>
                  <a:pt x="15150" y="17067"/>
                  <a:pt x="15152" y="17074"/>
                </a:cubicBezTo>
                <a:lnTo>
                  <a:pt x="15152" y="17074"/>
                </a:lnTo>
                <a:cubicBezTo>
                  <a:pt x="15164" y="17091"/>
                  <a:pt x="15176" y="17108"/>
                  <a:pt x="15189" y="17125"/>
                </a:cubicBezTo>
                <a:cubicBezTo>
                  <a:pt x="15228" y="17178"/>
                  <a:pt x="15243" y="17212"/>
                  <a:pt x="15243" y="17227"/>
                </a:cubicBezTo>
                <a:lnTo>
                  <a:pt x="15243" y="17227"/>
                </a:lnTo>
                <a:cubicBezTo>
                  <a:pt x="15207" y="17176"/>
                  <a:pt x="15171" y="17122"/>
                  <a:pt x="15152" y="17074"/>
                </a:cubicBezTo>
                <a:lnTo>
                  <a:pt x="15152" y="17074"/>
                </a:lnTo>
                <a:cubicBezTo>
                  <a:pt x="15151" y="17072"/>
                  <a:pt x="15150" y="17071"/>
                  <a:pt x="15150" y="17070"/>
                </a:cubicBezTo>
                <a:lnTo>
                  <a:pt x="15150" y="17070"/>
                </a:lnTo>
                <a:cubicBezTo>
                  <a:pt x="15179" y="17181"/>
                  <a:pt x="15223" y="17235"/>
                  <a:pt x="15238" y="17235"/>
                </a:cubicBezTo>
                <a:cubicBezTo>
                  <a:pt x="15241" y="17235"/>
                  <a:pt x="15243" y="17232"/>
                  <a:pt x="15243" y="17227"/>
                </a:cubicBezTo>
                <a:lnTo>
                  <a:pt x="15243" y="17227"/>
                </a:lnTo>
                <a:cubicBezTo>
                  <a:pt x="15273" y="17269"/>
                  <a:pt x="15303" y="17310"/>
                  <a:pt x="15323" y="17346"/>
                </a:cubicBezTo>
                <a:cubicBezTo>
                  <a:pt x="15341" y="17378"/>
                  <a:pt x="15358" y="17413"/>
                  <a:pt x="15377" y="17446"/>
                </a:cubicBezTo>
                <a:lnTo>
                  <a:pt x="15377" y="17446"/>
                </a:lnTo>
                <a:cubicBezTo>
                  <a:pt x="15421" y="17551"/>
                  <a:pt x="15471" y="17653"/>
                  <a:pt x="15515" y="17758"/>
                </a:cubicBezTo>
                <a:cubicBezTo>
                  <a:pt x="15533" y="17804"/>
                  <a:pt x="15604" y="18008"/>
                  <a:pt x="15607" y="18008"/>
                </a:cubicBezTo>
                <a:cubicBezTo>
                  <a:pt x="15608" y="18008"/>
                  <a:pt x="15601" y="17983"/>
                  <a:pt x="15580" y="17917"/>
                </a:cubicBezTo>
                <a:lnTo>
                  <a:pt x="15580" y="17917"/>
                </a:lnTo>
                <a:cubicBezTo>
                  <a:pt x="15732" y="18397"/>
                  <a:pt x="15828" y="18892"/>
                  <a:pt x="15869" y="19394"/>
                </a:cubicBezTo>
                <a:cubicBezTo>
                  <a:pt x="15923" y="20020"/>
                  <a:pt x="16631" y="20719"/>
                  <a:pt x="17088" y="21093"/>
                </a:cubicBezTo>
                <a:cubicBezTo>
                  <a:pt x="17252" y="21227"/>
                  <a:pt x="17547" y="21434"/>
                  <a:pt x="17741" y="21434"/>
                </a:cubicBezTo>
                <a:cubicBezTo>
                  <a:pt x="17866" y="21434"/>
                  <a:pt x="17950" y="21347"/>
                  <a:pt x="17928" y="21098"/>
                </a:cubicBezTo>
                <a:cubicBezTo>
                  <a:pt x="17561" y="16782"/>
                  <a:pt x="13593" y="13949"/>
                  <a:pt x="10037" y="12192"/>
                </a:cubicBezTo>
                <a:cubicBezTo>
                  <a:pt x="9204" y="11781"/>
                  <a:pt x="8359" y="11398"/>
                  <a:pt x="7520" y="11005"/>
                </a:cubicBezTo>
                <a:cubicBezTo>
                  <a:pt x="7105" y="10810"/>
                  <a:pt x="6691" y="10615"/>
                  <a:pt x="6282" y="10412"/>
                </a:cubicBezTo>
                <a:cubicBezTo>
                  <a:pt x="6086" y="10315"/>
                  <a:pt x="5891" y="10217"/>
                  <a:pt x="5698" y="10117"/>
                </a:cubicBezTo>
                <a:cubicBezTo>
                  <a:pt x="5595" y="10064"/>
                  <a:pt x="5495" y="10011"/>
                  <a:pt x="5394" y="9957"/>
                </a:cubicBezTo>
                <a:lnTo>
                  <a:pt x="5394" y="9957"/>
                </a:lnTo>
                <a:cubicBezTo>
                  <a:pt x="5445" y="9984"/>
                  <a:pt x="5466" y="9995"/>
                  <a:pt x="5466" y="9995"/>
                </a:cubicBezTo>
                <a:cubicBezTo>
                  <a:pt x="5467" y="9995"/>
                  <a:pt x="5267" y="9887"/>
                  <a:pt x="5223" y="9863"/>
                </a:cubicBezTo>
                <a:cubicBezTo>
                  <a:pt x="4862" y="9660"/>
                  <a:pt x="4504" y="9447"/>
                  <a:pt x="4158" y="9219"/>
                </a:cubicBezTo>
                <a:cubicBezTo>
                  <a:pt x="4070" y="9160"/>
                  <a:pt x="3980" y="9101"/>
                  <a:pt x="3894" y="9040"/>
                </a:cubicBezTo>
                <a:cubicBezTo>
                  <a:pt x="3847" y="9007"/>
                  <a:pt x="3694" y="8892"/>
                  <a:pt x="3692" y="8892"/>
                </a:cubicBezTo>
                <a:lnTo>
                  <a:pt x="3692" y="8892"/>
                </a:lnTo>
                <a:cubicBezTo>
                  <a:pt x="3692" y="8892"/>
                  <a:pt x="3692" y="8893"/>
                  <a:pt x="3692" y="8893"/>
                </a:cubicBezTo>
                <a:lnTo>
                  <a:pt x="3692" y="8893"/>
                </a:lnTo>
                <a:cubicBezTo>
                  <a:pt x="3577" y="8804"/>
                  <a:pt x="3463" y="8714"/>
                  <a:pt x="3351" y="8620"/>
                </a:cubicBezTo>
                <a:cubicBezTo>
                  <a:pt x="3314" y="8588"/>
                  <a:pt x="3278" y="8550"/>
                  <a:pt x="3240" y="8515"/>
                </a:cubicBezTo>
                <a:lnTo>
                  <a:pt x="3240" y="8515"/>
                </a:lnTo>
                <a:cubicBezTo>
                  <a:pt x="3286" y="8550"/>
                  <a:pt x="3328" y="8573"/>
                  <a:pt x="3336" y="8573"/>
                </a:cubicBezTo>
                <a:cubicBezTo>
                  <a:pt x="3345" y="8573"/>
                  <a:pt x="3307" y="8541"/>
                  <a:pt x="3173" y="8458"/>
                </a:cubicBezTo>
                <a:lnTo>
                  <a:pt x="3173" y="8458"/>
                </a:lnTo>
                <a:cubicBezTo>
                  <a:pt x="3174" y="8459"/>
                  <a:pt x="3175" y="8460"/>
                  <a:pt x="3177" y="8462"/>
                </a:cubicBezTo>
                <a:cubicBezTo>
                  <a:pt x="3177" y="8462"/>
                  <a:pt x="3177" y="8462"/>
                  <a:pt x="3178" y="8462"/>
                </a:cubicBezTo>
                <a:lnTo>
                  <a:pt x="3178" y="8462"/>
                </a:lnTo>
                <a:cubicBezTo>
                  <a:pt x="3199" y="8478"/>
                  <a:pt x="3220" y="8496"/>
                  <a:pt x="3240" y="8515"/>
                </a:cubicBezTo>
                <a:lnTo>
                  <a:pt x="3240" y="8515"/>
                </a:lnTo>
                <a:cubicBezTo>
                  <a:pt x="3219" y="8500"/>
                  <a:pt x="3197" y="8482"/>
                  <a:pt x="3178" y="8462"/>
                </a:cubicBezTo>
                <a:lnTo>
                  <a:pt x="3178" y="8462"/>
                </a:lnTo>
                <a:cubicBezTo>
                  <a:pt x="3168" y="8456"/>
                  <a:pt x="3159" y="8449"/>
                  <a:pt x="3150" y="8444"/>
                </a:cubicBezTo>
                <a:lnTo>
                  <a:pt x="3150" y="8444"/>
                </a:lnTo>
                <a:cubicBezTo>
                  <a:pt x="3158" y="8448"/>
                  <a:pt x="3165" y="8453"/>
                  <a:pt x="3173" y="8458"/>
                </a:cubicBezTo>
                <a:lnTo>
                  <a:pt x="3173" y="8458"/>
                </a:lnTo>
                <a:cubicBezTo>
                  <a:pt x="3134" y="8419"/>
                  <a:pt x="3096" y="8380"/>
                  <a:pt x="3058" y="8340"/>
                </a:cubicBezTo>
                <a:lnTo>
                  <a:pt x="3058" y="8340"/>
                </a:lnTo>
                <a:cubicBezTo>
                  <a:pt x="3046" y="8326"/>
                  <a:pt x="3031" y="8309"/>
                  <a:pt x="3013" y="8288"/>
                </a:cubicBezTo>
                <a:lnTo>
                  <a:pt x="3013" y="8288"/>
                </a:lnTo>
                <a:cubicBezTo>
                  <a:pt x="2977" y="8229"/>
                  <a:pt x="2931" y="8152"/>
                  <a:pt x="2886" y="8105"/>
                </a:cubicBezTo>
                <a:lnTo>
                  <a:pt x="2886" y="8105"/>
                </a:lnTo>
                <a:cubicBezTo>
                  <a:pt x="2847" y="8032"/>
                  <a:pt x="2793" y="7903"/>
                  <a:pt x="2792" y="7903"/>
                </a:cubicBezTo>
                <a:lnTo>
                  <a:pt x="2792" y="7903"/>
                </a:lnTo>
                <a:cubicBezTo>
                  <a:pt x="2792" y="7903"/>
                  <a:pt x="2809" y="7946"/>
                  <a:pt x="2859" y="8067"/>
                </a:cubicBezTo>
                <a:lnTo>
                  <a:pt x="2859" y="8067"/>
                </a:lnTo>
                <a:cubicBezTo>
                  <a:pt x="2819" y="7971"/>
                  <a:pt x="2770" y="7879"/>
                  <a:pt x="2730" y="7784"/>
                </a:cubicBezTo>
                <a:cubicBezTo>
                  <a:pt x="2710" y="7737"/>
                  <a:pt x="2649" y="7554"/>
                  <a:pt x="2645" y="7554"/>
                </a:cubicBezTo>
                <a:lnTo>
                  <a:pt x="2645" y="7554"/>
                </a:lnTo>
                <a:cubicBezTo>
                  <a:pt x="2644" y="7554"/>
                  <a:pt x="2652" y="7584"/>
                  <a:pt x="2677" y="7665"/>
                </a:cubicBezTo>
                <a:cubicBezTo>
                  <a:pt x="2614" y="7463"/>
                  <a:pt x="2563" y="7260"/>
                  <a:pt x="2522" y="7056"/>
                </a:cubicBezTo>
                <a:cubicBezTo>
                  <a:pt x="2431" y="6580"/>
                  <a:pt x="2420" y="6315"/>
                  <a:pt x="2456" y="5783"/>
                </a:cubicBezTo>
                <a:cubicBezTo>
                  <a:pt x="2539" y="4548"/>
                  <a:pt x="2955" y="3358"/>
                  <a:pt x="3466" y="2241"/>
                </a:cubicBezTo>
                <a:cubicBezTo>
                  <a:pt x="3543" y="2073"/>
                  <a:pt x="3290" y="1635"/>
                  <a:pt x="3226" y="1525"/>
                </a:cubicBezTo>
                <a:cubicBezTo>
                  <a:pt x="3036" y="1191"/>
                  <a:pt x="2776" y="869"/>
                  <a:pt x="2504" y="599"/>
                </a:cubicBezTo>
                <a:cubicBezTo>
                  <a:pt x="2352" y="448"/>
                  <a:pt x="1904" y="0"/>
                  <a:pt x="1603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7"/>
          <p:cNvSpPr/>
          <p:nvPr/>
        </p:nvSpPr>
        <p:spPr>
          <a:xfrm rot="10800000">
            <a:off x="7810615" y="1082890"/>
            <a:ext cx="246230" cy="229772"/>
          </a:xfrm>
          <a:custGeom>
            <a:avLst/>
            <a:gdLst/>
            <a:ahLst/>
            <a:cxnLst/>
            <a:rect l="l" t="t" r="r" b="b"/>
            <a:pathLst>
              <a:path w="8498" h="7930" extrusionOk="0">
                <a:moveTo>
                  <a:pt x="5850" y="1"/>
                </a:moveTo>
                <a:cubicBezTo>
                  <a:pt x="4962" y="1555"/>
                  <a:pt x="3595" y="2685"/>
                  <a:pt x="2149" y="3881"/>
                </a:cubicBezTo>
                <a:cubicBezTo>
                  <a:pt x="1424" y="4482"/>
                  <a:pt x="673" y="5102"/>
                  <a:pt x="0" y="5774"/>
                </a:cubicBezTo>
                <a:lnTo>
                  <a:pt x="2155" y="7929"/>
                </a:lnTo>
                <a:cubicBezTo>
                  <a:pt x="2726" y="7358"/>
                  <a:pt x="3389" y="6811"/>
                  <a:pt x="4092" y="6231"/>
                </a:cubicBezTo>
                <a:cubicBezTo>
                  <a:pt x="5611" y="4974"/>
                  <a:pt x="7333" y="3551"/>
                  <a:pt x="8498" y="1512"/>
                </a:cubicBezTo>
                <a:lnTo>
                  <a:pt x="5850" y="1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9"/>
          <p:cNvGrpSpPr/>
          <p:nvPr/>
        </p:nvGrpSpPr>
        <p:grpSpPr>
          <a:xfrm>
            <a:off x="10900" y="0"/>
            <a:ext cx="9142800" cy="5143500"/>
            <a:chOff x="10900" y="0"/>
            <a:chExt cx="9142800" cy="5143500"/>
          </a:xfrm>
        </p:grpSpPr>
        <p:cxnSp>
          <p:nvCxnSpPr>
            <p:cNvPr id="310" name="Google Shape;310;p9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9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9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9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9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9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9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9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9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9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9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9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9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9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9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9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9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9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9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9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9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9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9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9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9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9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9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9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8" name="Google Shape;338;p9"/>
          <p:cNvGrpSpPr/>
          <p:nvPr/>
        </p:nvGrpSpPr>
        <p:grpSpPr>
          <a:xfrm rot="10800000" flipH="1">
            <a:off x="-44062" y="-749742"/>
            <a:ext cx="9384877" cy="6019445"/>
            <a:chOff x="-44062" y="-749742"/>
            <a:chExt cx="9384877" cy="6019445"/>
          </a:xfrm>
        </p:grpSpPr>
        <p:sp>
          <p:nvSpPr>
            <p:cNvPr id="339" name="Google Shape;339;p9"/>
            <p:cNvSpPr/>
            <p:nvPr/>
          </p:nvSpPr>
          <p:spPr>
            <a:xfrm>
              <a:off x="165315" y="2970308"/>
              <a:ext cx="340398" cy="375255"/>
            </a:xfrm>
            <a:custGeom>
              <a:avLst/>
              <a:gdLst/>
              <a:ahLst/>
              <a:cxnLst/>
              <a:rect l="l" t="t" r="r" b="b"/>
              <a:pathLst>
                <a:path w="11748" h="12951" extrusionOk="0">
                  <a:moveTo>
                    <a:pt x="2065" y="1"/>
                  </a:moveTo>
                  <a:cubicBezTo>
                    <a:pt x="1319" y="1"/>
                    <a:pt x="488" y="136"/>
                    <a:pt x="417" y="513"/>
                  </a:cubicBezTo>
                  <a:cubicBezTo>
                    <a:pt x="160" y="1879"/>
                    <a:pt x="0" y="3428"/>
                    <a:pt x="608" y="4730"/>
                  </a:cubicBezTo>
                  <a:cubicBezTo>
                    <a:pt x="1026" y="5631"/>
                    <a:pt x="1766" y="6254"/>
                    <a:pt x="2646" y="6678"/>
                  </a:cubicBezTo>
                  <a:cubicBezTo>
                    <a:pt x="3565" y="7119"/>
                    <a:pt x="4547" y="7373"/>
                    <a:pt x="5510" y="7692"/>
                  </a:cubicBezTo>
                  <a:cubicBezTo>
                    <a:pt x="6416" y="7993"/>
                    <a:pt x="7175" y="8275"/>
                    <a:pt x="7867" y="8994"/>
                  </a:cubicBezTo>
                  <a:cubicBezTo>
                    <a:pt x="8808" y="9972"/>
                    <a:pt x="8907" y="11419"/>
                    <a:pt x="8798" y="12704"/>
                  </a:cubicBezTo>
                  <a:cubicBezTo>
                    <a:pt x="8780" y="12905"/>
                    <a:pt x="9222" y="12951"/>
                    <a:pt x="9626" y="12951"/>
                  </a:cubicBezTo>
                  <a:cubicBezTo>
                    <a:pt x="9914" y="12951"/>
                    <a:pt x="10184" y="12928"/>
                    <a:pt x="10255" y="12921"/>
                  </a:cubicBezTo>
                  <a:cubicBezTo>
                    <a:pt x="10520" y="12894"/>
                    <a:pt x="11608" y="12825"/>
                    <a:pt x="11642" y="12424"/>
                  </a:cubicBezTo>
                  <a:cubicBezTo>
                    <a:pt x="11747" y="11189"/>
                    <a:pt x="11640" y="9918"/>
                    <a:pt x="10888" y="8889"/>
                  </a:cubicBezTo>
                  <a:cubicBezTo>
                    <a:pt x="10305" y="8095"/>
                    <a:pt x="9408" y="7638"/>
                    <a:pt x="8507" y="7294"/>
                  </a:cubicBezTo>
                  <a:cubicBezTo>
                    <a:pt x="6779" y="6638"/>
                    <a:pt x="4651" y="6461"/>
                    <a:pt x="3622" y="4774"/>
                  </a:cubicBezTo>
                  <a:cubicBezTo>
                    <a:pt x="2807" y="3438"/>
                    <a:pt x="2986" y="1695"/>
                    <a:pt x="3261" y="233"/>
                  </a:cubicBezTo>
                  <a:cubicBezTo>
                    <a:pt x="3286" y="101"/>
                    <a:pt x="2707" y="1"/>
                    <a:pt x="206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-44062" y="3571652"/>
              <a:ext cx="759174" cy="1698051"/>
            </a:xfrm>
            <a:custGeom>
              <a:avLst/>
              <a:gdLst/>
              <a:ahLst/>
              <a:cxnLst/>
              <a:rect l="l" t="t" r="r" b="b"/>
              <a:pathLst>
                <a:path w="26201" h="58604" extrusionOk="0">
                  <a:moveTo>
                    <a:pt x="5742" y="22424"/>
                  </a:moveTo>
                  <a:cubicBezTo>
                    <a:pt x="5704" y="22426"/>
                    <a:pt x="5689" y="22426"/>
                    <a:pt x="5687" y="22426"/>
                  </a:cubicBezTo>
                  <a:cubicBezTo>
                    <a:pt x="5683" y="22426"/>
                    <a:pt x="5717" y="22425"/>
                    <a:pt x="5742" y="22424"/>
                  </a:cubicBezTo>
                  <a:close/>
                  <a:moveTo>
                    <a:pt x="15230" y="22608"/>
                  </a:moveTo>
                  <a:lnTo>
                    <a:pt x="15230" y="22608"/>
                  </a:lnTo>
                  <a:cubicBezTo>
                    <a:pt x="15231" y="22608"/>
                    <a:pt x="15232" y="22608"/>
                    <a:pt x="15233" y="22608"/>
                  </a:cubicBezTo>
                  <a:lnTo>
                    <a:pt x="15233" y="22608"/>
                  </a:lnTo>
                  <a:cubicBezTo>
                    <a:pt x="15231" y="22608"/>
                    <a:pt x="15230" y="22608"/>
                    <a:pt x="15230" y="22608"/>
                  </a:cubicBezTo>
                  <a:close/>
                  <a:moveTo>
                    <a:pt x="15790" y="22813"/>
                  </a:moveTo>
                  <a:lnTo>
                    <a:pt x="15790" y="22813"/>
                  </a:lnTo>
                  <a:cubicBezTo>
                    <a:pt x="15802" y="22823"/>
                    <a:pt x="15812" y="22831"/>
                    <a:pt x="15820" y="22837"/>
                  </a:cubicBezTo>
                  <a:lnTo>
                    <a:pt x="15820" y="22837"/>
                  </a:lnTo>
                  <a:cubicBezTo>
                    <a:pt x="15810" y="22829"/>
                    <a:pt x="15800" y="22822"/>
                    <a:pt x="15791" y="22813"/>
                  </a:cubicBezTo>
                  <a:lnTo>
                    <a:pt x="15791" y="22813"/>
                  </a:lnTo>
                  <a:cubicBezTo>
                    <a:pt x="15791" y="22813"/>
                    <a:pt x="15791" y="22813"/>
                    <a:pt x="15790" y="22813"/>
                  </a:cubicBezTo>
                  <a:close/>
                  <a:moveTo>
                    <a:pt x="15987" y="22959"/>
                  </a:moveTo>
                  <a:cubicBezTo>
                    <a:pt x="16003" y="22971"/>
                    <a:pt x="16020" y="22982"/>
                    <a:pt x="16035" y="22994"/>
                  </a:cubicBezTo>
                  <a:cubicBezTo>
                    <a:pt x="16016" y="22980"/>
                    <a:pt x="16000" y="22968"/>
                    <a:pt x="15987" y="22959"/>
                  </a:cubicBezTo>
                  <a:close/>
                  <a:moveTo>
                    <a:pt x="16201" y="23148"/>
                  </a:moveTo>
                  <a:cubicBezTo>
                    <a:pt x="16275" y="23214"/>
                    <a:pt x="16300" y="23237"/>
                    <a:pt x="16300" y="23237"/>
                  </a:cubicBezTo>
                  <a:cubicBezTo>
                    <a:pt x="16300" y="23237"/>
                    <a:pt x="16243" y="23186"/>
                    <a:pt x="16201" y="23148"/>
                  </a:cubicBezTo>
                  <a:close/>
                  <a:moveTo>
                    <a:pt x="16412" y="25138"/>
                  </a:moveTo>
                  <a:lnTo>
                    <a:pt x="16412" y="25138"/>
                  </a:lnTo>
                  <a:cubicBezTo>
                    <a:pt x="16412" y="25139"/>
                    <a:pt x="16411" y="25140"/>
                    <a:pt x="16411" y="25141"/>
                  </a:cubicBezTo>
                  <a:lnTo>
                    <a:pt x="16411" y="25141"/>
                  </a:lnTo>
                  <a:cubicBezTo>
                    <a:pt x="16411" y="25140"/>
                    <a:pt x="16412" y="25139"/>
                    <a:pt x="16412" y="25138"/>
                  </a:cubicBezTo>
                  <a:close/>
                  <a:moveTo>
                    <a:pt x="19352" y="36701"/>
                  </a:moveTo>
                  <a:cubicBezTo>
                    <a:pt x="19353" y="36701"/>
                    <a:pt x="19353" y="36701"/>
                    <a:pt x="19354" y="36701"/>
                  </a:cubicBezTo>
                  <a:lnTo>
                    <a:pt x="19354" y="36701"/>
                  </a:lnTo>
                  <a:cubicBezTo>
                    <a:pt x="19354" y="36705"/>
                    <a:pt x="19353" y="36710"/>
                    <a:pt x="19353" y="36714"/>
                  </a:cubicBezTo>
                  <a:lnTo>
                    <a:pt x="19353" y="36714"/>
                  </a:lnTo>
                  <a:cubicBezTo>
                    <a:pt x="19353" y="36709"/>
                    <a:pt x="19353" y="36705"/>
                    <a:pt x="19352" y="36701"/>
                  </a:cubicBezTo>
                  <a:close/>
                  <a:moveTo>
                    <a:pt x="17957" y="36354"/>
                  </a:moveTo>
                  <a:cubicBezTo>
                    <a:pt x="18149" y="36354"/>
                    <a:pt x="18350" y="36377"/>
                    <a:pt x="18618" y="36421"/>
                  </a:cubicBezTo>
                  <a:cubicBezTo>
                    <a:pt x="18581" y="36415"/>
                    <a:pt x="18561" y="36413"/>
                    <a:pt x="18556" y="36413"/>
                  </a:cubicBezTo>
                  <a:cubicBezTo>
                    <a:pt x="18528" y="36413"/>
                    <a:pt x="18808" y="36472"/>
                    <a:pt x="18866" y="36490"/>
                  </a:cubicBezTo>
                  <a:cubicBezTo>
                    <a:pt x="18922" y="36508"/>
                    <a:pt x="18978" y="36530"/>
                    <a:pt x="19034" y="36546"/>
                  </a:cubicBezTo>
                  <a:cubicBezTo>
                    <a:pt x="19046" y="36549"/>
                    <a:pt x="19057" y="36552"/>
                    <a:pt x="19067" y="36555"/>
                  </a:cubicBezTo>
                  <a:lnTo>
                    <a:pt x="19067" y="36555"/>
                  </a:lnTo>
                  <a:cubicBezTo>
                    <a:pt x="19075" y="36559"/>
                    <a:pt x="19085" y="36564"/>
                    <a:pt x="19096" y="36570"/>
                  </a:cubicBezTo>
                  <a:cubicBezTo>
                    <a:pt x="19181" y="36613"/>
                    <a:pt x="19265" y="36655"/>
                    <a:pt x="19348" y="36698"/>
                  </a:cubicBezTo>
                  <a:lnTo>
                    <a:pt x="19348" y="36698"/>
                  </a:lnTo>
                  <a:cubicBezTo>
                    <a:pt x="19350" y="36708"/>
                    <a:pt x="19351" y="36718"/>
                    <a:pt x="19353" y="36728"/>
                  </a:cubicBezTo>
                  <a:lnTo>
                    <a:pt x="19353" y="36728"/>
                  </a:lnTo>
                  <a:cubicBezTo>
                    <a:pt x="19352" y="36754"/>
                    <a:pt x="19348" y="36785"/>
                    <a:pt x="19340" y="36816"/>
                  </a:cubicBezTo>
                  <a:cubicBezTo>
                    <a:pt x="19323" y="36888"/>
                    <a:pt x="19299" y="36960"/>
                    <a:pt x="19280" y="37032"/>
                  </a:cubicBezTo>
                  <a:cubicBezTo>
                    <a:pt x="19276" y="37048"/>
                    <a:pt x="19273" y="37061"/>
                    <a:pt x="19271" y="37070"/>
                  </a:cubicBezTo>
                  <a:lnTo>
                    <a:pt x="19271" y="37070"/>
                  </a:lnTo>
                  <a:cubicBezTo>
                    <a:pt x="19264" y="37079"/>
                    <a:pt x="19254" y="37092"/>
                    <a:pt x="19241" y="37111"/>
                  </a:cubicBezTo>
                  <a:cubicBezTo>
                    <a:pt x="19142" y="37257"/>
                    <a:pt x="19054" y="37402"/>
                    <a:pt x="18938" y="37535"/>
                  </a:cubicBezTo>
                  <a:cubicBezTo>
                    <a:pt x="18876" y="37607"/>
                    <a:pt x="18808" y="37674"/>
                    <a:pt x="18743" y="37742"/>
                  </a:cubicBezTo>
                  <a:cubicBezTo>
                    <a:pt x="18708" y="37778"/>
                    <a:pt x="18671" y="37810"/>
                    <a:pt x="18634" y="37843"/>
                  </a:cubicBezTo>
                  <a:cubicBezTo>
                    <a:pt x="18631" y="37846"/>
                    <a:pt x="18628" y="37849"/>
                    <a:pt x="18625" y="37852"/>
                  </a:cubicBezTo>
                  <a:lnTo>
                    <a:pt x="18625" y="37852"/>
                  </a:lnTo>
                  <a:cubicBezTo>
                    <a:pt x="18623" y="37853"/>
                    <a:pt x="18622" y="37854"/>
                    <a:pt x="18620" y="37856"/>
                  </a:cubicBezTo>
                  <a:cubicBezTo>
                    <a:pt x="18451" y="37993"/>
                    <a:pt x="18273" y="38123"/>
                    <a:pt x="18091" y="38243"/>
                  </a:cubicBezTo>
                  <a:cubicBezTo>
                    <a:pt x="17679" y="38506"/>
                    <a:pt x="17243" y="38733"/>
                    <a:pt x="16791" y="38921"/>
                  </a:cubicBezTo>
                  <a:cubicBezTo>
                    <a:pt x="16233" y="39158"/>
                    <a:pt x="15938" y="39255"/>
                    <a:pt x="15351" y="39401"/>
                  </a:cubicBezTo>
                  <a:cubicBezTo>
                    <a:pt x="14819" y="39535"/>
                    <a:pt x="14276" y="39629"/>
                    <a:pt x="13730" y="39680"/>
                  </a:cubicBezTo>
                  <a:cubicBezTo>
                    <a:pt x="13608" y="39691"/>
                    <a:pt x="13487" y="39701"/>
                    <a:pt x="13364" y="39707"/>
                  </a:cubicBezTo>
                  <a:cubicBezTo>
                    <a:pt x="13348" y="39708"/>
                    <a:pt x="13332" y="39709"/>
                    <a:pt x="13315" y="39710"/>
                  </a:cubicBezTo>
                  <a:lnTo>
                    <a:pt x="13315" y="39710"/>
                  </a:lnTo>
                  <a:cubicBezTo>
                    <a:pt x="13600" y="39178"/>
                    <a:pt x="13950" y="38677"/>
                    <a:pt x="14359" y="38222"/>
                  </a:cubicBezTo>
                  <a:cubicBezTo>
                    <a:pt x="15102" y="37394"/>
                    <a:pt x="16144" y="36693"/>
                    <a:pt x="17152" y="36466"/>
                  </a:cubicBezTo>
                  <a:cubicBezTo>
                    <a:pt x="17487" y="36390"/>
                    <a:pt x="17715" y="36354"/>
                    <a:pt x="17957" y="36354"/>
                  </a:cubicBezTo>
                  <a:close/>
                  <a:moveTo>
                    <a:pt x="9409" y="1"/>
                  </a:moveTo>
                  <a:cubicBezTo>
                    <a:pt x="9281" y="1"/>
                    <a:pt x="9160" y="30"/>
                    <a:pt x="9057" y="97"/>
                  </a:cubicBezTo>
                  <a:lnTo>
                    <a:pt x="9057" y="94"/>
                  </a:lnTo>
                  <a:cubicBezTo>
                    <a:pt x="7445" y="1132"/>
                    <a:pt x="6145" y="2683"/>
                    <a:pt x="5023" y="4215"/>
                  </a:cubicBezTo>
                  <a:cubicBezTo>
                    <a:pt x="3600" y="6163"/>
                    <a:pt x="2415" y="8275"/>
                    <a:pt x="1491" y="10505"/>
                  </a:cubicBezTo>
                  <a:cubicBezTo>
                    <a:pt x="633" y="12581"/>
                    <a:pt x="1" y="14816"/>
                    <a:pt x="69" y="17082"/>
                  </a:cubicBezTo>
                  <a:cubicBezTo>
                    <a:pt x="98" y="18048"/>
                    <a:pt x="288" y="19039"/>
                    <a:pt x="702" y="19917"/>
                  </a:cubicBezTo>
                  <a:cubicBezTo>
                    <a:pt x="1183" y="20938"/>
                    <a:pt x="1863" y="22077"/>
                    <a:pt x="2838" y="22906"/>
                  </a:cubicBezTo>
                  <a:cubicBezTo>
                    <a:pt x="3949" y="23851"/>
                    <a:pt x="5280" y="24228"/>
                    <a:pt x="6653" y="24228"/>
                  </a:cubicBezTo>
                  <a:cubicBezTo>
                    <a:pt x="7272" y="24228"/>
                    <a:pt x="7899" y="24151"/>
                    <a:pt x="8519" y="24017"/>
                  </a:cubicBezTo>
                  <a:cubicBezTo>
                    <a:pt x="10343" y="23619"/>
                    <a:pt x="12084" y="22830"/>
                    <a:pt x="13946" y="22600"/>
                  </a:cubicBezTo>
                  <a:cubicBezTo>
                    <a:pt x="14224" y="22565"/>
                    <a:pt x="14376" y="22546"/>
                    <a:pt x="14541" y="22546"/>
                  </a:cubicBezTo>
                  <a:cubicBezTo>
                    <a:pt x="14671" y="22546"/>
                    <a:pt x="14809" y="22558"/>
                    <a:pt x="15025" y="22582"/>
                  </a:cubicBezTo>
                  <a:cubicBezTo>
                    <a:pt x="15105" y="22592"/>
                    <a:pt x="15184" y="22604"/>
                    <a:pt x="15263" y="22616"/>
                  </a:cubicBezTo>
                  <a:lnTo>
                    <a:pt x="15263" y="22616"/>
                  </a:lnTo>
                  <a:cubicBezTo>
                    <a:pt x="15303" y="22626"/>
                    <a:pt x="15343" y="22635"/>
                    <a:pt x="15382" y="22647"/>
                  </a:cubicBezTo>
                  <a:cubicBezTo>
                    <a:pt x="15457" y="22671"/>
                    <a:pt x="15533" y="22698"/>
                    <a:pt x="15609" y="22723"/>
                  </a:cubicBezTo>
                  <a:lnTo>
                    <a:pt x="15609" y="22723"/>
                  </a:lnTo>
                  <a:cubicBezTo>
                    <a:pt x="15659" y="22749"/>
                    <a:pt x="15712" y="22774"/>
                    <a:pt x="15764" y="22799"/>
                  </a:cubicBezTo>
                  <a:cubicBezTo>
                    <a:pt x="15773" y="22804"/>
                    <a:pt x="15782" y="22809"/>
                    <a:pt x="15790" y="22813"/>
                  </a:cubicBezTo>
                  <a:lnTo>
                    <a:pt x="15790" y="22813"/>
                  </a:lnTo>
                  <a:cubicBezTo>
                    <a:pt x="15786" y="22810"/>
                    <a:pt x="15782" y="22806"/>
                    <a:pt x="15778" y="22803"/>
                  </a:cubicBezTo>
                  <a:lnTo>
                    <a:pt x="15778" y="22803"/>
                  </a:lnTo>
                  <a:cubicBezTo>
                    <a:pt x="15782" y="22806"/>
                    <a:pt x="15786" y="22810"/>
                    <a:pt x="15791" y="22813"/>
                  </a:cubicBezTo>
                  <a:lnTo>
                    <a:pt x="15791" y="22813"/>
                  </a:lnTo>
                  <a:cubicBezTo>
                    <a:pt x="15850" y="22846"/>
                    <a:pt x="15877" y="22870"/>
                    <a:pt x="15871" y="22870"/>
                  </a:cubicBezTo>
                  <a:cubicBezTo>
                    <a:pt x="15867" y="22870"/>
                    <a:pt x="15850" y="22860"/>
                    <a:pt x="15820" y="22837"/>
                  </a:cubicBezTo>
                  <a:lnTo>
                    <a:pt x="15820" y="22837"/>
                  </a:lnTo>
                  <a:cubicBezTo>
                    <a:pt x="15863" y="22870"/>
                    <a:pt x="15908" y="22902"/>
                    <a:pt x="15952" y="22933"/>
                  </a:cubicBezTo>
                  <a:lnTo>
                    <a:pt x="15952" y="22933"/>
                  </a:lnTo>
                  <a:cubicBezTo>
                    <a:pt x="15943" y="22928"/>
                    <a:pt x="15939" y="22925"/>
                    <a:pt x="15938" y="22925"/>
                  </a:cubicBezTo>
                  <a:cubicBezTo>
                    <a:pt x="15932" y="22925"/>
                    <a:pt x="16115" y="23070"/>
                    <a:pt x="16171" y="23120"/>
                  </a:cubicBezTo>
                  <a:cubicBezTo>
                    <a:pt x="16179" y="23127"/>
                    <a:pt x="16186" y="23134"/>
                    <a:pt x="16193" y="23140"/>
                  </a:cubicBezTo>
                  <a:lnTo>
                    <a:pt x="16193" y="23140"/>
                  </a:lnTo>
                  <a:cubicBezTo>
                    <a:pt x="16230" y="23176"/>
                    <a:pt x="16269" y="23210"/>
                    <a:pt x="16305" y="23247"/>
                  </a:cubicBezTo>
                  <a:cubicBezTo>
                    <a:pt x="16361" y="23306"/>
                    <a:pt x="16413" y="23376"/>
                    <a:pt x="16472" y="23428"/>
                  </a:cubicBezTo>
                  <a:lnTo>
                    <a:pt x="16472" y="23428"/>
                  </a:lnTo>
                  <a:cubicBezTo>
                    <a:pt x="16392" y="23356"/>
                    <a:pt x="16363" y="23330"/>
                    <a:pt x="16362" y="23330"/>
                  </a:cubicBezTo>
                  <a:lnTo>
                    <a:pt x="16362" y="23330"/>
                  </a:lnTo>
                  <a:cubicBezTo>
                    <a:pt x="16361" y="23330"/>
                    <a:pt x="16447" y="23411"/>
                    <a:pt x="16489" y="23467"/>
                  </a:cubicBezTo>
                  <a:cubicBezTo>
                    <a:pt x="16498" y="23480"/>
                    <a:pt x="16506" y="23493"/>
                    <a:pt x="16514" y="23507"/>
                  </a:cubicBezTo>
                  <a:lnTo>
                    <a:pt x="16514" y="23507"/>
                  </a:lnTo>
                  <a:cubicBezTo>
                    <a:pt x="16539" y="23572"/>
                    <a:pt x="16567" y="23639"/>
                    <a:pt x="16597" y="23700"/>
                  </a:cubicBezTo>
                  <a:cubicBezTo>
                    <a:pt x="16601" y="23708"/>
                    <a:pt x="16605" y="23715"/>
                    <a:pt x="16608" y="23721"/>
                  </a:cubicBezTo>
                  <a:lnTo>
                    <a:pt x="16608" y="23721"/>
                  </a:lnTo>
                  <a:cubicBezTo>
                    <a:pt x="16608" y="23723"/>
                    <a:pt x="16608" y="23724"/>
                    <a:pt x="16609" y="23726"/>
                  </a:cubicBezTo>
                  <a:cubicBezTo>
                    <a:pt x="16621" y="23802"/>
                    <a:pt x="16639" y="23878"/>
                    <a:pt x="16647" y="23956"/>
                  </a:cubicBezTo>
                  <a:cubicBezTo>
                    <a:pt x="16653" y="24025"/>
                    <a:pt x="16655" y="24092"/>
                    <a:pt x="16658" y="24160"/>
                  </a:cubicBezTo>
                  <a:cubicBezTo>
                    <a:pt x="16658" y="24162"/>
                    <a:pt x="16658" y="24163"/>
                    <a:pt x="16658" y="24164"/>
                  </a:cubicBezTo>
                  <a:lnTo>
                    <a:pt x="16658" y="24164"/>
                  </a:lnTo>
                  <a:cubicBezTo>
                    <a:pt x="16656" y="24191"/>
                    <a:pt x="16654" y="24219"/>
                    <a:pt x="16650" y="24245"/>
                  </a:cubicBezTo>
                  <a:cubicBezTo>
                    <a:pt x="16609" y="24560"/>
                    <a:pt x="16524" y="24868"/>
                    <a:pt x="16401" y="25160"/>
                  </a:cubicBezTo>
                  <a:cubicBezTo>
                    <a:pt x="16400" y="25163"/>
                    <a:pt x="16398" y="25166"/>
                    <a:pt x="16397" y="25169"/>
                  </a:cubicBezTo>
                  <a:lnTo>
                    <a:pt x="16397" y="25169"/>
                  </a:lnTo>
                  <a:cubicBezTo>
                    <a:pt x="16382" y="25201"/>
                    <a:pt x="16367" y="25233"/>
                    <a:pt x="16351" y="25264"/>
                  </a:cubicBezTo>
                  <a:cubicBezTo>
                    <a:pt x="16313" y="25339"/>
                    <a:pt x="16275" y="25413"/>
                    <a:pt x="16235" y="25486"/>
                  </a:cubicBezTo>
                  <a:cubicBezTo>
                    <a:pt x="16137" y="25664"/>
                    <a:pt x="16032" y="25835"/>
                    <a:pt x="15920" y="26001"/>
                  </a:cubicBezTo>
                  <a:cubicBezTo>
                    <a:pt x="15690" y="26344"/>
                    <a:pt x="15442" y="26673"/>
                    <a:pt x="15177" y="26991"/>
                  </a:cubicBezTo>
                  <a:cubicBezTo>
                    <a:pt x="13966" y="28456"/>
                    <a:pt x="12552" y="29742"/>
                    <a:pt x="11243" y="31118"/>
                  </a:cubicBezTo>
                  <a:cubicBezTo>
                    <a:pt x="10048" y="32372"/>
                    <a:pt x="8782" y="33752"/>
                    <a:pt x="8226" y="35431"/>
                  </a:cubicBezTo>
                  <a:cubicBezTo>
                    <a:pt x="7701" y="37022"/>
                    <a:pt x="8263" y="38848"/>
                    <a:pt x="9484" y="39968"/>
                  </a:cubicBezTo>
                  <a:cubicBezTo>
                    <a:pt x="9800" y="40258"/>
                    <a:pt x="10141" y="40502"/>
                    <a:pt x="10499" y="40704"/>
                  </a:cubicBezTo>
                  <a:lnTo>
                    <a:pt x="10499" y="40704"/>
                  </a:lnTo>
                  <a:cubicBezTo>
                    <a:pt x="10290" y="41706"/>
                    <a:pt x="10257" y="42744"/>
                    <a:pt x="10420" y="43759"/>
                  </a:cubicBezTo>
                  <a:cubicBezTo>
                    <a:pt x="10829" y="46302"/>
                    <a:pt x="12410" y="48773"/>
                    <a:pt x="14509" y="50262"/>
                  </a:cubicBezTo>
                  <a:cubicBezTo>
                    <a:pt x="16198" y="51460"/>
                    <a:pt x="18182" y="51989"/>
                    <a:pt x="20141" y="52561"/>
                  </a:cubicBezTo>
                  <a:cubicBezTo>
                    <a:pt x="20575" y="52687"/>
                    <a:pt x="21010" y="52820"/>
                    <a:pt x="21436" y="52973"/>
                  </a:cubicBezTo>
                  <a:cubicBezTo>
                    <a:pt x="21532" y="53007"/>
                    <a:pt x="21628" y="53042"/>
                    <a:pt x="21724" y="53079"/>
                  </a:cubicBezTo>
                  <a:cubicBezTo>
                    <a:pt x="21774" y="53099"/>
                    <a:pt x="21853" y="53132"/>
                    <a:pt x="21887" y="53146"/>
                  </a:cubicBezTo>
                  <a:lnTo>
                    <a:pt x="21887" y="53146"/>
                  </a:lnTo>
                  <a:cubicBezTo>
                    <a:pt x="22068" y="53227"/>
                    <a:pt x="22249" y="53310"/>
                    <a:pt x="22424" y="53403"/>
                  </a:cubicBezTo>
                  <a:cubicBezTo>
                    <a:pt x="22510" y="53448"/>
                    <a:pt x="22593" y="53496"/>
                    <a:pt x="22676" y="53544"/>
                  </a:cubicBezTo>
                  <a:cubicBezTo>
                    <a:pt x="22684" y="53548"/>
                    <a:pt x="22692" y="53552"/>
                    <a:pt x="22699" y="53556"/>
                  </a:cubicBezTo>
                  <a:lnTo>
                    <a:pt x="22699" y="53556"/>
                  </a:lnTo>
                  <a:cubicBezTo>
                    <a:pt x="22704" y="53560"/>
                    <a:pt x="22710" y="53565"/>
                    <a:pt x="22718" y="53571"/>
                  </a:cubicBezTo>
                  <a:cubicBezTo>
                    <a:pt x="22793" y="53628"/>
                    <a:pt x="22873" y="53678"/>
                    <a:pt x="22948" y="53735"/>
                  </a:cubicBezTo>
                  <a:cubicBezTo>
                    <a:pt x="23010" y="53783"/>
                    <a:pt x="23129" y="53916"/>
                    <a:pt x="23133" y="53916"/>
                  </a:cubicBezTo>
                  <a:cubicBezTo>
                    <a:pt x="23135" y="53916"/>
                    <a:pt x="23112" y="53888"/>
                    <a:pt x="23049" y="53811"/>
                  </a:cubicBezTo>
                  <a:lnTo>
                    <a:pt x="23049" y="53811"/>
                  </a:lnTo>
                  <a:cubicBezTo>
                    <a:pt x="23108" y="53882"/>
                    <a:pt x="23183" y="53941"/>
                    <a:pt x="23246" y="54007"/>
                  </a:cubicBezTo>
                  <a:cubicBezTo>
                    <a:pt x="23295" y="54059"/>
                    <a:pt x="23361" y="54139"/>
                    <a:pt x="23363" y="54139"/>
                  </a:cubicBezTo>
                  <a:cubicBezTo>
                    <a:pt x="23363" y="54139"/>
                    <a:pt x="23363" y="54139"/>
                    <a:pt x="23363" y="54139"/>
                  </a:cubicBezTo>
                  <a:lnTo>
                    <a:pt x="23363" y="54139"/>
                  </a:lnTo>
                  <a:cubicBezTo>
                    <a:pt x="23399" y="54187"/>
                    <a:pt x="23434" y="54236"/>
                    <a:pt x="23468" y="54285"/>
                  </a:cubicBezTo>
                  <a:cubicBezTo>
                    <a:pt x="23492" y="54319"/>
                    <a:pt x="23607" y="54516"/>
                    <a:pt x="23612" y="54516"/>
                  </a:cubicBezTo>
                  <a:cubicBezTo>
                    <a:pt x="23613" y="54516"/>
                    <a:pt x="23604" y="54497"/>
                    <a:pt x="23579" y="54448"/>
                  </a:cubicBezTo>
                  <a:lnTo>
                    <a:pt x="23579" y="54448"/>
                  </a:lnTo>
                  <a:cubicBezTo>
                    <a:pt x="24016" y="55277"/>
                    <a:pt x="24114" y="56167"/>
                    <a:pt x="24067" y="57165"/>
                  </a:cubicBezTo>
                  <a:cubicBezTo>
                    <a:pt x="24040" y="57731"/>
                    <a:pt x="24456" y="58196"/>
                    <a:pt x="24941" y="58443"/>
                  </a:cubicBezTo>
                  <a:cubicBezTo>
                    <a:pt x="25080" y="58514"/>
                    <a:pt x="25373" y="58604"/>
                    <a:pt x="25634" y="58604"/>
                  </a:cubicBezTo>
                  <a:cubicBezTo>
                    <a:pt x="25894" y="58604"/>
                    <a:pt x="26124" y="58515"/>
                    <a:pt x="26136" y="58231"/>
                  </a:cubicBezTo>
                  <a:cubicBezTo>
                    <a:pt x="26200" y="56865"/>
                    <a:pt x="26050" y="55539"/>
                    <a:pt x="25369" y="54330"/>
                  </a:cubicBezTo>
                  <a:cubicBezTo>
                    <a:pt x="24801" y="53318"/>
                    <a:pt x="23892" y="52555"/>
                    <a:pt x="22892" y="51992"/>
                  </a:cubicBezTo>
                  <a:cubicBezTo>
                    <a:pt x="20999" y="50926"/>
                    <a:pt x="18775" y="50634"/>
                    <a:pt x="16767" y="49853"/>
                  </a:cubicBezTo>
                  <a:lnTo>
                    <a:pt x="16767" y="49853"/>
                  </a:lnTo>
                  <a:cubicBezTo>
                    <a:pt x="16768" y="49853"/>
                    <a:pt x="16768" y="49853"/>
                    <a:pt x="16768" y="49853"/>
                  </a:cubicBezTo>
                  <a:cubicBezTo>
                    <a:pt x="16768" y="49853"/>
                    <a:pt x="16767" y="49853"/>
                    <a:pt x="16766" y="49852"/>
                  </a:cubicBezTo>
                  <a:lnTo>
                    <a:pt x="16766" y="49852"/>
                  </a:lnTo>
                  <a:cubicBezTo>
                    <a:pt x="16767" y="49853"/>
                    <a:pt x="16767" y="49853"/>
                    <a:pt x="16767" y="49853"/>
                  </a:cubicBezTo>
                  <a:lnTo>
                    <a:pt x="16767" y="49853"/>
                  </a:lnTo>
                  <a:cubicBezTo>
                    <a:pt x="16763" y="49851"/>
                    <a:pt x="16759" y="49849"/>
                    <a:pt x="16753" y="49847"/>
                  </a:cubicBezTo>
                  <a:lnTo>
                    <a:pt x="16753" y="49847"/>
                  </a:lnTo>
                  <a:cubicBezTo>
                    <a:pt x="16758" y="49849"/>
                    <a:pt x="16762" y="49851"/>
                    <a:pt x="16766" y="49852"/>
                  </a:cubicBezTo>
                  <a:lnTo>
                    <a:pt x="16766" y="49852"/>
                  </a:lnTo>
                  <a:cubicBezTo>
                    <a:pt x="16764" y="49852"/>
                    <a:pt x="16762" y="49851"/>
                    <a:pt x="16760" y="49850"/>
                  </a:cubicBezTo>
                  <a:cubicBezTo>
                    <a:pt x="16688" y="49822"/>
                    <a:pt x="16664" y="49812"/>
                    <a:pt x="16665" y="49812"/>
                  </a:cubicBezTo>
                  <a:lnTo>
                    <a:pt x="16665" y="49812"/>
                  </a:lnTo>
                  <a:cubicBezTo>
                    <a:pt x="16666" y="49812"/>
                    <a:pt x="16721" y="49833"/>
                    <a:pt x="16753" y="49847"/>
                  </a:cubicBezTo>
                  <a:lnTo>
                    <a:pt x="16753" y="49847"/>
                  </a:lnTo>
                  <a:cubicBezTo>
                    <a:pt x="16699" y="49823"/>
                    <a:pt x="16647" y="49800"/>
                    <a:pt x="16594" y="49777"/>
                  </a:cubicBezTo>
                  <a:cubicBezTo>
                    <a:pt x="16463" y="49716"/>
                    <a:pt x="16334" y="49658"/>
                    <a:pt x="16206" y="49595"/>
                  </a:cubicBezTo>
                  <a:cubicBezTo>
                    <a:pt x="16093" y="49539"/>
                    <a:pt x="15981" y="49479"/>
                    <a:pt x="15869" y="49419"/>
                  </a:cubicBezTo>
                  <a:cubicBezTo>
                    <a:pt x="15800" y="49380"/>
                    <a:pt x="15732" y="49341"/>
                    <a:pt x="15663" y="49302"/>
                  </a:cubicBezTo>
                  <a:cubicBezTo>
                    <a:pt x="15648" y="49294"/>
                    <a:pt x="15593" y="49260"/>
                    <a:pt x="15552" y="49234"/>
                  </a:cubicBezTo>
                  <a:lnTo>
                    <a:pt x="15552" y="49234"/>
                  </a:lnTo>
                  <a:cubicBezTo>
                    <a:pt x="15489" y="49190"/>
                    <a:pt x="15355" y="49099"/>
                    <a:pt x="15332" y="49082"/>
                  </a:cubicBezTo>
                  <a:cubicBezTo>
                    <a:pt x="15214" y="48997"/>
                    <a:pt x="15104" y="48906"/>
                    <a:pt x="14989" y="48818"/>
                  </a:cubicBezTo>
                  <a:cubicBezTo>
                    <a:pt x="14978" y="48810"/>
                    <a:pt x="14963" y="48798"/>
                    <a:pt x="14949" y="48786"/>
                  </a:cubicBezTo>
                  <a:lnTo>
                    <a:pt x="14949" y="48786"/>
                  </a:lnTo>
                  <a:cubicBezTo>
                    <a:pt x="14920" y="48759"/>
                    <a:pt x="14891" y="48733"/>
                    <a:pt x="14863" y="48706"/>
                  </a:cubicBezTo>
                  <a:cubicBezTo>
                    <a:pt x="14708" y="48559"/>
                    <a:pt x="14561" y="48404"/>
                    <a:pt x="14417" y="48246"/>
                  </a:cubicBezTo>
                  <a:cubicBezTo>
                    <a:pt x="13541" y="47289"/>
                    <a:pt x="12856" y="46101"/>
                    <a:pt x="12578" y="44799"/>
                  </a:cubicBezTo>
                  <a:cubicBezTo>
                    <a:pt x="12337" y="43674"/>
                    <a:pt x="12370" y="42521"/>
                    <a:pt x="12647" y="41430"/>
                  </a:cubicBezTo>
                  <a:lnTo>
                    <a:pt x="12647" y="41430"/>
                  </a:lnTo>
                  <a:cubicBezTo>
                    <a:pt x="13099" y="41503"/>
                    <a:pt x="13561" y="41535"/>
                    <a:pt x="14025" y="41535"/>
                  </a:cubicBezTo>
                  <a:cubicBezTo>
                    <a:pt x="14196" y="41535"/>
                    <a:pt x="14367" y="41531"/>
                    <a:pt x="14538" y="41522"/>
                  </a:cubicBezTo>
                  <a:cubicBezTo>
                    <a:pt x="16157" y="41439"/>
                    <a:pt x="17828" y="40974"/>
                    <a:pt x="19248" y="40191"/>
                  </a:cubicBezTo>
                  <a:cubicBezTo>
                    <a:pt x="20278" y="39623"/>
                    <a:pt x="21519" y="38687"/>
                    <a:pt x="21438" y="37370"/>
                  </a:cubicBezTo>
                  <a:cubicBezTo>
                    <a:pt x="21372" y="36302"/>
                    <a:pt x="20462" y="35607"/>
                    <a:pt x="19582" y="35159"/>
                  </a:cubicBezTo>
                  <a:cubicBezTo>
                    <a:pt x="18782" y="34755"/>
                    <a:pt x="17912" y="34539"/>
                    <a:pt x="17024" y="34539"/>
                  </a:cubicBezTo>
                  <a:cubicBezTo>
                    <a:pt x="16859" y="34539"/>
                    <a:pt x="16694" y="34547"/>
                    <a:pt x="16529" y="34562"/>
                  </a:cubicBezTo>
                  <a:cubicBezTo>
                    <a:pt x="14628" y="34734"/>
                    <a:pt x="12934" y="36006"/>
                    <a:pt x="11867" y="37533"/>
                  </a:cubicBezTo>
                  <a:cubicBezTo>
                    <a:pt x="11486" y="38078"/>
                    <a:pt x="11171" y="38666"/>
                    <a:pt x="10927" y="39283"/>
                  </a:cubicBezTo>
                  <a:lnTo>
                    <a:pt x="10927" y="39283"/>
                  </a:lnTo>
                  <a:cubicBezTo>
                    <a:pt x="10913" y="39274"/>
                    <a:pt x="10898" y="39266"/>
                    <a:pt x="10884" y="39258"/>
                  </a:cubicBezTo>
                  <a:lnTo>
                    <a:pt x="10884" y="39258"/>
                  </a:lnTo>
                  <a:cubicBezTo>
                    <a:pt x="10805" y="39194"/>
                    <a:pt x="10716" y="39124"/>
                    <a:pt x="10632" y="39067"/>
                  </a:cubicBezTo>
                  <a:lnTo>
                    <a:pt x="10632" y="39067"/>
                  </a:lnTo>
                  <a:cubicBezTo>
                    <a:pt x="10730" y="39132"/>
                    <a:pt x="10768" y="39156"/>
                    <a:pt x="10773" y="39156"/>
                  </a:cubicBezTo>
                  <a:cubicBezTo>
                    <a:pt x="10783" y="39156"/>
                    <a:pt x="10623" y="39036"/>
                    <a:pt x="10557" y="38971"/>
                  </a:cubicBezTo>
                  <a:cubicBezTo>
                    <a:pt x="10551" y="38965"/>
                    <a:pt x="10545" y="38959"/>
                    <a:pt x="10540" y="38955"/>
                  </a:cubicBezTo>
                  <a:lnTo>
                    <a:pt x="10540" y="38955"/>
                  </a:lnTo>
                  <a:cubicBezTo>
                    <a:pt x="10533" y="38942"/>
                    <a:pt x="10524" y="38925"/>
                    <a:pt x="10511" y="38904"/>
                  </a:cubicBezTo>
                  <a:cubicBezTo>
                    <a:pt x="10481" y="38856"/>
                    <a:pt x="10390" y="38677"/>
                    <a:pt x="10384" y="38677"/>
                  </a:cubicBezTo>
                  <a:lnTo>
                    <a:pt x="10384" y="38677"/>
                  </a:lnTo>
                  <a:cubicBezTo>
                    <a:pt x="10382" y="38677"/>
                    <a:pt x="10392" y="38704"/>
                    <a:pt x="10425" y="38778"/>
                  </a:cubicBezTo>
                  <a:cubicBezTo>
                    <a:pt x="10375" y="38666"/>
                    <a:pt x="10322" y="38557"/>
                    <a:pt x="10281" y="38444"/>
                  </a:cubicBezTo>
                  <a:cubicBezTo>
                    <a:pt x="10263" y="38396"/>
                    <a:pt x="10247" y="38350"/>
                    <a:pt x="10231" y="38302"/>
                  </a:cubicBezTo>
                  <a:cubicBezTo>
                    <a:pt x="10224" y="38279"/>
                    <a:pt x="10219" y="38265"/>
                    <a:pt x="10216" y="38257"/>
                  </a:cubicBezTo>
                  <a:lnTo>
                    <a:pt x="10216" y="38257"/>
                  </a:lnTo>
                  <a:cubicBezTo>
                    <a:pt x="10213" y="38243"/>
                    <a:pt x="10210" y="38222"/>
                    <a:pt x="10204" y="38191"/>
                  </a:cubicBezTo>
                  <a:cubicBezTo>
                    <a:pt x="10161" y="37963"/>
                    <a:pt x="10131" y="37731"/>
                    <a:pt x="10113" y="37498"/>
                  </a:cubicBezTo>
                  <a:cubicBezTo>
                    <a:pt x="10109" y="37437"/>
                    <a:pt x="10105" y="37412"/>
                    <a:pt x="10102" y="37404"/>
                  </a:cubicBezTo>
                  <a:lnTo>
                    <a:pt x="10102" y="37404"/>
                  </a:lnTo>
                  <a:cubicBezTo>
                    <a:pt x="10105" y="37397"/>
                    <a:pt x="10111" y="37373"/>
                    <a:pt x="10119" y="37308"/>
                  </a:cubicBezTo>
                  <a:cubicBezTo>
                    <a:pt x="10135" y="37183"/>
                    <a:pt x="10151" y="37060"/>
                    <a:pt x="10177" y="36937"/>
                  </a:cubicBezTo>
                  <a:cubicBezTo>
                    <a:pt x="10287" y="36409"/>
                    <a:pt x="10437" y="36087"/>
                    <a:pt x="10667" y="35674"/>
                  </a:cubicBezTo>
                  <a:cubicBezTo>
                    <a:pt x="11890" y="33488"/>
                    <a:pt x="13912" y="31792"/>
                    <a:pt x="15633" y="30014"/>
                  </a:cubicBezTo>
                  <a:cubicBezTo>
                    <a:pt x="16970" y="28632"/>
                    <a:pt x="18959" y="26726"/>
                    <a:pt x="18729" y="24603"/>
                  </a:cubicBezTo>
                  <a:cubicBezTo>
                    <a:pt x="18673" y="24080"/>
                    <a:pt x="18455" y="23566"/>
                    <a:pt x="18158" y="23136"/>
                  </a:cubicBezTo>
                  <a:cubicBezTo>
                    <a:pt x="17990" y="22893"/>
                    <a:pt x="17799" y="22668"/>
                    <a:pt x="17588" y="22461"/>
                  </a:cubicBezTo>
                  <a:cubicBezTo>
                    <a:pt x="17529" y="22403"/>
                    <a:pt x="17338" y="22232"/>
                    <a:pt x="17261" y="22162"/>
                  </a:cubicBezTo>
                  <a:lnTo>
                    <a:pt x="17261" y="22162"/>
                  </a:lnTo>
                  <a:cubicBezTo>
                    <a:pt x="17099" y="22016"/>
                    <a:pt x="16938" y="21868"/>
                    <a:pt x="16764" y="21738"/>
                  </a:cubicBezTo>
                  <a:cubicBezTo>
                    <a:pt x="15822" y="21037"/>
                    <a:pt x="14720" y="20736"/>
                    <a:pt x="13579" y="20736"/>
                  </a:cubicBezTo>
                  <a:cubicBezTo>
                    <a:pt x="13382" y="20736"/>
                    <a:pt x="13184" y="20745"/>
                    <a:pt x="12985" y="20762"/>
                  </a:cubicBezTo>
                  <a:cubicBezTo>
                    <a:pt x="10516" y="20980"/>
                    <a:pt x="8273" y="22299"/>
                    <a:pt x="5785" y="22422"/>
                  </a:cubicBezTo>
                  <a:cubicBezTo>
                    <a:pt x="5771" y="22423"/>
                    <a:pt x="5759" y="22423"/>
                    <a:pt x="5749" y="22424"/>
                  </a:cubicBezTo>
                  <a:lnTo>
                    <a:pt x="5749" y="22424"/>
                  </a:lnTo>
                  <a:cubicBezTo>
                    <a:pt x="5666" y="22424"/>
                    <a:pt x="5584" y="22422"/>
                    <a:pt x="5501" y="22419"/>
                  </a:cubicBezTo>
                  <a:cubicBezTo>
                    <a:pt x="5373" y="22414"/>
                    <a:pt x="5247" y="22405"/>
                    <a:pt x="5119" y="22390"/>
                  </a:cubicBezTo>
                  <a:cubicBezTo>
                    <a:pt x="5049" y="22382"/>
                    <a:pt x="4980" y="22371"/>
                    <a:pt x="4910" y="22362"/>
                  </a:cubicBezTo>
                  <a:cubicBezTo>
                    <a:pt x="4892" y="22359"/>
                    <a:pt x="4878" y="22358"/>
                    <a:pt x="4865" y="22356"/>
                  </a:cubicBezTo>
                  <a:lnTo>
                    <a:pt x="4865" y="22356"/>
                  </a:lnTo>
                  <a:cubicBezTo>
                    <a:pt x="4721" y="22321"/>
                    <a:pt x="4582" y="22268"/>
                    <a:pt x="4437" y="22231"/>
                  </a:cubicBezTo>
                  <a:cubicBezTo>
                    <a:pt x="4429" y="22228"/>
                    <a:pt x="4422" y="22227"/>
                    <a:pt x="4415" y="22225"/>
                  </a:cubicBezTo>
                  <a:lnTo>
                    <a:pt x="4415" y="22225"/>
                  </a:lnTo>
                  <a:cubicBezTo>
                    <a:pt x="4356" y="22197"/>
                    <a:pt x="4298" y="22170"/>
                    <a:pt x="4241" y="22141"/>
                  </a:cubicBezTo>
                  <a:cubicBezTo>
                    <a:pt x="4189" y="22115"/>
                    <a:pt x="4140" y="22084"/>
                    <a:pt x="4087" y="22058"/>
                  </a:cubicBezTo>
                  <a:cubicBezTo>
                    <a:pt x="4082" y="22056"/>
                    <a:pt x="4077" y="22053"/>
                    <a:pt x="4073" y="22051"/>
                  </a:cubicBezTo>
                  <a:lnTo>
                    <a:pt x="4073" y="22051"/>
                  </a:lnTo>
                  <a:cubicBezTo>
                    <a:pt x="4068" y="22047"/>
                    <a:pt x="4064" y="22043"/>
                    <a:pt x="4058" y="22039"/>
                  </a:cubicBezTo>
                  <a:cubicBezTo>
                    <a:pt x="4018" y="22004"/>
                    <a:pt x="3859" y="21880"/>
                    <a:pt x="3808" y="21845"/>
                  </a:cubicBezTo>
                  <a:lnTo>
                    <a:pt x="3808" y="21845"/>
                  </a:lnTo>
                  <a:cubicBezTo>
                    <a:pt x="3771" y="21810"/>
                    <a:pt x="3728" y="21770"/>
                    <a:pt x="3726" y="21767"/>
                  </a:cubicBezTo>
                  <a:cubicBezTo>
                    <a:pt x="3654" y="21697"/>
                    <a:pt x="3589" y="21623"/>
                    <a:pt x="3522" y="21550"/>
                  </a:cubicBezTo>
                  <a:cubicBezTo>
                    <a:pt x="3508" y="21535"/>
                    <a:pt x="3497" y="21523"/>
                    <a:pt x="3487" y="21512"/>
                  </a:cubicBezTo>
                  <a:lnTo>
                    <a:pt x="3487" y="21512"/>
                  </a:lnTo>
                  <a:cubicBezTo>
                    <a:pt x="3484" y="21507"/>
                    <a:pt x="3479" y="21501"/>
                    <a:pt x="3474" y="21494"/>
                  </a:cubicBezTo>
                  <a:cubicBezTo>
                    <a:pt x="3419" y="21422"/>
                    <a:pt x="3365" y="21349"/>
                    <a:pt x="3314" y="21275"/>
                  </a:cubicBezTo>
                  <a:cubicBezTo>
                    <a:pt x="3205" y="21117"/>
                    <a:pt x="3102" y="20952"/>
                    <a:pt x="3007" y="20785"/>
                  </a:cubicBezTo>
                  <a:cubicBezTo>
                    <a:pt x="2931" y="20649"/>
                    <a:pt x="2868" y="20515"/>
                    <a:pt x="2779" y="20344"/>
                  </a:cubicBezTo>
                  <a:cubicBezTo>
                    <a:pt x="2748" y="20284"/>
                    <a:pt x="2728" y="20247"/>
                    <a:pt x="2717" y="20227"/>
                  </a:cubicBezTo>
                  <a:lnTo>
                    <a:pt x="2717" y="20227"/>
                  </a:lnTo>
                  <a:cubicBezTo>
                    <a:pt x="2679" y="20148"/>
                    <a:pt x="2641" y="20070"/>
                    <a:pt x="2605" y="19989"/>
                  </a:cubicBezTo>
                  <a:cubicBezTo>
                    <a:pt x="2351" y="19411"/>
                    <a:pt x="2266" y="19037"/>
                    <a:pt x="2194" y="18361"/>
                  </a:cubicBezTo>
                  <a:cubicBezTo>
                    <a:pt x="1887" y="15500"/>
                    <a:pt x="3049" y="12454"/>
                    <a:pt x="4320" y="9923"/>
                  </a:cubicBezTo>
                  <a:cubicBezTo>
                    <a:pt x="5638" y="7298"/>
                    <a:pt x="7329" y="4706"/>
                    <a:pt x="9493" y="2696"/>
                  </a:cubicBezTo>
                  <a:cubicBezTo>
                    <a:pt x="9857" y="2356"/>
                    <a:pt x="10252" y="2047"/>
                    <a:pt x="10671" y="1776"/>
                  </a:cubicBezTo>
                  <a:cubicBezTo>
                    <a:pt x="11456" y="1270"/>
                    <a:pt x="10251" y="1"/>
                    <a:pt x="9409" y="1"/>
                  </a:cubicBezTo>
                  <a:close/>
                </a:path>
              </a:pathLst>
            </a:custGeom>
            <a:solidFill>
              <a:srgbClr val="DE80D7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715099" y="-749742"/>
              <a:ext cx="748453" cy="1751944"/>
            </a:xfrm>
            <a:custGeom>
              <a:avLst/>
              <a:gdLst/>
              <a:ahLst/>
              <a:cxnLst/>
              <a:rect l="l" t="t" r="r" b="b"/>
              <a:pathLst>
                <a:path w="25831" h="60464" extrusionOk="0">
                  <a:moveTo>
                    <a:pt x="14353" y="21284"/>
                  </a:moveTo>
                  <a:cubicBezTo>
                    <a:pt x="14354" y="21284"/>
                    <a:pt x="14354" y="21284"/>
                    <a:pt x="14354" y="21284"/>
                  </a:cubicBezTo>
                  <a:cubicBezTo>
                    <a:pt x="14354" y="21284"/>
                    <a:pt x="14354" y="21284"/>
                    <a:pt x="14353" y="21284"/>
                  </a:cubicBezTo>
                  <a:close/>
                  <a:moveTo>
                    <a:pt x="14972" y="22124"/>
                  </a:moveTo>
                  <a:cubicBezTo>
                    <a:pt x="14973" y="22126"/>
                    <a:pt x="14974" y="22128"/>
                    <a:pt x="14974" y="22130"/>
                  </a:cubicBezTo>
                  <a:lnTo>
                    <a:pt x="14974" y="22130"/>
                  </a:lnTo>
                  <a:cubicBezTo>
                    <a:pt x="14974" y="22128"/>
                    <a:pt x="14973" y="22126"/>
                    <a:pt x="14972" y="22124"/>
                  </a:cubicBezTo>
                  <a:close/>
                  <a:moveTo>
                    <a:pt x="14144" y="21194"/>
                  </a:moveTo>
                  <a:cubicBezTo>
                    <a:pt x="14170" y="21203"/>
                    <a:pt x="14227" y="21221"/>
                    <a:pt x="14276" y="21236"/>
                  </a:cubicBezTo>
                  <a:lnTo>
                    <a:pt x="14276" y="21236"/>
                  </a:lnTo>
                  <a:cubicBezTo>
                    <a:pt x="14312" y="21272"/>
                    <a:pt x="14362" y="21305"/>
                    <a:pt x="14404" y="21335"/>
                  </a:cubicBezTo>
                  <a:cubicBezTo>
                    <a:pt x="14411" y="21341"/>
                    <a:pt x="14417" y="21345"/>
                    <a:pt x="14421" y="21347"/>
                  </a:cubicBezTo>
                  <a:lnTo>
                    <a:pt x="14421" y="21347"/>
                  </a:lnTo>
                  <a:cubicBezTo>
                    <a:pt x="14423" y="21349"/>
                    <a:pt x="14425" y="21352"/>
                    <a:pt x="14428" y="21354"/>
                  </a:cubicBezTo>
                  <a:cubicBezTo>
                    <a:pt x="14614" y="21565"/>
                    <a:pt x="14726" y="21709"/>
                    <a:pt x="14822" y="21872"/>
                  </a:cubicBezTo>
                  <a:cubicBezTo>
                    <a:pt x="14873" y="21958"/>
                    <a:pt x="14921" y="22046"/>
                    <a:pt x="14971" y="22134"/>
                  </a:cubicBezTo>
                  <a:cubicBezTo>
                    <a:pt x="14977" y="22145"/>
                    <a:pt x="14986" y="22167"/>
                    <a:pt x="14994" y="22184"/>
                  </a:cubicBezTo>
                  <a:lnTo>
                    <a:pt x="14994" y="22184"/>
                  </a:lnTo>
                  <a:cubicBezTo>
                    <a:pt x="15007" y="22225"/>
                    <a:pt x="15019" y="22267"/>
                    <a:pt x="15030" y="22308"/>
                  </a:cubicBezTo>
                  <a:cubicBezTo>
                    <a:pt x="15054" y="22396"/>
                    <a:pt x="15071" y="22485"/>
                    <a:pt x="15086" y="22573"/>
                  </a:cubicBezTo>
                  <a:cubicBezTo>
                    <a:pt x="15088" y="22587"/>
                    <a:pt x="15091" y="22624"/>
                    <a:pt x="15093" y="22643"/>
                  </a:cubicBezTo>
                  <a:lnTo>
                    <a:pt x="15093" y="22643"/>
                  </a:lnTo>
                  <a:cubicBezTo>
                    <a:pt x="15094" y="22677"/>
                    <a:pt x="15095" y="22713"/>
                    <a:pt x="15094" y="22746"/>
                  </a:cubicBezTo>
                  <a:cubicBezTo>
                    <a:pt x="15087" y="22963"/>
                    <a:pt x="15062" y="23180"/>
                    <a:pt x="15017" y="23393"/>
                  </a:cubicBezTo>
                  <a:cubicBezTo>
                    <a:pt x="14942" y="23741"/>
                    <a:pt x="14761" y="24150"/>
                    <a:pt x="14549" y="24538"/>
                  </a:cubicBezTo>
                  <a:cubicBezTo>
                    <a:pt x="13546" y="26367"/>
                    <a:pt x="11836" y="27877"/>
                    <a:pt x="10089" y="28978"/>
                  </a:cubicBezTo>
                  <a:cubicBezTo>
                    <a:pt x="9781" y="29172"/>
                    <a:pt x="9606" y="29280"/>
                    <a:pt x="9368" y="29395"/>
                  </a:cubicBezTo>
                  <a:lnTo>
                    <a:pt x="9368" y="29395"/>
                  </a:lnTo>
                  <a:cubicBezTo>
                    <a:pt x="9239" y="28649"/>
                    <a:pt x="9206" y="27758"/>
                    <a:pt x="9386" y="26920"/>
                  </a:cubicBezTo>
                  <a:cubicBezTo>
                    <a:pt x="9414" y="26780"/>
                    <a:pt x="9453" y="26641"/>
                    <a:pt x="9499" y="26505"/>
                  </a:cubicBezTo>
                  <a:cubicBezTo>
                    <a:pt x="9574" y="26289"/>
                    <a:pt x="9657" y="26075"/>
                    <a:pt x="9748" y="25864"/>
                  </a:cubicBezTo>
                  <a:cubicBezTo>
                    <a:pt x="9946" y="25406"/>
                    <a:pt x="10175" y="24960"/>
                    <a:pt x="10431" y="24529"/>
                  </a:cubicBezTo>
                  <a:cubicBezTo>
                    <a:pt x="10950" y="23648"/>
                    <a:pt x="11550" y="22826"/>
                    <a:pt x="12309" y="22147"/>
                  </a:cubicBezTo>
                  <a:cubicBezTo>
                    <a:pt x="12471" y="22001"/>
                    <a:pt x="12640" y="21864"/>
                    <a:pt x="12817" y="21735"/>
                  </a:cubicBezTo>
                  <a:cubicBezTo>
                    <a:pt x="12913" y="21666"/>
                    <a:pt x="13012" y="21600"/>
                    <a:pt x="13113" y="21537"/>
                  </a:cubicBezTo>
                  <a:cubicBezTo>
                    <a:pt x="13258" y="21444"/>
                    <a:pt x="13201" y="21477"/>
                    <a:pt x="13292" y="21434"/>
                  </a:cubicBezTo>
                  <a:cubicBezTo>
                    <a:pt x="13474" y="21350"/>
                    <a:pt x="13662" y="21279"/>
                    <a:pt x="13857" y="21227"/>
                  </a:cubicBezTo>
                  <a:cubicBezTo>
                    <a:pt x="13862" y="21225"/>
                    <a:pt x="13866" y="21224"/>
                    <a:pt x="13869" y="21223"/>
                  </a:cubicBezTo>
                  <a:lnTo>
                    <a:pt x="13869" y="21223"/>
                  </a:lnTo>
                  <a:cubicBezTo>
                    <a:pt x="13898" y="21219"/>
                    <a:pt x="13928" y="21214"/>
                    <a:pt x="13956" y="21212"/>
                  </a:cubicBezTo>
                  <a:cubicBezTo>
                    <a:pt x="14002" y="21209"/>
                    <a:pt x="14060" y="21209"/>
                    <a:pt x="14106" y="21201"/>
                  </a:cubicBezTo>
                  <a:lnTo>
                    <a:pt x="14106" y="21201"/>
                  </a:lnTo>
                  <a:cubicBezTo>
                    <a:pt x="14186" y="21216"/>
                    <a:pt x="14246" y="21232"/>
                    <a:pt x="14250" y="21232"/>
                  </a:cubicBezTo>
                  <a:cubicBezTo>
                    <a:pt x="14254" y="21232"/>
                    <a:pt x="14224" y="21222"/>
                    <a:pt x="14144" y="21194"/>
                  </a:cubicBezTo>
                  <a:lnTo>
                    <a:pt x="14144" y="21194"/>
                  </a:lnTo>
                  <a:cubicBezTo>
                    <a:pt x="14144" y="21194"/>
                    <a:pt x="14144" y="21194"/>
                    <a:pt x="14144" y="21194"/>
                  </a:cubicBezTo>
                  <a:close/>
                  <a:moveTo>
                    <a:pt x="4782" y="29721"/>
                  </a:moveTo>
                  <a:cubicBezTo>
                    <a:pt x="4783" y="29721"/>
                    <a:pt x="4784" y="29721"/>
                    <a:pt x="4786" y="29722"/>
                  </a:cubicBezTo>
                  <a:lnTo>
                    <a:pt x="4786" y="29722"/>
                  </a:lnTo>
                  <a:cubicBezTo>
                    <a:pt x="4784" y="29721"/>
                    <a:pt x="4783" y="29721"/>
                    <a:pt x="4782" y="29721"/>
                  </a:cubicBezTo>
                  <a:close/>
                  <a:moveTo>
                    <a:pt x="4807" y="29729"/>
                  </a:moveTo>
                  <a:cubicBezTo>
                    <a:pt x="4858" y="29748"/>
                    <a:pt x="4915" y="29780"/>
                    <a:pt x="4910" y="29780"/>
                  </a:cubicBezTo>
                  <a:cubicBezTo>
                    <a:pt x="4907" y="29780"/>
                    <a:pt x="4879" y="29767"/>
                    <a:pt x="4807" y="29729"/>
                  </a:cubicBezTo>
                  <a:close/>
                  <a:moveTo>
                    <a:pt x="17346" y="35867"/>
                  </a:moveTo>
                  <a:cubicBezTo>
                    <a:pt x="17350" y="35867"/>
                    <a:pt x="17373" y="35889"/>
                    <a:pt x="17429" y="35954"/>
                  </a:cubicBezTo>
                  <a:lnTo>
                    <a:pt x="17429" y="35954"/>
                  </a:lnTo>
                  <a:cubicBezTo>
                    <a:pt x="17385" y="35925"/>
                    <a:pt x="17339" y="35867"/>
                    <a:pt x="17346" y="35867"/>
                  </a:cubicBezTo>
                  <a:close/>
                  <a:moveTo>
                    <a:pt x="17569" y="36120"/>
                  </a:moveTo>
                  <a:cubicBezTo>
                    <a:pt x="17608" y="36168"/>
                    <a:pt x="17629" y="36219"/>
                    <a:pt x="17630" y="36232"/>
                  </a:cubicBezTo>
                  <a:lnTo>
                    <a:pt x="17630" y="36232"/>
                  </a:lnTo>
                  <a:cubicBezTo>
                    <a:pt x="17607" y="36195"/>
                    <a:pt x="17586" y="36158"/>
                    <a:pt x="17569" y="36120"/>
                  </a:cubicBezTo>
                  <a:close/>
                  <a:moveTo>
                    <a:pt x="17781" y="36484"/>
                  </a:moveTo>
                  <a:lnTo>
                    <a:pt x="17781" y="36484"/>
                  </a:lnTo>
                  <a:cubicBezTo>
                    <a:pt x="17785" y="36496"/>
                    <a:pt x="17789" y="36508"/>
                    <a:pt x="17793" y="36519"/>
                  </a:cubicBezTo>
                  <a:lnTo>
                    <a:pt x="17793" y="36519"/>
                  </a:lnTo>
                  <a:cubicBezTo>
                    <a:pt x="17789" y="36509"/>
                    <a:pt x="17785" y="36497"/>
                    <a:pt x="17781" y="36484"/>
                  </a:cubicBezTo>
                  <a:close/>
                  <a:moveTo>
                    <a:pt x="17796" y="36527"/>
                  </a:moveTo>
                  <a:cubicBezTo>
                    <a:pt x="17809" y="36560"/>
                    <a:pt x="17817" y="36584"/>
                    <a:pt x="17817" y="36584"/>
                  </a:cubicBezTo>
                  <a:cubicBezTo>
                    <a:pt x="17816" y="36584"/>
                    <a:pt x="17810" y="36567"/>
                    <a:pt x="17796" y="36527"/>
                  </a:cubicBezTo>
                  <a:close/>
                  <a:moveTo>
                    <a:pt x="17985" y="37409"/>
                  </a:moveTo>
                  <a:cubicBezTo>
                    <a:pt x="17985" y="37411"/>
                    <a:pt x="17985" y="37413"/>
                    <a:pt x="17985" y="37414"/>
                  </a:cubicBezTo>
                  <a:cubicBezTo>
                    <a:pt x="17985" y="37413"/>
                    <a:pt x="17985" y="37411"/>
                    <a:pt x="17985" y="37409"/>
                  </a:cubicBezTo>
                  <a:close/>
                  <a:moveTo>
                    <a:pt x="9734" y="1"/>
                  </a:moveTo>
                  <a:cubicBezTo>
                    <a:pt x="9543" y="1"/>
                    <a:pt x="9367" y="52"/>
                    <a:pt x="9231" y="170"/>
                  </a:cubicBezTo>
                  <a:lnTo>
                    <a:pt x="9231" y="173"/>
                  </a:lnTo>
                  <a:cubicBezTo>
                    <a:pt x="8296" y="981"/>
                    <a:pt x="7563" y="2042"/>
                    <a:pt x="6908" y="3084"/>
                  </a:cubicBezTo>
                  <a:cubicBezTo>
                    <a:pt x="6018" y="4499"/>
                    <a:pt x="5258" y="5999"/>
                    <a:pt x="4569" y="7521"/>
                  </a:cubicBezTo>
                  <a:cubicBezTo>
                    <a:pt x="2968" y="11066"/>
                    <a:pt x="1706" y="14822"/>
                    <a:pt x="986" y="18648"/>
                  </a:cubicBezTo>
                  <a:cubicBezTo>
                    <a:pt x="401" y="21749"/>
                    <a:pt x="0" y="25390"/>
                    <a:pt x="1411" y="28336"/>
                  </a:cubicBezTo>
                  <a:cubicBezTo>
                    <a:pt x="2074" y="29719"/>
                    <a:pt x="3230" y="30775"/>
                    <a:pt x="4652" y="31339"/>
                  </a:cubicBezTo>
                  <a:cubicBezTo>
                    <a:pt x="5448" y="31655"/>
                    <a:pt x="6286" y="31781"/>
                    <a:pt x="7129" y="31781"/>
                  </a:cubicBezTo>
                  <a:cubicBezTo>
                    <a:pt x="7534" y="31781"/>
                    <a:pt x="7940" y="31752"/>
                    <a:pt x="8343" y="31701"/>
                  </a:cubicBezTo>
                  <a:lnTo>
                    <a:pt x="8343" y="31701"/>
                  </a:lnTo>
                  <a:cubicBezTo>
                    <a:pt x="8977" y="32515"/>
                    <a:pt x="9817" y="33157"/>
                    <a:pt x="10776" y="33606"/>
                  </a:cubicBezTo>
                  <a:cubicBezTo>
                    <a:pt x="12086" y="34221"/>
                    <a:pt x="13477" y="34524"/>
                    <a:pt x="14870" y="34884"/>
                  </a:cubicBezTo>
                  <a:cubicBezTo>
                    <a:pt x="15477" y="35042"/>
                    <a:pt x="16061" y="35238"/>
                    <a:pt x="16650" y="35451"/>
                  </a:cubicBezTo>
                  <a:lnTo>
                    <a:pt x="16650" y="35451"/>
                  </a:lnTo>
                  <a:cubicBezTo>
                    <a:pt x="16700" y="35476"/>
                    <a:pt x="16752" y="35500"/>
                    <a:pt x="16803" y="35526"/>
                  </a:cubicBezTo>
                  <a:cubicBezTo>
                    <a:pt x="16925" y="35588"/>
                    <a:pt x="17039" y="35663"/>
                    <a:pt x="17158" y="35729"/>
                  </a:cubicBezTo>
                  <a:lnTo>
                    <a:pt x="17158" y="35729"/>
                  </a:lnTo>
                  <a:cubicBezTo>
                    <a:pt x="17208" y="35769"/>
                    <a:pt x="17259" y="35806"/>
                    <a:pt x="17308" y="35846"/>
                  </a:cubicBezTo>
                  <a:cubicBezTo>
                    <a:pt x="17345" y="35876"/>
                    <a:pt x="17387" y="35928"/>
                    <a:pt x="17430" y="35955"/>
                  </a:cubicBezTo>
                  <a:lnTo>
                    <a:pt x="17430" y="35955"/>
                  </a:lnTo>
                  <a:cubicBezTo>
                    <a:pt x="17473" y="36007"/>
                    <a:pt x="17517" y="36058"/>
                    <a:pt x="17560" y="36109"/>
                  </a:cubicBezTo>
                  <a:cubicBezTo>
                    <a:pt x="17563" y="36112"/>
                    <a:pt x="17566" y="36116"/>
                    <a:pt x="17569" y="36119"/>
                  </a:cubicBezTo>
                  <a:lnTo>
                    <a:pt x="17569" y="36119"/>
                  </a:lnTo>
                  <a:cubicBezTo>
                    <a:pt x="17565" y="36111"/>
                    <a:pt x="17562" y="36103"/>
                    <a:pt x="17559" y="36095"/>
                  </a:cubicBezTo>
                  <a:lnTo>
                    <a:pt x="17559" y="36095"/>
                  </a:lnTo>
                  <a:cubicBezTo>
                    <a:pt x="17562" y="36103"/>
                    <a:pt x="17566" y="36112"/>
                    <a:pt x="17569" y="36120"/>
                  </a:cubicBezTo>
                  <a:lnTo>
                    <a:pt x="17569" y="36120"/>
                  </a:lnTo>
                  <a:cubicBezTo>
                    <a:pt x="17569" y="36120"/>
                    <a:pt x="17569" y="36119"/>
                    <a:pt x="17569" y="36119"/>
                  </a:cubicBezTo>
                  <a:lnTo>
                    <a:pt x="17569" y="36119"/>
                  </a:lnTo>
                  <a:cubicBezTo>
                    <a:pt x="17604" y="36204"/>
                    <a:pt x="17623" y="36235"/>
                    <a:pt x="17628" y="36235"/>
                  </a:cubicBezTo>
                  <a:cubicBezTo>
                    <a:pt x="17629" y="36235"/>
                    <a:pt x="17630" y="36234"/>
                    <a:pt x="17630" y="36232"/>
                  </a:cubicBezTo>
                  <a:lnTo>
                    <a:pt x="17630" y="36232"/>
                  </a:lnTo>
                  <a:cubicBezTo>
                    <a:pt x="17675" y="36308"/>
                    <a:pt x="17727" y="36383"/>
                    <a:pt x="17765" y="36459"/>
                  </a:cubicBezTo>
                  <a:cubicBezTo>
                    <a:pt x="17777" y="36483"/>
                    <a:pt x="17787" y="36507"/>
                    <a:pt x="17796" y="36527"/>
                  </a:cubicBezTo>
                  <a:lnTo>
                    <a:pt x="17796" y="36527"/>
                  </a:lnTo>
                  <a:cubicBezTo>
                    <a:pt x="17815" y="36584"/>
                    <a:pt x="17835" y="36640"/>
                    <a:pt x="17851" y="36697"/>
                  </a:cubicBezTo>
                  <a:cubicBezTo>
                    <a:pt x="17896" y="36849"/>
                    <a:pt x="17931" y="37004"/>
                    <a:pt x="17955" y="37162"/>
                  </a:cubicBezTo>
                  <a:cubicBezTo>
                    <a:pt x="17965" y="37227"/>
                    <a:pt x="17973" y="37294"/>
                    <a:pt x="17980" y="37360"/>
                  </a:cubicBezTo>
                  <a:lnTo>
                    <a:pt x="17980" y="37360"/>
                  </a:lnTo>
                  <a:cubicBezTo>
                    <a:pt x="17978" y="37345"/>
                    <a:pt x="17977" y="37339"/>
                    <a:pt x="17977" y="37339"/>
                  </a:cubicBezTo>
                  <a:lnTo>
                    <a:pt x="17977" y="37339"/>
                  </a:lnTo>
                  <a:cubicBezTo>
                    <a:pt x="17975" y="37339"/>
                    <a:pt x="17986" y="37489"/>
                    <a:pt x="17988" y="37531"/>
                  </a:cubicBezTo>
                  <a:cubicBezTo>
                    <a:pt x="17992" y="37739"/>
                    <a:pt x="17985" y="37945"/>
                    <a:pt x="17968" y="38152"/>
                  </a:cubicBezTo>
                  <a:cubicBezTo>
                    <a:pt x="17926" y="38613"/>
                    <a:pt x="17849" y="39068"/>
                    <a:pt x="17738" y="39517"/>
                  </a:cubicBezTo>
                  <a:cubicBezTo>
                    <a:pt x="17100" y="42140"/>
                    <a:pt x="15452" y="44289"/>
                    <a:pt x="14164" y="46616"/>
                  </a:cubicBezTo>
                  <a:cubicBezTo>
                    <a:pt x="12796" y="49087"/>
                    <a:pt x="11733" y="51966"/>
                    <a:pt x="13044" y="54692"/>
                  </a:cubicBezTo>
                  <a:cubicBezTo>
                    <a:pt x="13768" y="56195"/>
                    <a:pt x="15054" y="57465"/>
                    <a:pt x="16581" y="58131"/>
                  </a:cubicBezTo>
                  <a:cubicBezTo>
                    <a:pt x="17907" y="58709"/>
                    <a:pt x="19330" y="58799"/>
                    <a:pt x="20752" y="58927"/>
                  </a:cubicBezTo>
                  <a:cubicBezTo>
                    <a:pt x="21083" y="58957"/>
                    <a:pt x="21414" y="58992"/>
                    <a:pt x="21743" y="59042"/>
                  </a:cubicBezTo>
                  <a:cubicBezTo>
                    <a:pt x="22019" y="59083"/>
                    <a:pt x="22345" y="59149"/>
                    <a:pt x="22477" y="59189"/>
                  </a:cubicBezTo>
                  <a:cubicBezTo>
                    <a:pt x="22634" y="59235"/>
                    <a:pt x="22787" y="59288"/>
                    <a:pt x="22941" y="59344"/>
                  </a:cubicBezTo>
                  <a:cubicBezTo>
                    <a:pt x="22960" y="59350"/>
                    <a:pt x="23053" y="59392"/>
                    <a:pt x="23056" y="59392"/>
                  </a:cubicBezTo>
                  <a:cubicBezTo>
                    <a:pt x="23056" y="59392"/>
                    <a:pt x="23056" y="59392"/>
                    <a:pt x="23056" y="59392"/>
                  </a:cubicBezTo>
                  <a:lnTo>
                    <a:pt x="23056" y="59392"/>
                  </a:lnTo>
                  <a:cubicBezTo>
                    <a:pt x="23108" y="59417"/>
                    <a:pt x="23159" y="59443"/>
                    <a:pt x="23209" y="59471"/>
                  </a:cubicBezTo>
                  <a:cubicBezTo>
                    <a:pt x="23396" y="59570"/>
                    <a:pt x="23589" y="59687"/>
                    <a:pt x="23771" y="59864"/>
                  </a:cubicBezTo>
                  <a:cubicBezTo>
                    <a:pt x="24085" y="60168"/>
                    <a:pt x="24534" y="60464"/>
                    <a:pt x="24991" y="60464"/>
                  </a:cubicBezTo>
                  <a:cubicBezTo>
                    <a:pt x="25105" y="60464"/>
                    <a:pt x="25219" y="60445"/>
                    <a:pt x="25332" y="60404"/>
                  </a:cubicBezTo>
                  <a:cubicBezTo>
                    <a:pt x="25831" y="60222"/>
                    <a:pt x="25805" y="59609"/>
                    <a:pt x="25462" y="59276"/>
                  </a:cubicBezTo>
                  <a:cubicBezTo>
                    <a:pt x="24319" y="58168"/>
                    <a:pt x="22955" y="57554"/>
                    <a:pt x="21386" y="57310"/>
                  </a:cubicBezTo>
                  <a:cubicBezTo>
                    <a:pt x="20177" y="57120"/>
                    <a:pt x="18802" y="57152"/>
                    <a:pt x="17685" y="56867"/>
                  </a:cubicBezTo>
                  <a:cubicBezTo>
                    <a:pt x="17163" y="56735"/>
                    <a:pt x="16720" y="56542"/>
                    <a:pt x="16335" y="56232"/>
                  </a:cubicBezTo>
                  <a:cubicBezTo>
                    <a:pt x="15864" y="55850"/>
                    <a:pt x="15431" y="55292"/>
                    <a:pt x="15132" y="54724"/>
                  </a:cubicBezTo>
                  <a:cubicBezTo>
                    <a:pt x="14560" y="53634"/>
                    <a:pt x="14539" y="52407"/>
                    <a:pt x="14801" y="51227"/>
                  </a:cubicBezTo>
                  <a:cubicBezTo>
                    <a:pt x="15392" y="48554"/>
                    <a:pt x="17202" y="46265"/>
                    <a:pt x="18517" y="43918"/>
                  </a:cubicBezTo>
                  <a:cubicBezTo>
                    <a:pt x="19477" y="42204"/>
                    <a:pt x="20305" y="40076"/>
                    <a:pt x="20188" y="38069"/>
                  </a:cubicBezTo>
                  <a:cubicBezTo>
                    <a:pt x="20097" y="36493"/>
                    <a:pt x="19294" y="35274"/>
                    <a:pt x="17977" y="34429"/>
                  </a:cubicBezTo>
                  <a:cubicBezTo>
                    <a:pt x="16899" y="33737"/>
                    <a:pt x="15619" y="33424"/>
                    <a:pt x="14391" y="33120"/>
                  </a:cubicBezTo>
                  <a:cubicBezTo>
                    <a:pt x="13766" y="32965"/>
                    <a:pt x="13142" y="32815"/>
                    <a:pt x="12528" y="32623"/>
                  </a:cubicBezTo>
                  <a:cubicBezTo>
                    <a:pt x="12220" y="32528"/>
                    <a:pt x="11915" y="32422"/>
                    <a:pt x="11616" y="32301"/>
                  </a:cubicBezTo>
                  <a:cubicBezTo>
                    <a:pt x="11582" y="32287"/>
                    <a:pt x="11538" y="32274"/>
                    <a:pt x="11497" y="32258"/>
                  </a:cubicBezTo>
                  <a:lnTo>
                    <a:pt x="11497" y="32258"/>
                  </a:lnTo>
                  <a:cubicBezTo>
                    <a:pt x="11475" y="32243"/>
                    <a:pt x="11451" y="32229"/>
                    <a:pt x="11429" y="32218"/>
                  </a:cubicBezTo>
                  <a:cubicBezTo>
                    <a:pt x="11285" y="32144"/>
                    <a:pt x="11140" y="32072"/>
                    <a:pt x="11001" y="31991"/>
                  </a:cubicBezTo>
                  <a:cubicBezTo>
                    <a:pt x="10944" y="31958"/>
                    <a:pt x="10888" y="31922"/>
                    <a:pt x="10831" y="31890"/>
                  </a:cubicBezTo>
                  <a:lnTo>
                    <a:pt x="10831" y="31890"/>
                  </a:lnTo>
                  <a:cubicBezTo>
                    <a:pt x="10713" y="31800"/>
                    <a:pt x="10593" y="31716"/>
                    <a:pt x="10480" y="31620"/>
                  </a:cubicBezTo>
                  <a:cubicBezTo>
                    <a:pt x="10448" y="31593"/>
                    <a:pt x="10416" y="31564"/>
                    <a:pt x="10384" y="31535"/>
                  </a:cubicBezTo>
                  <a:lnTo>
                    <a:pt x="10384" y="31535"/>
                  </a:lnTo>
                  <a:cubicBezTo>
                    <a:pt x="10399" y="31550"/>
                    <a:pt x="10405" y="31557"/>
                    <a:pt x="10404" y="31557"/>
                  </a:cubicBezTo>
                  <a:cubicBezTo>
                    <a:pt x="10401" y="31557"/>
                    <a:pt x="10378" y="31537"/>
                    <a:pt x="10337" y="31493"/>
                  </a:cubicBezTo>
                  <a:lnTo>
                    <a:pt x="10337" y="31493"/>
                  </a:lnTo>
                  <a:cubicBezTo>
                    <a:pt x="10353" y="31507"/>
                    <a:pt x="10368" y="31521"/>
                    <a:pt x="10384" y="31535"/>
                  </a:cubicBezTo>
                  <a:lnTo>
                    <a:pt x="10384" y="31535"/>
                  </a:lnTo>
                  <a:cubicBezTo>
                    <a:pt x="10372" y="31524"/>
                    <a:pt x="10356" y="31508"/>
                    <a:pt x="10333" y="31489"/>
                  </a:cubicBezTo>
                  <a:lnTo>
                    <a:pt x="10333" y="31489"/>
                  </a:lnTo>
                  <a:cubicBezTo>
                    <a:pt x="10335" y="31490"/>
                    <a:pt x="10336" y="31491"/>
                    <a:pt x="10337" y="31493"/>
                  </a:cubicBezTo>
                  <a:lnTo>
                    <a:pt x="10337" y="31493"/>
                  </a:lnTo>
                  <a:cubicBezTo>
                    <a:pt x="10324" y="31482"/>
                    <a:pt x="10312" y="31471"/>
                    <a:pt x="10300" y="31460"/>
                  </a:cubicBezTo>
                  <a:lnTo>
                    <a:pt x="10300" y="31460"/>
                  </a:lnTo>
                  <a:cubicBezTo>
                    <a:pt x="10312" y="31471"/>
                    <a:pt x="10323" y="31480"/>
                    <a:pt x="10333" y="31489"/>
                  </a:cubicBezTo>
                  <a:lnTo>
                    <a:pt x="10333" y="31489"/>
                  </a:lnTo>
                  <a:cubicBezTo>
                    <a:pt x="10329" y="31485"/>
                    <a:pt x="10325" y="31480"/>
                    <a:pt x="10320" y="31475"/>
                  </a:cubicBezTo>
                  <a:cubicBezTo>
                    <a:pt x="10275" y="31425"/>
                    <a:pt x="10232" y="31374"/>
                    <a:pt x="10190" y="31324"/>
                  </a:cubicBezTo>
                  <a:lnTo>
                    <a:pt x="10190" y="31324"/>
                  </a:lnTo>
                  <a:cubicBezTo>
                    <a:pt x="10339" y="31271"/>
                    <a:pt x="10485" y="31210"/>
                    <a:pt x="10629" y="31144"/>
                  </a:cubicBezTo>
                  <a:cubicBezTo>
                    <a:pt x="11084" y="30932"/>
                    <a:pt x="11526" y="30690"/>
                    <a:pt x="11948" y="30417"/>
                  </a:cubicBezTo>
                  <a:cubicBezTo>
                    <a:pt x="12907" y="29809"/>
                    <a:pt x="13797" y="29083"/>
                    <a:pt x="14600" y="28281"/>
                  </a:cubicBezTo>
                  <a:cubicBezTo>
                    <a:pt x="15988" y="26898"/>
                    <a:pt x="17752" y="24786"/>
                    <a:pt x="17218" y="22656"/>
                  </a:cubicBezTo>
                  <a:cubicBezTo>
                    <a:pt x="16773" y="20878"/>
                    <a:pt x="15040" y="19461"/>
                    <a:pt x="13254" y="19461"/>
                  </a:cubicBezTo>
                  <a:cubicBezTo>
                    <a:pt x="12761" y="19461"/>
                    <a:pt x="12264" y="19568"/>
                    <a:pt x="11788" y="19806"/>
                  </a:cubicBezTo>
                  <a:cubicBezTo>
                    <a:pt x="9881" y="20762"/>
                    <a:pt x="8485" y="22808"/>
                    <a:pt x="7660" y="24724"/>
                  </a:cubicBezTo>
                  <a:cubicBezTo>
                    <a:pt x="6966" y="26337"/>
                    <a:pt x="6845" y="28259"/>
                    <a:pt x="7404" y="29942"/>
                  </a:cubicBezTo>
                  <a:lnTo>
                    <a:pt x="7404" y="29942"/>
                  </a:lnTo>
                  <a:cubicBezTo>
                    <a:pt x="7265" y="29960"/>
                    <a:pt x="7126" y="29976"/>
                    <a:pt x="6988" y="29987"/>
                  </a:cubicBezTo>
                  <a:cubicBezTo>
                    <a:pt x="6817" y="30002"/>
                    <a:pt x="6646" y="30011"/>
                    <a:pt x="6475" y="30016"/>
                  </a:cubicBezTo>
                  <a:cubicBezTo>
                    <a:pt x="6454" y="30017"/>
                    <a:pt x="6432" y="30017"/>
                    <a:pt x="6411" y="30017"/>
                  </a:cubicBezTo>
                  <a:cubicBezTo>
                    <a:pt x="6373" y="30017"/>
                    <a:pt x="6336" y="30016"/>
                    <a:pt x="6298" y="30016"/>
                  </a:cubicBezTo>
                  <a:cubicBezTo>
                    <a:pt x="6263" y="30016"/>
                    <a:pt x="6229" y="30017"/>
                    <a:pt x="6194" y="30018"/>
                  </a:cubicBezTo>
                  <a:cubicBezTo>
                    <a:pt x="6185" y="30018"/>
                    <a:pt x="6178" y="30018"/>
                    <a:pt x="6172" y="30019"/>
                  </a:cubicBezTo>
                  <a:lnTo>
                    <a:pt x="6172" y="30019"/>
                  </a:lnTo>
                  <a:cubicBezTo>
                    <a:pt x="6159" y="30018"/>
                    <a:pt x="6143" y="30016"/>
                    <a:pt x="6124" y="30015"/>
                  </a:cubicBezTo>
                  <a:cubicBezTo>
                    <a:pt x="5962" y="30000"/>
                    <a:pt x="5801" y="29986"/>
                    <a:pt x="5641" y="29962"/>
                  </a:cubicBezTo>
                  <a:cubicBezTo>
                    <a:pt x="5569" y="29952"/>
                    <a:pt x="5497" y="29938"/>
                    <a:pt x="5425" y="29927"/>
                  </a:cubicBezTo>
                  <a:cubicBezTo>
                    <a:pt x="5404" y="29922"/>
                    <a:pt x="5383" y="29917"/>
                    <a:pt x="5361" y="29912"/>
                  </a:cubicBezTo>
                  <a:lnTo>
                    <a:pt x="5361" y="29912"/>
                  </a:lnTo>
                  <a:cubicBezTo>
                    <a:pt x="5235" y="29864"/>
                    <a:pt x="5095" y="29839"/>
                    <a:pt x="4967" y="29793"/>
                  </a:cubicBezTo>
                  <a:cubicBezTo>
                    <a:pt x="4912" y="29773"/>
                    <a:pt x="4859" y="29746"/>
                    <a:pt x="4805" y="29728"/>
                  </a:cubicBezTo>
                  <a:lnTo>
                    <a:pt x="4805" y="29728"/>
                  </a:lnTo>
                  <a:cubicBezTo>
                    <a:pt x="4801" y="29726"/>
                    <a:pt x="4796" y="29723"/>
                    <a:pt x="4791" y="29721"/>
                  </a:cubicBezTo>
                  <a:cubicBezTo>
                    <a:pt x="4681" y="29662"/>
                    <a:pt x="4573" y="29589"/>
                    <a:pt x="4462" y="29533"/>
                  </a:cubicBezTo>
                  <a:lnTo>
                    <a:pt x="4462" y="29533"/>
                  </a:lnTo>
                  <a:cubicBezTo>
                    <a:pt x="4409" y="29493"/>
                    <a:pt x="4355" y="29453"/>
                    <a:pt x="4304" y="29411"/>
                  </a:cubicBezTo>
                  <a:cubicBezTo>
                    <a:pt x="4255" y="29371"/>
                    <a:pt x="4209" y="29330"/>
                    <a:pt x="4161" y="29290"/>
                  </a:cubicBezTo>
                  <a:lnTo>
                    <a:pt x="4161" y="29290"/>
                  </a:lnTo>
                  <a:cubicBezTo>
                    <a:pt x="4074" y="29187"/>
                    <a:pt x="3976" y="29092"/>
                    <a:pt x="3890" y="28986"/>
                  </a:cubicBezTo>
                  <a:cubicBezTo>
                    <a:pt x="3852" y="28938"/>
                    <a:pt x="3816" y="28888"/>
                    <a:pt x="3776" y="28840"/>
                  </a:cubicBezTo>
                  <a:lnTo>
                    <a:pt x="3776" y="28840"/>
                  </a:lnTo>
                  <a:cubicBezTo>
                    <a:pt x="3704" y="28714"/>
                    <a:pt x="3621" y="28596"/>
                    <a:pt x="3552" y="28468"/>
                  </a:cubicBezTo>
                  <a:cubicBezTo>
                    <a:pt x="3483" y="28342"/>
                    <a:pt x="3417" y="28214"/>
                    <a:pt x="3358" y="28082"/>
                  </a:cubicBezTo>
                  <a:cubicBezTo>
                    <a:pt x="3330" y="28019"/>
                    <a:pt x="3304" y="27955"/>
                    <a:pt x="3277" y="27893"/>
                  </a:cubicBezTo>
                  <a:cubicBezTo>
                    <a:pt x="3275" y="27890"/>
                    <a:pt x="3274" y="27887"/>
                    <a:pt x="3272" y="27884"/>
                  </a:cubicBezTo>
                  <a:lnTo>
                    <a:pt x="3272" y="27884"/>
                  </a:lnTo>
                  <a:cubicBezTo>
                    <a:pt x="3263" y="27860"/>
                    <a:pt x="3255" y="27837"/>
                    <a:pt x="3246" y="27813"/>
                  </a:cubicBezTo>
                  <a:cubicBezTo>
                    <a:pt x="3031" y="27192"/>
                    <a:pt x="2881" y="26553"/>
                    <a:pt x="2798" y="25901"/>
                  </a:cubicBezTo>
                  <a:cubicBezTo>
                    <a:pt x="2774" y="25728"/>
                    <a:pt x="2756" y="25556"/>
                    <a:pt x="2738" y="25382"/>
                  </a:cubicBezTo>
                  <a:cubicBezTo>
                    <a:pt x="2736" y="25356"/>
                    <a:pt x="2734" y="25339"/>
                    <a:pt x="2733" y="25326"/>
                  </a:cubicBezTo>
                  <a:lnTo>
                    <a:pt x="2733" y="25326"/>
                  </a:lnTo>
                  <a:cubicBezTo>
                    <a:pt x="2733" y="25320"/>
                    <a:pt x="2732" y="25299"/>
                    <a:pt x="2729" y="25246"/>
                  </a:cubicBezTo>
                  <a:cubicBezTo>
                    <a:pt x="2722" y="25149"/>
                    <a:pt x="2716" y="25053"/>
                    <a:pt x="2713" y="24955"/>
                  </a:cubicBezTo>
                  <a:cubicBezTo>
                    <a:pt x="2694" y="24567"/>
                    <a:pt x="2690" y="24179"/>
                    <a:pt x="2698" y="23791"/>
                  </a:cubicBezTo>
                  <a:cubicBezTo>
                    <a:pt x="2719" y="22957"/>
                    <a:pt x="2783" y="22126"/>
                    <a:pt x="2890" y="21299"/>
                  </a:cubicBezTo>
                  <a:cubicBezTo>
                    <a:pt x="3357" y="17632"/>
                    <a:pt x="4406" y="14162"/>
                    <a:pt x="5766" y="10761"/>
                  </a:cubicBezTo>
                  <a:cubicBezTo>
                    <a:pt x="6900" y="7918"/>
                    <a:pt x="8229" y="4980"/>
                    <a:pt x="10153" y="2571"/>
                  </a:cubicBezTo>
                  <a:cubicBezTo>
                    <a:pt x="10192" y="2521"/>
                    <a:pt x="10232" y="2472"/>
                    <a:pt x="10272" y="2422"/>
                  </a:cubicBezTo>
                  <a:cubicBezTo>
                    <a:pt x="10293" y="2397"/>
                    <a:pt x="10316" y="2371"/>
                    <a:pt x="10337" y="2345"/>
                  </a:cubicBezTo>
                  <a:lnTo>
                    <a:pt x="10337" y="2345"/>
                  </a:lnTo>
                  <a:cubicBezTo>
                    <a:pt x="10410" y="2262"/>
                    <a:pt x="10484" y="2180"/>
                    <a:pt x="10560" y="2099"/>
                  </a:cubicBezTo>
                  <a:cubicBezTo>
                    <a:pt x="10715" y="1935"/>
                    <a:pt x="10876" y="1778"/>
                    <a:pt x="11047" y="1630"/>
                  </a:cubicBezTo>
                  <a:cubicBezTo>
                    <a:pt x="11750" y="1024"/>
                    <a:pt x="10588" y="1"/>
                    <a:pt x="973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 rot="-2225305">
              <a:off x="8513182" y="3745809"/>
              <a:ext cx="435765" cy="1423073"/>
            </a:xfrm>
            <a:custGeom>
              <a:avLst/>
              <a:gdLst/>
              <a:ahLst/>
              <a:cxnLst/>
              <a:rect l="l" t="t" r="r" b="b"/>
              <a:pathLst>
                <a:path w="15040" h="49116" extrusionOk="0">
                  <a:moveTo>
                    <a:pt x="2622" y="0"/>
                  </a:moveTo>
                  <a:cubicBezTo>
                    <a:pt x="2279" y="0"/>
                    <a:pt x="1966" y="93"/>
                    <a:pt x="1911" y="396"/>
                  </a:cubicBezTo>
                  <a:lnTo>
                    <a:pt x="1909" y="396"/>
                  </a:lnTo>
                  <a:cubicBezTo>
                    <a:pt x="1170" y="4445"/>
                    <a:pt x="0" y="8600"/>
                    <a:pt x="387" y="12750"/>
                  </a:cubicBezTo>
                  <a:cubicBezTo>
                    <a:pt x="561" y="14618"/>
                    <a:pt x="1107" y="16551"/>
                    <a:pt x="2154" y="18121"/>
                  </a:cubicBezTo>
                  <a:cubicBezTo>
                    <a:pt x="2937" y="19295"/>
                    <a:pt x="4098" y="20091"/>
                    <a:pt x="5333" y="20727"/>
                  </a:cubicBezTo>
                  <a:cubicBezTo>
                    <a:pt x="5897" y="21017"/>
                    <a:pt x="6464" y="21298"/>
                    <a:pt x="7006" y="21629"/>
                  </a:cubicBezTo>
                  <a:cubicBezTo>
                    <a:pt x="7157" y="21722"/>
                    <a:pt x="7306" y="21818"/>
                    <a:pt x="7453" y="21917"/>
                  </a:cubicBezTo>
                  <a:cubicBezTo>
                    <a:pt x="7485" y="21938"/>
                    <a:pt x="7517" y="21961"/>
                    <a:pt x="7548" y="21983"/>
                  </a:cubicBezTo>
                  <a:lnTo>
                    <a:pt x="7548" y="21983"/>
                  </a:lnTo>
                  <a:cubicBezTo>
                    <a:pt x="7581" y="22006"/>
                    <a:pt x="7646" y="22053"/>
                    <a:pt x="7673" y="22075"/>
                  </a:cubicBezTo>
                  <a:cubicBezTo>
                    <a:pt x="8022" y="22350"/>
                    <a:pt x="8354" y="22636"/>
                    <a:pt x="8675" y="22942"/>
                  </a:cubicBezTo>
                  <a:cubicBezTo>
                    <a:pt x="9261" y="23505"/>
                    <a:pt x="9958" y="24216"/>
                    <a:pt x="10290" y="24815"/>
                  </a:cubicBezTo>
                  <a:cubicBezTo>
                    <a:pt x="10641" y="25447"/>
                    <a:pt x="10772" y="25871"/>
                    <a:pt x="10764" y="26580"/>
                  </a:cubicBezTo>
                  <a:cubicBezTo>
                    <a:pt x="10758" y="27147"/>
                    <a:pt x="10613" y="27661"/>
                    <a:pt x="10386" y="28272"/>
                  </a:cubicBezTo>
                  <a:cubicBezTo>
                    <a:pt x="10124" y="28975"/>
                    <a:pt x="9796" y="29652"/>
                    <a:pt x="9488" y="30336"/>
                  </a:cubicBezTo>
                  <a:cubicBezTo>
                    <a:pt x="8680" y="32128"/>
                    <a:pt x="8081" y="33925"/>
                    <a:pt x="7886" y="35895"/>
                  </a:cubicBezTo>
                  <a:cubicBezTo>
                    <a:pt x="7421" y="40569"/>
                    <a:pt x="9649" y="44705"/>
                    <a:pt x="12362" y="48335"/>
                  </a:cubicBezTo>
                  <a:cubicBezTo>
                    <a:pt x="12712" y="48804"/>
                    <a:pt x="13393" y="49116"/>
                    <a:pt x="13996" y="49116"/>
                  </a:cubicBezTo>
                  <a:cubicBezTo>
                    <a:pt x="14077" y="49116"/>
                    <a:pt x="14156" y="49110"/>
                    <a:pt x="14233" y="49099"/>
                  </a:cubicBezTo>
                  <a:cubicBezTo>
                    <a:pt x="14838" y="49007"/>
                    <a:pt x="15039" y="48506"/>
                    <a:pt x="14674" y="48017"/>
                  </a:cubicBezTo>
                  <a:cubicBezTo>
                    <a:pt x="12375" y="44940"/>
                    <a:pt x="10450" y="41528"/>
                    <a:pt x="10539" y="37574"/>
                  </a:cubicBezTo>
                  <a:cubicBezTo>
                    <a:pt x="10582" y="35627"/>
                    <a:pt x="11092" y="33807"/>
                    <a:pt x="11860" y="32032"/>
                  </a:cubicBezTo>
                  <a:cubicBezTo>
                    <a:pt x="12415" y="30756"/>
                    <a:pt x="13130" y="29495"/>
                    <a:pt x="13381" y="28113"/>
                  </a:cubicBezTo>
                  <a:cubicBezTo>
                    <a:pt x="13662" y="26562"/>
                    <a:pt x="13156" y="25164"/>
                    <a:pt x="12210" y="23930"/>
                  </a:cubicBezTo>
                  <a:cubicBezTo>
                    <a:pt x="11103" y="22484"/>
                    <a:pt x="9622" y="21198"/>
                    <a:pt x="8047" y="20286"/>
                  </a:cubicBezTo>
                  <a:cubicBezTo>
                    <a:pt x="7510" y="19976"/>
                    <a:pt x="6951" y="19707"/>
                    <a:pt x="6403" y="19418"/>
                  </a:cubicBezTo>
                  <a:cubicBezTo>
                    <a:pt x="6175" y="19298"/>
                    <a:pt x="5948" y="19174"/>
                    <a:pt x="5729" y="19040"/>
                  </a:cubicBezTo>
                  <a:cubicBezTo>
                    <a:pt x="5620" y="18972"/>
                    <a:pt x="5515" y="18900"/>
                    <a:pt x="5408" y="18830"/>
                  </a:cubicBezTo>
                  <a:lnTo>
                    <a:pt x="5408" y="18830"/>
                  </a:lnTo>
                  <a:cubicBezTo>
                    <a:pt x="5469" y="18869"/>
                    <a:pt x="5496" y="18885"/>
                    <a:pt x="5499" y="18885"/>
                  </a:cubicBezTo>
                  <a:cubicBezTo>
                    <a:pt x="5510" y="18885"/>
                    <a:pt x="5241" y="18695"/>
                    <a:pt x="5178" y="18640"/>
                  </a:cubicBezTo>
                  <a:cubicBezTo>
                    <a:pt x="5143" y="18610"/>
                    <a:pt x="5024" y="18496"/>
                    <a:pt x="4968" y="18445"/>
                  </a:cubicBezTo>
                  <a:lnTo>
                    <a:pt x="4968" y="18445"/>
                  </a:lnTo>
                  <a:cubicBezTo>
                    <a:pt x="4920" y="18388"/>
                    <a:pt x="4796" y="18249"/>
                    <a:pt x="4763" y="18207"/>
                  </a:cubicBezTo>
                  <a:cubicBezTo>
                    <a:pt x="4657" y="18078"/>
                    <a:pt x="4558" y="17942"/>
                    <a:pt x="4465" y="17803"/>
                  </a:cubicBezTo>
                  <a:cubicBezTo>
                    <a:pt x="4323" y="17589"/>
                    <a:pt x="4379" y="17678"/>
                    <a:pt x="4247" y="17421"/>
                  </a:cubicBezTo>
                  <a:cubicBezTo>
                    <a:pt x="3831" y="16626"/>
                    <a:pt x="3531" y="15749"/>
                    <a:pt x="3333" y="14875"/>
                  </a:cubicBezTo>
                  <a:cubicBezTo>
                    <a:pt x="2838" y="12678"/>
                    <a:pt x="3021" y="10352"/>
                    <a:pt x="3328" y="8143"/>
                  </a:cubicBezTo>
                  <a:cubicBezTo>
                    <a:pt x="3640" y="5903"/>
                    <a:pt x="4151" y="3699"/>
                    <a:pt x="4556" y="1476"/>
                  </a:cubicBezTo>
                  <a:cubicBezTo>
                    <a:pt x="4673" y="841"/>
                    <a:pt x="4080" y="390"/>
                    <a:pt x="3545" y="171"/>
                  </a:cubicBezTo>
                  <a:cubicBezTo>
                    <a:pt x="3375" y="102"/>
                    <a:pt x="2981" y="0"/>
                    <a:pt x="2622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8054827" y="-79728"/>
              <a:ext cx="1054835" cy="1431162"/>
            </a:xfrm>
            <a:custGeom>
              <a:avLst/>
              <a:gdLst/>
              <a:ahLst/>
              <a:cxnLst/>
              <a:rect l="l" t="t" r="r" b="b"/>
              <a:pathLst>
                <a:path w="36405" h="49393" extrusionOk="0">
                  <a:moveTo>
                    <a:pt x="14570" y="18820"/>
                  </a:moveTo>
                  <a:cubicBezTo>
                    <a:pt x="14571" y="18820"/>
                    <a:pt x="14584" y="18822"/>
                    <a:pt x="14618" y="18826"/>
                  </a:cubicBezTo>
                  <a:lnTo>
                    <a:pt x="14618" y="18826"/>
                  </a:lnTo>
                  <a:cubicBezTo>
                    <a:pt x="14592" y="18823"/>
                    <a:pt x="14569" y="18820"/>
                    <a:pt x="14570" y="18820"/>
                  </a:cubicBezTo>
                  <a:close/>
                  <a:moveTo>
                    <a:pt x="14649" y="18829"/>
                  </a:moveTo>
                  <a:cubicBezTo>
                    <a:pt x="14656" y="18830"/>
                    <a:pt x="14663" y="18831"/>
                    <a:pt x="14671" y="18831"/>
                  </a:cubicBezTo>
                  <a:cubicBezTo>
                    <a:pt x="14664" y="18831"/>
                    <a:pt x="14656" y="18830"/>
                    <a:pt x="14649" y="18829"/>
                  </a:cubicBezTo>
                  <a:close/>
                  <a:moveTo>
                    <a:pt x="4756" y="1"/>
                  </a:moveTo>
                  <a:cubicBezTo>
                    <a:pt x="4233" y="1"/>
                    <a:pt x="3605" y="121"/>
                    <a:pt x="3325" y="476"/>
                  </a:cubicBezTo>
                  <a:lnTo>
                    <a:pt x="3326" y="476"/>
                  </a:lnTo>
                  <a:cubicBezTo>
                    <a:pt x="2008" y="2142"/>
                    <a:pt x="1178" y="4142"/>
                    <a:pt x="699" y="6201"/>
                  </a:cubicBezTo>
                  <a:cubicBezTo>
                    <a:pt x="189" y="8379"/>
                    <a:pt x="0" y="10711"/>
                    <a:pt x="513" y="12908"/>
                  </a:cubicBezTo>
                  <a:cubicBezTo>
                    <a:pt x="1037" y="15152"/>
                    <a:pt x="2290" y="16981"/>
                    <a:pt x="4410" y="17964"/>
                  </a:cubicBezTo>
                  <a:cubicBezTo>
                    <a:pt x="5998" y="18700"/>
                    <a:pt x="7727" y="18857"/>
                    <a:pt x="9460" y="18857"/>
                  </a:cubicBezTo>
                  <a:cubicBezTo>
                    <a:pt x="10349" y="18857"/>
                    <a:pt x="11239" y="18815"/>
                    <a:pt x="12111" y="18790"/>
                  </a:cubicBezTo>
                  <a:cubicBezTo>
                    <a:pt x="12453" y="18779"/>
                    <a:pt x="12794" y="18772"/>
                    <a:pt x="13136" y="18772"/>
                  </a:cubicBezTo>
                  <a:cubicBezTo>
                    <a:pt x="13425" y="18772"/>
                    <a:pt x="13714" y="18777"/>
                    <a:pt x="14003" y="18790"/>
                  </a:cubicBezTo>
                  <a:cubicBezTo>
                    <a:pt x="14159" y="18796"/>
                    <a:pt x="14314" y="18804"/>
                    <a:pt x="14471" y="18815"/>
                  </a:cubicBezTo>
                  <a:cubicBezTo>
                    <a:pt x="14524" y="18819"/>
                    <a:pt x="14579" y="18823"/>
                    <a:pt x="14634" y="18828"/>
                  </a:cubicBezTo>
                  <a:lnTo>
                    <a:pt x="14634" y="18828"/>
                  </a:lnTo>
                  <a:cubicBezTo>
                    <a:pt x="14656" y="18831"/>
                    <a:pt x="14684" y="18835"/>
                    <a:pt x="14720" y="18839"/>
                  </a:cubicBezTo>
                  <a:cubicBezTo>
                    <a:pt x="15027" y="18879"/>
                    <a:pt x="15332" y="18924"/>
                    <a:pt x="15635" y="18988"/>
                  </a:cubicBezTo>
                  <a:cubicBezTo>
                    <a:pt x="16640" y="19200"/>
                    <a:pt x="17890" y="19807"/>
                    <a:pt x="18695" y="20664"/>
                  </a:cubicBezTo>
                  <a:cubicBezTo>
                    <a:pt x="19527" y="21549"/>
                    <a:pt x="20224" y="22576"/>
                    <a:pt x="20570" y="23749"/>
                  </a:cubicBezTo>
                  <a:cubicBezTo>
                    <a:pt x="20886" y="24819"/>
                    <a:pt x="20955" y="25940"/>
                    <a:pt x="20971" y="27052"/>
                  </a:cubicBezTo>
                  <a:cubicBezTo>
                    <a:pt x="20990" y="28322"/>
                    <a:pt x="20957" y="29591"/>
                    <a:pt x="21038" y="30859"/>
                  </a:cubicBezTo>
                  <a:cubicBezTo>
                    <a:pt x="21109" y="31947"/>
                    <a:pt x="21323" y="33040"/>
                    <a:pt x="21492" y="34117"/>
                  </a:cubicBezTo>
                  <a:cubicBezTo>
                    <a:pt x="21808" y="36134"/>
                    <a:pt x="22180" y="38161"/>
                    <a:pt x="22863" y="40093"/>
                  </a:cubicBezTo>
                  <a:cubicBezTo>
                    <a:pt x="23527" y="41973"/>
                    <a:pt x="24467" y="43754"/>
                    <a:pt x="25866" y="45194"/>
                  </a:cubicBezTo>
                  <a:cubicBezTo>
                    <a:pt x="27515" y="46892"/>
                    <a:pt x="29609" y="48042"/>
                    <a:pt x="31850" y="48764"/>
                  </a:cubicBezTo>
                  <a:cubicBezTo>
                    <a:pt x="32564" y="48994"/>
                    <a:pt x="33293" y="49180"/>
                    <a:pt x="34025" y="49343"/>
                  </a:cubicBezTo>
                  <a:cubicBezTo>
                    <a:pt x="34171" y="49376"/>
                    <a:pt x="34339" y="49393"/>
                    <a:pt x="34515" y="49393"/>
                  </a:cubicBezTo>
                  <a:cubicBezTo>
                    <a:pt x="35034" y="49393"/>
                    <a:pt x="35624" y="49242"/>
                    <a:pt x="35945" y="48906"/>
                  </a:cubicBezTo>
                  <a:cubicBezTo>
                    <a:pt x="36405" y="48427"/>
                    <a:pt x="35742" y="48132"/>
                    <a:pt x="35343" y="48042"/>
                  </a:cubicBezTo>
                  <a:cubicBezTo>
                    <a:pt x="33117" y="47542"/>
                    <a:pt x="30972" y="46657"/>
                    <a:pt x="29210" y="45162"/>
                  </a:cubicBezTo>
                  <a:cubicBezTo>
                    <a:pt x="27772" y="43941"/>
                    <a:pt x="26721" y="42297"/>
                    <a:pt x="25997" y="40569"/>
                  </a:cubicBezTo>
                  <a:cubicBezTo>
                    <a:pt x="25240" y="38761"/>
                    <a:pt x="24837" y="36808"/>
                    <a:pt x="24506" y="34883"/>
                  </a:cubicBezTo>
                  <a:cubicBezTo>
                    <a:pt x="24332" y="33863"/>
                    <a:pt x="24182" y="32837"/>
                    <a:pt x="24032" y="31813"/>
                  </a:cubicBezTo>
                  <a:cubicBezTo>
                    <a:pt x="23850" y="30583"/>
                    <a:pt x="23821" y="29356"/>
                    <a:pt x="23820" y="28115"/>
                  </a:cubicBezTo>
                  <a:cubicBezTo>
                    <a:pt x="23818" y="25859"/>
                    <a:pt x="23799" y="23608"/>
                    <a:pt x="22609" y="21606"/>
                  </a:cubicBezTo>
                  <a:cubicBezTo>
                    <a:pt x="21187" y="19216"/>
                    <a:pt x="18762" y="17862"/>
                    <a:pt x="16038" y="17537"/>
                  </a:cubicBezTo>
                  <a:cubicBezTo>
                    <a:pt x="15248" y="17443"/>
                    <a:pt x="14457" y="17412"/>
                    <a:pt x="13665" y="17412"/>
                  </a:cubicBezTo>
                  <a:cubicBezTo>
                    <a:pt x="13152" y="17412"/>
                    <a:pt x="12639" y="17425"/>
                    <a:pt x="12124" y="17443"/>
                  </a:cubicBezTo>
                  <a:cubicBezTo>
                    <a:pt x="11515" y="17466"/>
                    <a:pt x="10907" y="17489"/>
                    <a:pt x="10298" y="17494"/>
                  </a:cubicBezTo>
                  <a:cubicBezTo>
                    <a:pt x="10236" y="17495"/>
                    <a:pt x="10174" y="17495"/>
                    <a:pt x="10111" y="17495"/>
                  </a:cubicBezTo>
                  <a:cubicBezTo>
                    <a:pt x="9884" y="17495"/>
                    <a:pt x="9657" y="17492"/>
                    <a:pt x="9429" y="17485"/>
                  </a:cubicBezTo>
                  <a:cubicBezTo>
                    <a:pt x="9274" y="17480"/>
                    <a:pt x="9119" y="17472"/>
                    <a:pt x="8966" y="17464"/>
                  </a:cubicBezTo>
                  <a:cubicBezTo>
                    <a:pt x="8913" y="17460"/>
                    <a:pt x="8629" y="17434"/>
                    <a:pt x="8602" y="17434"/>
                  </a:cubicBezTo>
                  <a:cubicBezTo>
                    <a:pt x="8594" y="17434"/>
                    <a:pt x="8608" y="17436"/>
                    <a:pt x="8656" y="17442"/>
                  </a:cubicBezTo>
                  <a:cubicBezTo>
                    <a:pt x="8063" y="17371"/>
                    <a:pt x="7584" y="17285"/>
                    <a:pt x="7114" y="17128"/>
                  </a:cubicBezTo>
                  <a:cubicBezTo>
                    <a:pt x="6585" y="16956"/>
                    <a:pt x="6084" y="16707"/>
                    <a:pt x="5625" y="16392"/>
                  </a:cubicBezTo>
                  <a:cubicBezTo>
                    <a:pt x="4850" y="15860"/>
                    <a:pt x="4275" y="15020"/>
                    <a:pt x="3874" y="14167"/>
                  </a:cubicBezTo>
                  <a:cubicBezTo>
                    <a:pt x="2983" y="12275"/>
                    <a:pt x="2927" y="10002"/>
                    <a:pt x="3176" y="7962"/>
                  </a:cubicBezTo>
                  <a:cubicBezTo>
                    <a:pt x="3430" y="5869"/>
                    <a:pt x="4087" y="3764"/>
                    <a:pt x="5152" y="1939"/>
                  </a:cubicBezTo>
                  <a:cubicBezTo>
                    <a:pt x="5360" y="1578"/>
                    <a:pt x="5592" y="1233"/>
                    <a:pt x="5847" y="906"/>
                  </a:cubicBezTo>
                  <a:cubicBezTo>
                    <a:pt x="6232" y="418"/>
                    <a:pt x="5708" y="123"/>
                    <a:pt x="5245" y="40"/>
                  </a:cubicBezTo>
                  <a:cubicBezTo>
                    <a:pt x="5108" y="15"/>
                    <a:pt x="4938" y="1"/>
                    <a:pt x="475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8877766" y="3133802"/>
              <a:ext cx="463049" cy="786208"/>
            </a:xfrm>
            <a:custGeom>
              <a:avLst/>
              <a:gdLst/>
              <a:ahLst/>
              <a:cxnLst/>
              <a:rect l="l" t="t" r="r" b="b"/>
              <a:pathLst>
                <a:path w="15981" h="27134" extrusionOk="0">
                  <a:moveTo>
                    <a:pt x="7190" y="14865"/>
                  </a:moveTo>
                  <a:lnTo>
                    <a:pt x="7180" y="14871"/>
                  </a:lnTo>
                  <a:lnTo>
                    <a:pt x="7180" y="14871"/>
                  </a:lnTo>
                  <a:cubicBezTo>
                    <a:pt x="7185" y="14868"/>
                    <a:pt x="7188" y="14866"/>
                    <a:pt x="7190" y="14865"/>
                  </a:cubicBezTo>
                  <a:close/>
                  <a:moveTo>
                    <a:pt x="2881" y="21722"/>
                  </a:moveTo>
                  <a:cubicBezTo>
                    <a:pt x="2871" y="21757"/>
                    <a:pt x="2867" y="21770"/>
                    <a:pt x="2867" y="21770"/>
                  </a:cubicBezTo>
                  <a:cubicBezTo>
                    <a:pt x="2867" y="21770"/>
                    <a:pt x="2874" y="21744"/>
                    <a:pt x="2881" y="21722"/>
                  </a:cubicBezTo>
                  <a:close/>
                  <a:moveTo>
                    <a:pt x="14455" y="0"/>
                  </a:moveTo>
                  <a:cubicBezTo>
                    <a:pt x="14202" y="0"/>
                    <a:pt x="13948" y="49"/>
                    <a:pt x="13799" y="99"/>
                  </a:cubicBezTo>
                  <a:cubicBezTo>
                    <a:pt x="13337" y="254"/>
                    <a:pt x="12754" y="641"/>
                    <a:pt x="12862" y="1200"/>
                  </a:cubicBezTo>
                  <a:lnTo>
                    <a:pt x="12862" y="1198"/>
                  </a:lnTo>
                  <a:cubicBezTo>
                    <a:pt x="13145" y="2655"/>
                    <a:pt x="13322" y="4133"/>
                    <a:pt x="13276" y="5620"/>
                  </a:cubicBezTo>
                  <a:cubicBezTo>
                    <a:pt x="13259" y="6238"/>
                    <a:pt x="13198" y="6853"/>
                    <a:pt x="13094" y="7464"/>
                  </a:cubicBezTo>
                  <a:cubicBezTo>
                    <a:pt x="13001" y="8000"/>
                    <a:pt x="12872" y="8502"/>
                    <a:pt x="12738" y="8889"/>
                  </a:cubicBezTo>
                  <a:cubicBezTo>
                    <a:pt x="12580" y="9350"/>
                    <a:pt x="12383" y="9798"/>
                    <a:pt x="12155" y="10229"/>
                  </a:cubicBezTo>
                  <a:cubicBezTo>
                    <a:pt x="12051" y="10424"/>
                    <a:pt x="11939" y="10612"/>
                    <a:pt x="11822" y="10801"/>
                  </a:cubicBezTo>
                  <a:cubicBezTo>
                    <a:pt x="11798" y="10840"/>
                    <a:pt x="11783" y="10864"/>
                    <a:pt x="11775" y="10878"/>
                  </a:cubicBezTo>
                  <a:lnTo>
                    <a:pt x="11775" y="10878"/>
                  </a:lnTo>
                  <a:cubicBezTo>
                    <a:pt x="11766" y="10890"/>
                    <a:pt x="11749" y="10913"/>
                    <a:pt x="11719" y="10956"/>
                  </a:cubicBezTo>
                  <a:cubicBezTo>
                    <a:pt x="11650" y="11053"/>
                    <a:pt x="11581" y="11151"/>
                    <a:pt x="11509" y="11245"/>
                  </a:cubicBezTo>
                  <a:cubicBezTo>
                    <a:pt x="11239" y="11600"/>
                    <a:pt x="10949" y="11937"/>
                    <a:pt x="10637" y="12255"/>
                  </a:cubicBezTo>
                  <a:cubicBezTo>
                    <a:pt x="10556" y="12338"/>
                    <a:pt x="10472" y="12418"/>
                    <a:pt x="10391" y="12499"/>
                  </a:cubicBezTo>
                  <a:cubicBezTo>
                    <a:pt x="10459" y="12431"/>
                    <a:pt x="10484" y="12406"/>
                    <a:pt x="10483" y="12406"/>
                  </a:cubicBezTo>
                  <a:lnTo>
                    <a:pt x="10483" y="12406"/>
                  </a:lnTo>
                  <a:cubicBezTo>
                    <a:pt x="10482" y="12406"/>
                    <a:pt x="10350" y="12535"/>
                    <a:pt x="10313" y="12569"/>
                  </a:cubicBezTo>
                  <a:cubicBezTo>
                    <a:pt x="10142" y="12724"/>
                    <a:pt x="9966" y="12876"/>
                    <a:pt x="9789" y="13021"/>
                  </a:cubicBezTo>
                  <a:cubicBezTo>
                    <a:pt x="9102" y="13587"/>
                    <a:pt x="8370" y="14092"/>
                    <a:pt x="7629" y="14579"/>
                  </a:cubicBezTo>
                  <a:cubicBezTo>
                    <a:pt x="7455" y="14692"/>
                    <a:pt x="7281" y="14806"/>
                    <a:pt x="7108" y="14919"/>
                  </a:cubicBezTo>
                  <a:cubicBezTo>
                    <a:pt x="7080" y="14937"/>
                    <a:pt x="7064" y="14947"/>
                    <a:pt x="7056" y="14953"/>
                  </a:cubicBezTo>
                  <a:lnTo>
                    <a:pt x="7056" y="14953"/>
                  </a:lnTo>
                  <a:lnTo>
                    <a:pt x="7180" y="14871"/>
                  </a:lnTo>
                  <a:lnTo>
                    <a:pt x="7180" y="14871"/>
                  </a:lnTo>
                  <a:cubicBezTo>
                    <a:pt x="7147" y="14893"/>
                    <a:pt x="7049" y="14957"/>
                    <a:pt x="7049" y="14957"/>
                  </a:cubicBezTo>
                  <a:cubicBezTo>
                    <a:pt x="7049" y="14957"/>
                    <a:pt x="7051" y="14955"/>
                    <a:pt x="7056" y="14953"/>
                  </a:cubicBezTo>
                  <a:lnTo>
                    <a:pt x="7056" y="14953"/>
                  </a:lnTo>
                  <a:lnTo>
                    <a:pt x="7046" y="14959"/>
                  </a:lnTo>
                  <a:lnTo>
                    <a:pt x="6530" y="15291"/>
                  </a:lnTo>
                  <a:cubicBezTo>
                    <a:pt x="6166" y="15526"/>
                    <a:pt x="5803" y="15761"/>
                    <a:pt x="5445" y="16004"/>
                  </a:cubicBezTo>
                  <a:cubicBezTo>
                    <a:pt x="3923" y="17034"/>
                    <a:pt x="2501" y="18220"/>
                    <a:pt x="1502" y="19781"/>
                  </a:cubicBezTo>
                  <a:cubicBezTo>
                    <a:pt x="172" y="21859"/>
                    <a:pt x="1" y="24332"/>
                    <a:pt x="291" y="26723"/>
                  </a:cubicBezTo>
                  <a:cubicBezTo>
                    <a:pt x="330" y="27041"/>
                    <a:pt x="683" y="27133"/>
                    <a:pt x="1039" y="27133"/>
                  </a:cubicBezTo>
                  <a:cubicBezTo>
                    <a:pt x="1300" y="27133"/>
                    <a:pt x="1563" y="27083"/>
                    <a:pt x="1702" y="27036"/>
                  </a:cubicBezTo>
                  <a:cubicBezTo>
                    <a:pt x="2196" y="26870"/>
                    <a:pt x="2707" y="26503"/>
                    <a:pt x="2638" y="25936"/>
                  </a:cubicBezTo>
                  <a:cubicBezTo>
                    <a:pt x="2502" y="24818"/>
                    <a:pt x="2499" y="23669"/>
                    <a:pt x="2692" y="22557"/>
                  </a:cubicBezTo>
                  <a:cubicBezTo>
                    <a:pt x="2734" y="22316"/>
                    <a:pt x="2790" y="22079"/>
                    <a:pt x="2847" y="21841"/>
                  </a:cubicBezTo>
                  <a:cubicBezTo>
                    <a:pt x="2859" y="21799"/>
                    <a:pt x="2871" y="21757"/>
                    <a:pt x="2883" y="21714"/>
                  </a:cubicBezTo>
                  <a:lnTo>
                    <a:pt x="2883" y="21714"/>
                  </a:lnTo>
                  <a:cubicBezTo>
                    <a:pt x="2885" y="21706"/>
                    <a:pt x="2887" y="21699"/>
                    <a:pt x="2889" y="21694"/>
                  </a:cubicBezTo>
                  <a:cubicBezTo>
                    <a:pt x="2934" y="21555"/>
                    <a:pt x="2980" y="21420"/>
                    <a:pt x="3030" y="21284"/>
                  </a:cubicBezTo>
                  <a:cubicBezTo>
                    <a:pt x="3183" y="20873"/>
                    <a:pt x="3371" y="20477"/>
                    <a:pt x="3593" y="20098"/>
                  </a:cubicBezTo>
                  <a:cubicBezTo>
                    <a:pt x="3643" y="20012"/>
                    <a:pt x="3697" y="19928"/>
                    <a:pt x="3750" y="19841"/>
                  </a:cubicBezTo>
                  <a:cubicBezTo>
                    <a:pt x="3751" y="19840"/>
                    <a:pt x="3751" y="19840"/>
                    <a:pt x="3752" y="19839"/>
                  </a:cubicBezTo>
                  <a:lnTo>
                    <a:pt x="3752" y="19839"/>
                  </a:lnTo>
                  <a:cubicBezTo>
                    <a:pt x="3773" y="19806"/>
                    <a:pt x="3796" y="19774"/>
                    <a:pt x="3819" y="19742"/>
                  </a:cubicBezTo>
                  <a:cubicBezTo>
                    <a:pt x="3945" y="19562"/>
                    <a:pt x="4079" y="19388"/>
                    <a:pt x="4220" y="19218"/>
                  </a:cubicBezTo>
                  <a:cubicBezTo>
                    <a:pt x="4346" y="19066"/>
                    <a:pt x="4477" y="18919"/>
                    <a:pt x="4613" y="18776"/>
                  </a:cubicBezTo>
                  <a:cubicBezTo>
                    <a:pt x="4688" y="18696"/>
                    <a:pt x="4763" y="18618"/>
                    <a:pt x="4841" y="18541"/>
                  </a:cubicBezTo>
                  <a:cubicBezTo>
                    <a:pt x="4872" y="18511"/>
                    <a:pt x="4903" y="18480"/>
                    <a:pt x="4935" y="18450"/>
                  </a:cubicBezTo>
                  <a:cubicBezTo>
                    <a:pt x="4936" y="18449"/>
                    <a:pt x="4938" y="18448"/>
                    <a:pt x="4939" y="18447"/>
                  </a:cubicBezTo>
                  <a:lnTo>
                    <a:pt x="4939" y="18447"/>
                  </a:lnTo>
                  <a:cubicBezTo>
                    <a:pt x="5577" y="17885"/>
                    <a:pt x="6250" y="17362"/>
                    <a:pt x="6955" y="16883"/>
                  </a:cubicBezTo>
                  <a:cubicBezTo>
                    <a:pt x="7321" y="16633"/>
                    <a:pt x="7693" y="16392"/>
                    <a:pt x="8065" y="16151"/>
                  </a:cubicBezTo>
                  <a:cubicBezTo>
                    <a:pt x="8070" y="16148"/>
                    <a:pt x="8075" y="16145"/>
                    <a:pt x="8078" y="16142"/>
                  </a:cubicBezTo>
                  <a:lnTo>
                    <a:pt x="8078" y="16142"/>
                  </a:lnTo>
                  <a:cubicBezTo>
                    <a:pt x="8084" y="16138"/>
                    <a:pt x="8090" y="16134"/>
                    <a:pt x="8097" y="16130"/>
                  </a:cubicBezTo>
                  <a:lnTo>
                    <a:pt x="8586" y="15817"/>
                  </a:lnTo>
                  <a:cubicBezTo>
                    <a:pt x="8779" y="15692"/>
                    <a:pt x="8972" y="15566"/>
                    <a:pt x="9164" y="15440"/>
                  </a:cubicBezTo>
                  <a:cubicBezTo>
                    <a:pt x="9897" y="14961"/>
                    <a:pt x="10623" y="14464"/>
                    <a:pt x="11302" y="13911"/>
                  </a:cubicBezTo>
                  <a:cubicBezTo>
                    <a:pt x="12829" y="12670"/>
                    <a:pt x="14140" y="11143"/>
                    <a:pt x="14867" y="9294"/>
                  </a:cubicBezTo>
                  <a:cubicBezTo>
                    <a:pt x="15981" y="6464"/>
                    <a:pt x="15776" y="3342"/>
                    <a:pt x="15211" y="412"/>
                  </a:cubicBezTo>
                  <a:cubicBezTo>
                    <a:pt x="15149" y="94"/>
                    <a:pt x="14803" y="0"/>
                    <a:pt x="1445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9"/>
          <p:cNvSpPr/>
          <p:nvPr/>
        </p:nvSpPr>
        <p:spPr>
          <a:xfrm>
            <a:off x="367676" y="348709"/>
            <a:ext cx="8408648" cy="4446082"/>
          </a:xfrm>
          <a:custGeom>
            <a:avLst/>
            <a:gdLst/>
            <a:ahLst/>
            <a:cxnLst/>
            <a:rect l="l" t="t" r="r" b="b"/>
            <a:pathLst>
              <a:path w="82202" h="38056" extrusionOk="0">
                <a:moveTo>
                  <a:pt x="1" y="0"/>
                </a:moveTo>
                <a:lnTo>
                  <a:pt x="1" y="38056"/>
                </a:lnTo>
                <a:lnTo>
                  <a:pt x="82201" y="38056"/>
                </a:lnTo>
                <a:lnTo>
                  <a:pt x="82201" y="3110"/>
                </a:lnTo>
                <a:lnTo>
                  <a:pt x="82201" y="0"/>
                </a:lnTo>
                <a:lnTo>
                  <a:pt x="79392" y="0"/>
                </a:lnTo>
                <a:cubicBezTo>
                  <a:pt x="79392" y="97"/>
                  <a:pt x="79392" y="154"/>
                  <a:pt x="79400" y="389"/>
                </a:cubicBezTo>
                <a:lnTo>
                  <a:pt x="79416" y="875"/>
                </a:lnTo>
                <a:cubicBezTo>
                  <a:pt x="79448" y="891"/>
                  <a:pt x="79489" y="899"/>
                  <a:pt x="79521" y="923"/>
                </a:cubicBezTo>
                <a:cubicBezTo>
                  <a:pt x="79610" y="964"/>
                  <a:pt x="79683" y="1037"/>
                  <a:pt x="79724" y="1126"/>
                </a:cubicBezTo>
                <a:cubicBezTo>
                  <a:pt x="79877" y="1288"/>
                  <a:pt x="79926" y="1514"/>
                  <a:pt x="79869" y="1725"/>
                </a:cubicBezTo>
                <a:cubicBezTo>
                  <a:pt x="79782" y="2019"/>
                  <a:pt x="79508" y="2219"/>
                  <a:pt x="79207" y="2219"/>
                </a:cubicBezTo>
                <a:cubicBezTo>
                  <a:pt x="79201" y="2219"/>
                  <a:pt x="79195" y="2219"/>
                  <a:pt x="79189" y="2219"/>
                </a:cubicBezTo>
                <a:cubicBezTo>
                  <a:pt x="78890" y="2211"/>
                  <a:pt x="78517" y="2000"/>
                  <a:pt x="78444" y="1693"/>
                </a:cubicBezTo>
                <a:cubicBezTo>
                  <a:pt x="78363" y="1320"/>
                  <a:pt x="78630" y="1045"/>
                  <a:pt x="78954" y="915"/>
                </a:cubicBezTo>
                <a:lnTo>
                  <a:pt x="78962" y="389"/>
                </a:lnTo>
                <a:cubicBezTo>
                  <a:pt x="78971" y="154"/>
                  <a:pt x="78962" y="57"/>
                  <a:pt x="78962" y="0"/>
                </a:cubicBezTo>
                <a:lnTo>
                  <a:pt x="76833" y="0"/>
                </a:lnTo>
                <a:cubicBezTo>
                  <a:pt x="76833" y="73"/>
                  <a:pt x="76833" y="146"/>
                  <a:pt x="76841" y="389"/>
                </a:cubicBezTo>
                <a:lnTo>
                  <a:pt x="76857" y="875"/>
                </a:lnTo>
                <a:cubicBezTo>
                  <a:pt x="76898" y="891"/>
                  <a:pt x="76930" y="899"/>
                  <a:pt x="76971" y="923"/>
                </a:cubicBezTo>
                <a:cubicBezTo>
                  <a:pt x="77060" y="964"/>
                  <a:pt x="77124" y="1037"/>
                  <a:pt x="77173" y="1126"/>
                </a:cubicBezTo>
                <a:cubicBezTo>
                  <a:pt x="77319" y="1288"/>
                  <a:pt x="77375" y="1514"/>
                  <a:pt x="77319" y="1725"/>
                </a:cubicBezTo>
                <a:cubicBezTo>
                  <a:pt x="77223" y="2019"/>
                  <a:pt x="76957" y="2219"/>
                  <a:pt x="76649" y="2219"/>
                </a:cubicBezTo>
                <a:cubicBezTo>
                  <a:pt x="76643" y="2219"/>
                  <a:pt x="76637" y="2219"/>
                  <a:pt x="76630" y="2219"/>
                </a:cubicBezTo>
                <a:cubicBezTo>
                  <a:pt x="76339" y="2211"/>
                  <a:pt x="75958" y="2000"/>
                  <a:pt x="75894" y="1693"/>
                </a:cubicBezTo>
                <a:cubicBezTo>
                  <a:pt x="75805" y="1320"/>
                  <a:pt x="76072" y="1045"/>
                  <a:pt x="76396" y="915"/>
                </a:cubicBezTo>
                <a:lnTo>
                  <a:pt x="76412" y="389"/>
                </a:lnTo>
                <a:cubicBezTo>
                  <a:pt x="76412" y="138"/>
                  <a:pt x="76412" y="89"/>
                  <a:pt x="76412" y="0"/>
                </a:cubicBezTo>
                <a:lnTo>
                  <a:pt x="74274" y="0"/>
                </a:lnTo>
                <a:cubicBezTo>
                  <a:pt x="74274" y="73"/>
                  <a:pt x="74274" y="138"/>
                  <a:pt x="74282" y="389"/>
                </a:cubicBezTo>
                <a:lnTo>
                  <a:pt x="74299" y="875"/>
                </a:lnTo>
                <a:cubicBezTo>
                  <a:pt x="74339" y="891"/>
                  <a:pt x="74380" y="899"/>
                  <a:pt x="74412" y="923"/>
                </a:cubicBezTo>
                <a:cubicBezTo>
                  <a:pt x="74501" y="964"/>
                  <a:pt x="74574" y="1037"/>
                  <a:pt x="74614" y="1126"/>
                </a:cubicBezTo>
                <a:cubicBezTo>
                  <a:pt x="74760" y="1288"/>
                  <a:pt x="74817" y="1514"/>
                  <a:pt x="74760" y="1725"/>
                </a:cubicBezTo>
                <a:cubicBezTo>
                  <a:pt x="74665" y="2019"/>
                  <a:pt x="74398" y="2219"/>
                  <a:pt x="74090" y="2219"/>
                </a:cubicBezTo>
                <a:cubicBezTo>
                  <a:pt x="74084" y="2219"/>
                  <a:pt x="74078" y="2219"/>
                  <a:pt x="74072" y="2219"/>
                </a:cubicBezTo>
                <a:cubicBezTo>
                  <a:pt x="73780" y="2211"/>
                  <a:pt x="73408" y="2000"/>
                  <a:pt x="73335" y="1693"/>
                </a:cubicBezTo>
                <a:cubicBezTo>
                  <a:pt x="73254" y="1320"/>
                  <a:pt x="73521" y="1045"/>
                  <a:pt x="73837" y="915"/>
                </a:cubicBezTo>
                <a:lnTo>
                  <a:pt x="73853" y="389"/>
                </a:lnTo>
                <a:cubicBezTo>
                  <a:pt x="73861" y="138"/>
                  <a:pt x="73861" y="57"/>
                  <a:pt x="73861" y="0"/>
                </a:cubicBezTo>
                <a:lnTo>
                  <a:pt x="71724" y="0"/>
                </a:lnTo>
                <a:cubicBezTo>
                  <a:pt x="71724" y="73"/>
                  <a:pt x="71724" y="138"/>
                  <a:pt x="71732" y="389"/>
                </a:cubicBezTo>
                <a:lnTo>
                  <a:pt x="71748" y="875"/>
                </a:lnTo>
                <a:cubicBezTo>
                  <a:pt x="71789" y="891"/>
                  <a:pt x="71821" y="899"/>
                  <a:pt x="71861" y="923"/>
                </a:cubicBezTo>
                <a:cubicBezTo>
                  <a:pt x="71950" y="964"/>
                  <a:pt x="72015" y="1037"/>
                  <a:pt x="72064" y="1126"/>
                </a:cubicBezTo>
                <a:cubicBezTo>
                  <a:pt x="72210" y="1288"/>
                  <a:pt x="72266" y="1514"/>
                  <a:pt x="72210" y="1725"/>
                </a:cubicBezTo>
                <a:cubicBezTo>
                  <a:pt x="72114" y="2019"/>
                  <a:pt x="71848" y="2219"/>
                  <a:pt x="71540" y="2219"/>
                </a:cubicBezTo>
                <a:cubicBezTo>
                  <a:pt x="71533" y="2219"/>
                  <a:pt x="71527" y="2219"/>
                  <a:pt x="71521" y="2219"/>
                </a:cubicBezTo>
                <a:cubicBezTo>
                  <a:pt x="71230" y="2211"/>
                  <a:pt x="70849" y="2000"/>
                  <a:pt x="70784" y="1693"/>
                </a:cubicBezTo>
                <a:cubicBezTo>
                  <a:pt x="70695" y="1320"/>
                  <a:pt x="70963" y="1045"/>
                  <a:pt x="71286" y="915"/>
                </a:cubicBezTo>
                <a:lnTo>
                  <a:pt x="71303" y="389"/>
                </a:lnTo>
                <a:cubicBezTo>
                  <a:pt x="71303" y="130"/>
                  <a:pt x="71303" y="41"/>
                  <a:pt x="71303" y="0"/>
                </a:cubicBezTo>
                <a:lnTo>
                  <a:pt x="69165" y="0"/>
                </a:lnTo>
                <a:cubicBezTo>
                  <a:pt x="69165" y="49"/>
                  <a:pt x="69165" y="138"/>
                  <a:pt x="69181" y="389"/>
                </a:cubicBezTo>
                <a:lnTo>
                  <a:pt x="69197" y="875"/>
                </a:lnTo>
                <a:cubicBezTo>
                  <a:pt x="69230" y="891"/>
                  <a:pt x="69270" y="899"/>
                  <a:pt x="69303" y="923"/>
                </a:cubicBezTo>
                <a:cubicBezTo>
                  <a:pt x="69392" y="964"/>
                  <a:pt x="69465" y="1037"/>
                  <a:pt x="69505" y="1126"/>
                </a:cubicBezTo>
                <a:cubicBezTo>
                  <a:pt x="69659" y="1288"/>
                  <a:pt x="69708" y="1514"/>
                  <a:pt x="69651" y="1725"/>
                </a:cubicBezTo>
                <a:cubicBezTo>
                  <a:pt x="69564" y="2019"/>
                  <a:pt x="69289" y="2219"/>
                  <a:pt x="68989" y="2219"/>
                </a:cubicBezTo>
                <a:cubicBezTo>
                  <a:pt x="68983" y="2219"/>
                  <a:pt x="68977" y="2219"/>
                  <a:pt x="68971" y="2219"/>
                </a:cubicBezTo>
                <a:cubicBezTo>
                  <a:pt x="68671" y="2211"/>
                  <a:pt x="68299" y="2000"/>
                  <a:pt x="68226" y="1693"/>
                </a:cubicBezTo>
                <a:cubicBezTo>
                  <a:pt x="68145" y="1320"/>
                  <a:pt x="68412" y="1045"/>
                  <a:pt x="68736" y="915"/>
                </a:cubicBezTo>
                <a:lnTo>
                  <a:pt x="68744" y="389"/>
                </a:lnTo>
                <a:cubicBezTo>
                  <a:pt x="68752" y="138"/>
                  <a:pt x="68752" y="73"/>
                  <a:pt x="68752" y="0"/>
                </a:cubicBezTo>
                <a:lnTo>
                  <a:pt x="66615" y="0"/>
                </a:lnTo>
                <a:cubicBezTo>
                  <a:pt x="66615" y="65"/>
                  <a:pt x="66615" y="138"/>
                  <a:pt x="66623" y="389"/>
                </a:cubicBezTo>
                <a:lnTo>
                  <a:pt x="66639" y="875"/>
                </a:lnTo>
                <a:cubicBezTo>
                  <a:pt x="66679" y="891"/>
                  <a:pt x="66720" y="899"/>
                  <a:pt x="66752" y="923"/>
                </a:cubicBezTo>
                <a:cubicBezTo>
                  <a:pt x="66841" y="964"/>
                  <a:pt x="66914" y="1037"/>
                  <a:pt x="66955" y="1126"/>
                </a:cubicBezTo>
                <a:cubicBezTo>
                  <a:pt x="67100" y="1288"/>
                  <a:pt x="67157" y="1514"/>
                  <a:pt x="67100" y="1725"/>
                </a:cubicBezTo>
                <a:cubicBezTo>
                  <a:pt x="67005" y="2019"/>
                  <a:pt x="66738" y="2219"/>
                  <a:pt x="66430" y="2219"/>
                </a:cubicBezTo>
                <a:cubicBezTo>
                  <a:pt x="66424" y="2219"/>
                  <a:pt x="66418" y="2219"/>
                  <a:pt x="66412" y="2219"/>
                </a:cubicBezTo>
                <a:cubicBezTo>
                  <a:pt x="66121" y="2211"/>
                  <a:pt x="65748" y="2000"/>
                  <a:pt x="65675" y="1693"/>
                </a:cubicBezTo>
                <a:cubicBezTo>
                  <a:pt x="65586" y="1320"/>
                  <a:pt x="65853" y="1045"/>
                  <a:pt x="66177" y="915"/>
                </a:cubicBezTo>
                <a:cubicBezTo>
                  <a:pt x="66177" y="745"/>
                  <a:pt x="66185" y="567"/>
                  <a:pt x="66194" y="389"/>
                </a:cubicBezTo>
                <a:cubicBezTo>
                  <a:pt x="66194" y="138"/>
                  <a:pt x="66194" y="57"/>
                  <a:pt x="66194" y="0"/>
                </a:cubicBezTo>
                <a:lnTo>
                  <a:pt x="64064" y="0"/>
                </a:lnTo>
                <a:cubicBezTo>
                  <a:pt x="64064" y="73"/>
                  <a:pt x="64064" y="146"/>
                  <a:pt x="64072" y="389"/>
                </a:cubicBezTo>
                <a:lnTo>
                  <a:pt x="64088" y="875"/>
                </a:lnTo>
                <a:cubicBezTo>
                  <a:pt x="64129" y="891"/>
                  <a:pt x="64161" y="899"/>
                  <a:pt x="64202" y="923"/>
                </a:cubicBezTo>
                <a:cubicBezTo>
                  <a:pt x="64283" y="964"/>
                  <a:pt x="64355" y="1037"/>
                  <a:pt x="64404" y="1126"/>
                </a:cubicBezTo>
                <a:cubicBezTo>
                  <a:pt x="64550" y="1288"/>
                  <a:pt x="64606" y="1514"/>
                  <a:pt x="64550" y="1725"/>
                </a:cubicBezTo>
                <a:cubicBezTo>
                  <a:pt x="64455" y="2019"/>
                  <a:pt x="64180" y="2219"/>
                  <a:pt x="63879" y="2219"/>
                </a:cubicBezTo>
                <a:cubicBezTo>
                  <a:pt x="63873" y="2219"/>
                  <a:pt x="63868" y="2219"/>
                  <a:pt x="63862" y="2219"/>
                </a:cubicBezTo>
                <a:cubicBezTo>
                  <a:pt x="63570" y="2211"/>
                  <a:pt x="63190" y="2000"/>
                  <a:pt x="63117" y="1693"/>
                </a:cubicBezTo>
                <a:cubicBezTo>
                  <a:pt x="63036" y="1320"/>
                  <a:pt x="63303" y="1045"/>
                  <a:pt x="63627" y="915"/>
                </a:cubicBezTo>
                <a:cubicBezTo>
                  <a:pt x="63627" y="745"/>
                  <a:pt x="63635" y="567"/>
                  <a:pt x="63635" y="389"/>
                </a:cubicBezTo>
                <a:cubicBezTo>
                  <a:pt x="63643" y="146"/>
                  <a:pt x="63635" y="73"/>
                  <a:pt x="63635" y="0"/>
                </a:cubicBezTo>
                <a:lnTo>
                  <a:pt x="61513" y="0"/>
                </a:lnTo>
                <a:cubicBezTo>
                  <a:pt x="61513" y="73"/>
                  <a:pt x="61513" y="154"/>
                  <a:pt x="61522" y="389"/>
                </a:cubicBezTo>
                <a:lnTo>
                  <a:pt x="61538" y="875"/>
                </a:lnTo>
                <a:cubicBezTo>
                  <a:pt x="61570" y="891"/>
                  <a:pt x="61611" y="899"/>
                  <a:pt x="61643" y="923"/>
                </a:cubicBezTo>
                <a:cubicBezTo>
                  <a:pt x="61732" y="964"/>
                  <a:pt x="61805" y="1037"/>
                  <a:pt x="61845" y="1126"/>
                </a:cubicBezTo>
                <a:cubicBezTo>
                  <a:pt x="61999" y="1288"/>
                  <a:pt x="62056" y="1514"/>
                  <a:pt x="61991" y="1725"/>
                </a:cubicBezTo>
                <a:cubicBezTo>
                  <a:pt x="61904" y="2019"/>
                  <a:pt x="61630" y="2219"/>
                  <a:pt x="61329" y="2219"/>
                </a:cubicBezTo>
                <a:cubicBezTo>
                  <a:pt x="61323" y="2219"/>
                  <a:pt x="61317" y="2219"/>
                  <a:pt x="61311" y="2219"/>
                </a:cubicBezTo>
                <a:cubicBezTo>
                  <a:pt x="61011" y="2211"/>
                  <a:pt x="60639" y="2000"/>
                  <a:pt x="60566" y="1693"/>
                </a:cubicBezTo>
                <a:cubicBezTo>
                  <a:pt x="60485" y="1320"/>
                  <a:pt x="60752" y="1045"/>
                  <a:pt x="61076" y="915"/>
                </a:cubicBezTo>
                <a:lnTo>
                  <a:pt x="61084" y="389"/>
                </a:lnTo>
                <a:lnTo>
                  <a:pt x="61084" y="0"/>
                </a:lnTo>
                <a:lnTo>
                  <a:pt x="58963" y="0"/>
                </a:lnTo>
                <a:cubicBezTo>
                  <a:pt x="58963" y="73"/>
                  <a:pt x="58955" y="170"/>
                  <a:pt x="58963" y="389"/>
                </a:cubicBezTo>
                <a:lnTo>
                  <a:pt x="58979" y="875"/>
                </a:lnTo>
                <a:cubicBezTo>
                  <a:pt x="59011" y="891"/>
                  <a:pt x="59052" y="899"/>
                  <a:pt x="59084" y="923"/>
                </a:cubicBezTo>
                <a:cubicBezTo>
                  <a:pt x="59173" y="964"/>
                  <a:pt x="59246" y="1037"/>
                  <a:pt x="59287" y="1126"/>
                </a:cubicBezTo>
                <a:cubicBezTo>
                  <a:pt x="59441" y="1288"/>
                  <a:pt x="59489" y="1514"/>
                  <a:pt x="59433" y="1725"/>
                </a:cubicBezTo>
                <a:cubicBezTo>
                  <a:pt x="59345" y="2019"/>
                  <a:pt x="59071" y="2219"/>
                  <a:pt x="58770" y="2219"/>
                </a:cubicBezTo>
                <a:cubicBezTo>
                  <a:pt x="58764" y="2219"/>
                  <a:pt x="58758" y="2219"/>
                  <a:pt x="58752" y="2219"/>
                </a:cubicBezTo>
                <a:cubicBezTo>
                  <a:pt x="58453" y="2211"/>
                  <a:pt x="58080" y="2000"/>
                  <a:pt x="58007" y="1693"/>
                </a:cubicBezTo>
                <a:cubicBezTo>
                  <a:pt x="57926" y="1320"/>
                  <a:pt x="58194" y="1045"/>
                  <a:pt x="58518" y="915"/>
                </a:cubicBezTo>
                <a:lnTo>
                  <a:pt x="58526" y="389"/>
                </a:lnTo>
                <a:lnTo>
                  <a:pt x="58526" y="0"/>
                </a:lnTo>
                <a:lnTo>
                  <a:pt x="56404" y="0"/>
                </a:lnTo>
                <a:cubicBezTo>
                  <a:pt x="56412" y="227"/>
                  <a:pt x="56404" y="187"/>
                  <a:pt x="56404" y="389"/>
                </a:cubicBezTo>
                <a:lnTo>
                  <a:pt x="56420" y="875"/>
                </a:lnTo>
                <a:cubicBezTo>
                  <a:pt x="56461" y="891"/>
                  <a:pt x="56501" y="899"/>
                  <a:pt x="56534" y="923"/>
                </a:cubicBezTo>
                <a:cubicBezTo>
                  <a:pt x="56623" y="964"/>
                  <a:pt x="56696" y="1037"/>
                  <a:pt x="56736" y="1126"/>
                </a:cubicBezTo>
                <a:cubicBezTo>
                  <a:pt x="56882" y="1288"/>
                  <a:pt x="56939" y="1514"/>
                  <a:pt x="56882" y="1725"/>
                </a:cubicBezTo>
                <a:cubicBezTo>
                  <a:pt x="56787" y="2019"/>
                  <a:pt x="56520" y="2219"/>
                  <a:pt x="56212" y="2219"/>
                </a:cubicBezTo>
                <a:cubicBezTo>
                  <a:pt x="56206" y="2219"/>
                  <a:pt x="56200" y="2219"/>
                  <a:pt x="56194" y="2219"/>
                </a:cubicBezTo>
                <a:cubicBezTo>
                  <a:pt x="55902" y="2211"/>
                  <a:pt x="55530" y="2000"/>
                  <a:pt x="55457" y="1693"/>
                </a:cubicBezTo>
                <a:cubicBezTo>
                  <a:pt x="55376" y="1320"/>
                  <a:pt x="55643" y="1045"/>
                  <a:pt x="55959" y="915"/>
                </a:cubicBezTo>
                <a:lnTo>
                  <a:pt x="55975" y="389"/>
                </a:lnTo>
                <a:cubicBezTo>
                  <a:pt x="55975" y="187"/>
                  <a:pt x="55967" y="227"/>
                  <a:pt x="55975" y="0"/>
                </a:cubicBezTo>
                <a:lnTo>
                  <a:pt x="53854" y="0"/>
                </a:lnTo>
                <a:lnTo>
                  <a:pt x="53854" y="389"/>
                </a:lnTo>
                <a:lnTo>
                  <a:pt x="53870" y="875"/>
                </a:lnTo>
                <a:cubicBezTo>
                  <a:pt x="53910" y="891"/>
                  <a:pt x="53943" y="899"/>
                  <a:pt x="53983" y="923"/>
                </a:cubicBezTo>
                <a:cubicBezTo>
                  <a:pt x="54072" y="964"/>
                  <a:pt x="54137" y="1037"/>
                  <a:pt x="54186" y="1126"/>
                </a:cubicBezTo>
                <a:cubicBezTo>
                  <a:pt x="54331" y="1288"/>
                  <a:pt x="54388" y="1514"/>
                  <a:pt x="54331" y="1725"/>
                </a:cubicBezTo>
                <a:cubicBezTo>
                  <a:pt x="54236" y="2019"/>
                  <a:pt x="53970" y="2219"/>
                  <a:pt x="53661" y="2219"/>
                </a:cubicBezTo>
                <a:cubicBezTo>
                  <a:pt x="53655" y="2219"/>
                  <a:pt x="53649" y="2219"/>
                  <a:pt x="53643" y="2219"/>
                </a:cubicBezTo>
                <a:cubicBezTo>
                  <a:pt x="53352" y="2211"/>
                  <a:pt x="52971" y="2000"/>
                  <a:pt x="52906" y="1693"/>
                </a:cubicBezTo>
                <a:cubicBezTo>
                  <a:pt x="52817" y="1320"/>
                  <a:pt x="53085" y="1045"/>
                  <a:pt x="53408" y="915"/>
                </a:cubicBezTo>
                <a:lnTo>
                  <a:pt x="53425" y="389"/>
                </a:lnTo>
                <a:cubicBezTo>
                  <a:pt x="53425" y="203"/>
                  <a:pt x="53416" y="211"/>
                  <a:pt x="53416" y="0"/>
                </a:cubicBezTo>
                <a:lnTo>
                  <a:pt x="51303" y="0"/>
                </a:lnTo>
                <a:lnTo>
                  <a:pt x="51303" y="389"/>
                </a:lnTo>
                <a:lnTo>
                  <a:pt x="51319" y="875"/>
                </a:lnTo>
                <a:cubicBezTo>
                  <a:pt x="51352" y="891"/>
                  <a:pt x="51392" y="899"/>
                  <a:pt x="51425" y="923"/>
                </a:cubicBezTo>
                <a:cubicBezTo>
                  <a:pt x="51514" y="964"/>
                  <a:pt x="51587" y="1037"/>
                  <a:pt x="51627" y="1126"/>
                </a:cubicBezTo>
                <a:cubicBezTo>
                  <a:pt x="51781" y="1288"/>
                  <a:pt x="51829" y="1514"/>
                  <a:pt x="51773" y="1725"/>
                </a:cubicBezTo>
                <a:cubicBezTo>
                  <a:pt x="51685" y="2019"/>
                  <a:pt x="51411" y="2219"/>
                  <a:pt x="51110" y="2219"/>
                </a:cubicBezTo>
                <a:cubicBezTo>
                  <a:pt x="51105" y="2219"/>
                  <a:pt x="51099" y="2219"/>
                  <a:pt x="51093" y="2219"/>
                </a:cubicBezTo>
                <a:cubicBezTo>
                  <a:pt x="50793" y="2211"/>
                  <a:pt x="50421" y="2000"/>
                  <a:pt x="50348" y="1693"/>
                </a:cubicBezTo>
                <a:cubicBezTo>
                  <a:pt x="50267" y="1320"/>
                  <a:pt x="50534" y="1045"/>
                  <a:pt x="50858" y="915"/>
                </a:cubicBezTo>
                <a:lnTo>
                  <a:pt x="50866" y="389"/>
                </a:lnTo>
                <a:lnTo>
                  <a:pt x="50866" y="0"/>
                </a:lnTo>
                <a:lnTo>
                  <a:pt x="48753" y="0"/>
                </a:lnTo>
                <a:lnTo>
                  <a:pt x="48753" y="389"/>
                </a:lnTo>
                <a:lnTo>
                  <a:pt x="48761" y="875"/>
                </a:lnTo>
                <a:cubicBezTo>
                  <a:pt x="48801" y="891"/>
                  <a:pt x="48842" y="899"/>
                  <a:pt x="48874" y="923"/>
                </a:cubicBezTo>
                <a:cubicBezTo>
                  <a:pt x="48963" y="964"/>
                  <a:pt x="49036" y="1037"/>
                  <a:pt x="49077" y="1126"/>
                </a:cubicBezTo>
                <a:cubicBezTo>
                  <a:pt x="49222" y="1288"/>
                  <a:pt x="49279" y="1514"/>
                  <a:pt x="49222" y="1725"/>
                </a:cubicBezTo>
                <a:cubicBezTo>
                  <a:pt x="49127" y="2019"/>
                  <a:pt x="48860" y="2219"/>
                  <a:pt x="48552" y="2219"/>
                </a:cubicBezTo>
                <a:cubicBezTo>
                  <a:pt x="48546" y="2219"/>
                  <a:pt x="48540" y="2219"/>
                  <a:pt x="48534" y="2219"/>
                </a:cubicBezTo>
                <a:cubicBezTo>
                  <a:pt x="48243" y="2211"/>
                  <a:pt x="47870" y="2000"/>
                  <a:pt x="47797" y="1693"/>
                </a:cubicBezTo>
                <a:cubicBezTo>
                  <a:pt x="47716" y="1320"/>
                  <a:pt x="47983" y="1045"/>
                  <a:pt x="48299" y="915"/>
                </a:cubicBezTo>
                <a:lnTo>
                  <a:pt x="48315" y="389"/>
                </a:lnTo>
                <a:lnTo>
                  <a:pt x="48315" y="0"/>
                </a:lnTo>
                <a:lnTo>
                  <a:pt x="46170" y="0"/>
                </a:lnTo>
                <a:lnTo>
                  <a:pt x="46170" y="389"/>
                </a:lnTo>
                <a:cubicBezTo>
                  <a:pt x="46170" y="551"/>
                  <a:pt x="46178" y="713"/>
                  <a:pt x="46186" y="875"/>
                </a:cubicBezTo>
                <a:cubicBezTo>
                  <a:pt x="46226" y="891"/>
                  <a:pt x="46259" y="899"/>
                  <a:pt x="46299" y="915"/>
                </a:cubicBezTo>
                <a:cubicBezTo>
                  <a:pt x="46380" y="964"/>
                  <a:pt x="46453" y="1037"/>
                  <a:pt x="46502" y="1126"/>
                </a:cubicBezTo>
                <a:cubicBezTo>
                  <a:pt x="46647" y="1288"/>
                  <a:pt x="46704" y="1514"/>
                  <a:pt x="46647" y="1725"/>
                </a:cubicBezTo>
                <a:cubicBezTo>
                  <a:pt x="46550" y="2025"/>
                  <a:pt x="46275" y="2219"/>
                  <a:pt x="45967" y="2219"/>
                </a:cubicBezTo>
                <a:cubicBezTo>
                  <a:pt x="45676" y="2203"/>
                  <a:pt x="45311" y="1992"/>
                  <a:pt x="45239" y="1693"/>
                </a:cubicBezTo>
                <a:cubicBezTo>
                  <a:pt x="45158" y="1320"/>
                  <a:pt x="45425" y="1045"/>
                  <a:pt x="45749" y="915"/>
                </a:cubicBezTo>
                <a:cubicBezTo>
                  <a:pt x="45749" y="745"/>
                  <a:pt x="45757" y="567"/>
                  <a:pt x="45757" y="389"/>
                </a:cubicBezTo>
                <a:lnTo>
                  <a:pt x="45757" y="0"/>
                </a:lnTo>
                <a:lnTo>
                  <a:pt x="43611" y="0"/>
                </a:lnTo>
                <a:lnTo>
                  <a:pt x="43611" y="397"/>
                </a:lnTo>
                <a:lnTo>
                  <a:pt x="43627" y="875"/>
                </a:lnTo>
                <a:cubicBezTo>
                  <a:pt x="43668" y="891"/>
                  <a:pt x="43708" y="907"/>
                  <a:pt x="43741" y="923"/>
                </a:cubicBezTo>
                <a:cubicBezTo>
                  <a:pt x="43830" y="972"/>
                  <a:pt x="43903" y="1045"/>
                  <a:pt x="43943" y="1134"/>
                </a:cubicBezTo>
                <a:cubicBezTo>
                  <a:pt x="44097" y="1296"/>
                  <a:pt x="44145" y="1523"/>
                  <a:pt x="44089" y="1733"/>
                </a:cubicBezTo>
                <a:cubicBezTo>
                  <a:pt x="43994" y="2019"/>
                  <a:pt x="43727" y="2219"/>
                  <a:pt x="43419" y="2219"/>
                </a:cubicBezTo>
                <a:cubicBezTo>
                  <a:pt x="43413" y="2219"/>
                  <a:pt x="43407" y="2219"/>
                  <a:pt x="43401" y="2219"/>
                </a:cubicBezTo>
                <a:cubicBezTo>
                  <a:pt x="43109" y="2219"/>
                  <a:pt x="42737" y="2000"/>
                  <a:pt x="42664" y="1693"/>
                </a:cubicBezTo>
                <a:cubicBezTo>
                  <a:pt x="42583" y="1320"/>
                  <a:pt x="42850" y="1045"/>
                  <a:pt x="43166" y="915"/>
                </a:cubicBezTo>
                <a:cubicBezTo>
                  <a:pt x="43166" y="745"/>
                  <a:pt x="43174" y="567"/>
                  <a:pt x="43182" y="397"/>
                </a:cubicBezTo>
                <a:cubicBezTo>
                  <a:pt x="43182" y="219"/>
                  <a:pt x="43182" y="195"/>
                  <a:pt x="43182" y="0"/>
                </a:cubicBezTo>
                <a:lnTo>
                  <a:pt x="41061" y="0"/>
                </a:lnTo>
                <a:lnTo>
                  <a:pt x="41061" y="397"/>
                </a:lnTo>
                <a:lnTo>
                  <a:pt x="41077" y="875"/>
                </a:lnTo>
                <a:cubicBezTo>
                  <a:pt x="41109" y="891"/>
                  <a:pt x="41150" y="907"/>
                  <a:pt x="41182" y="923"/>
                </a:cubicBezTo>
                <a:cubicBezTo>
                  <a:pt x="41271" y="972"/>
                  <a:pt x="41344" y="1045"/>
                  <a:pt x="41384" y="1134"/>
                </a:cubicBezTo>
                <a:cubicBezTo>
                  <a:pt x="41538" y="1296"/>
                  <a:pt x="41595" y="1523"/>
                  <a:pt x="41530" y="1733"/>
                </a:cubicBezTo>
                <a:cubicBezTo>
                  <a:pt x="41443" y="2019"/>
                  <a:pt x="41169" y="2219"/>
                  <a:pt x="40868" y="2219"/>
                </a:cubicBezTo>
                <a:cubicBezTo>
                  <a:pt x="40862" y="2219"/>
                  <a:pt x="40856" y="2219"/>
                  <a:pt x="40850" y="2219"/>
                </a:cubicBezTo>
                <a:cubicBezTo>
                  <a:pt x="40550" y="2219"/>
                  <a:pt x="40178" y="2000"/>
                  <a:pt x="40105" y="1693"/>
                </a:cubicBezTo>
                <a:cubicBezTo>
                  <a:pt x="40024" y="1320"/>
                  <a:pt x="40291" y="1045"/>
                  <a:pt x="40615" y="915"/>
                </a:cubicBezTo>
                <a:lnTo>
                  <a:pt x="40623" y="397"/>
                </a:lnTo>
                <a:lnTo>
                  <a:pt x="40623" y="0"/>
                </a:lnTo>
                <a:lnTo>
                  <a:pt x="38502" y="0"/>
                </a:lnTo>
                <a:cubicBezTo>
                  <a:pt x="38502" y="49"/>
                  <a:pt x="38502" y="170"/>
                  <a:pt x="38510" y="397"/>
                </a:cubicBezTo>
                <a:lnTo>
                  <a:pt x="38518" y="875"/>
                </a:lnTo>
                <a:cubicBezTo>
                  <a:pt x="38559" y="891"/>
                  <a:pt x="38599" y="907"/>
                  <a:pt x="38631" y="923"/>
                </a:cubicBezTo>
                <a:cubicBezTo>
                  <a:pt x="38720" y="972"/>
                  <a:pt x="38793" y="1045"/>
                  <a:pt x="38834" y="1134"/>
                </a:cubicBezTo>
                <a:cubicBezTo>
                  <a:pt x="38988" y="1296"/>
                  <a:pt x="39036" y="1523"/>
                  <a:pt x="38980" y="1733"/>
                </a:cubicBezTo>
                <a:cubicBezTo>
                  <a:pt x="38884" y="2019"/>
                  <a:pt x="38618" y="2219"/>
                  <a:pt x="38317" y="2219"/>
                </a:cubicBezTo>
                <a:cubicBezTo>
                  <a:pt x="38311" y="2219"/>
                  <a:pt x="38305" y="2219"/>
                  <a:pt x="38299" y="2219"/>
                </a:cubicBezTo>
                <a:cubicBezTo>
                  <a:pt x="38000" y="2219"/>
                  <a:pt x="37627" y="2000"/>
                  <a:pt x="37555" y="1693"/>
                </a:cubicBezTo>
                <a:cubicBezTo>
                  <a:pt x="37474" y="1320"/>
                  <a:pt x="37741" y="1045"/>
                  <a:pt x="38065" y="915"/>
                </a:cubicBezTo>
                <a:lnTo>
                  <a:pt x="38073" y="397"/>
                </a:lnTo>
                <a:lnTo>
                  <a:pt x="38073" y="0"/>
                </a:lnTo>
                <a:lnTo>
                  <a:pt x="35951" y="0"/>
                </a:lnTo>
                <a:cubicBezTo>
                  <a:pt x="35951" y="97"/>
                  <a:pt x="35951" y="154"/>
                  <a:pt x="35959" y="397"/>
                </a:cubicBezTo>
                <a:lnTo>
                  <a:pt x="35968" y="875"/>
                </a:lnTo>
                <a:cubicBezTo>
                  <a:pt x="36008" y="891"/>
                  <a:pt x="36048" y="907"/>
                  <a:pt x="36081" y="923"/>
                </a:cubicBezTo>
                <a:cubicBezTo>
                  <a:pt x="36170" y="972"/>
                  <a:pt x="36243" y="1045"/>
                  <a:pt x="36283" y="1134"/>
                </a:cubicBezTo>
                <a:cubicBezTo>
                  <a:pt x="36437" y="1296"/>
                  <a:pt x="36486" y="1523"/>
                  <a:pt x="36429" y="1733"/>
                </a:cubicBezTo>
                <a:cubicBezTo>
                  <a:pt x="36334" y="2019"/>
                  <a:pt x="36067" y="2219"/>
                  <a:pt x="35767" y="2219"/>
                </a:cubicBezTo>
                <a:cubicBezTo>
                  <a:pt x="35761" y="2219"/>
                  <a:pt x="35755" y="2219"/>
                  <a:pt x="35749" y="2219"/>
                </a:cubicBezTo>
                <a:cubicBezTo>
                  <a:pt x="35449" y="2219"/>
                  <a:pt x="35077" y="2000"/>
                  <a:pt x="35004" y="1693"/>
                </a:cubicBezTo>
                <a:cubicBezTo>
                  <a:pt x="34923" y="1320"/>
                  <a:pt x="35190" y="1045"/>
                  <a:pt x="35514" y="915"/>
                </a:cubicBezTo>
                <a:lnTo>
                  <a:pt x="35522" y="397"/>
                </a:lnTo>
                <a:lnTo>
                  <a:pt x="35522" y="0"/>
                </a:lnTo>
                <a:lnTo>
                  <a:pt x="33393" y="0"/>
                </a:lnTo>
                <a:cubicBezTo>
                  <a:pt x="33393" y="73"/>
                  <a:pt x="33393" y="146"/>
                  <a:pt x="33401" y="397"/>
                </a:cubicBezTo>
                <a:lnTo>
                  <a:pt x="33417" y="875"/>
                </a:lnTo>
                <a:cubicBezTo>
                  <a:pt x="33457" y="891"/>
                  <a:pt x="33490" y="907"/>
                  <a:pt x="33530" y="923"/>
                </a:cubicBezTo>
                <a:cubicBezTo>
                  <a:pt x="33619" y="972"/>
                  <a:pt x="33684" y="1045"/>
                  <a:pt x="33733" y="1134"/>
                </a:cubicBezTo>
                <a:cubicBezTo>
                  <a:pt x="33879" y="1296"/>
                  <a:pt x="33935" y="1523"/>
                  <a:pt x="33879" y="1733"/>
                </a:cubicBezTo>
                <a:cubicBezTo>
                  <a:pt x="33783" y="2019"/>
                  <a:pt x="33517" y="2219"/>
                  <a:pt x="33209" y="2219"/>
                </a:cubicBezTo>
                <a:cubicBezTo>
                  <a:pt x="33202" y="2219"/>
                  <a:pt x="33196" y="2219"/>
                  <a:pt x="33190" y="2219"/>
                </a:cubicBezTo>
                <a:cubicBezTo>
                  <a:pt x="32899" y="2219"/>
                  <a:pt x="32518" y="2000"/>
                  <a:pt x="32445" y="1693"/>
                </a:cubicBezTo>
                <a:cubicBezTo>
                  <a:pt x="32364" y="1320"/>
                  <a:pt x="32632" y="1045"/>
                  <a:pt x="32955" y="915"/>
                </a:cubicBezTo>
                <a:lnTo>
                  <a:pt x="32964" y="397"/>
                </a:lnTo>
                <a:cubicBezTo>
                  <a:pt x="32972" y="146"/>
                  <a:pt x="32964" y="89"/>
                  <a:pt x="32964" y="0"/>
                </a:cubicBezTo>
                <a:lnTo>
                  <a:pt x="30834" y="0"/>
                </a:lnTo>
                <a:cubicBezTo>
                  <a:pt x="30834" y="73"/>
                  <a:pt x="30834" y="138"/>
                  <a:pt x="30842" y="397"/>
                </a:cubicBezTo>
                <a:lnTo>
                  <a:pt x="30858" y="875"/>
                </a:lnTo>
                <a:cubicBezTo>
                  <a:pt x="30899" y="891"/>
                  <a:pt x="30931" y="907"/>
                  <a:pt x="30972" y="923"/>
                </a:cubicBezTo>
                <a:cubicBezTo>
                  <a:pt x="31061" y="972"/>
                  <a:pt x="31126" y="1045"/>
                  <a:pt x="31174" y="1134"/>
                </a:cubicBezTo>
                <a:cubicBezTo>
                  <a:pt x="31320" y="1296"/>
                  <a:pt x="31377" y="1523"/>
                  <a:pt x="31320" y="1733"/>
                </a:cubicBezTo>
                <a:cubicBezTo>
                  <a:pt x="31225" y="2019"/>
                  <a:pt x="30958" y="2219"/>
                  <a:pt x="30650" y="2219"/>
                </a:cubicBezTo>
                <a:cubicBezTo>
                  <a:pt x="30644" y="2219"/>
                  <a:pt x="30638" y="2219"/>
                  <a:pt x="30632" y="2219"/>
                </a:cubicBezTo>
                <a:cubicBezTo>
                  <a:pt x="30340" y="2219"/>
                  <a:pt x="29960" y="2000"/>
                  <a:pt x="29895" y="1693"/>
                </a:cubicBezTo>
                <a:cubicBezTo>
                  <a:pt x="29806" y="1320"/>
                  <a:pt x="30073" y="1045"/>
                  <a:pt x="30397" y="915"/>
                </a:cubicBezTo>
                <a:lnTo>
                  <a:pt x="30413" y="397"/>
                </a:lnTo>
                <a:cubicBezTo>
                  <a:pt x="30413" y="138"/>
                  <a:pt x="30413" y="57"/>
                  <a:pt x="30413" y="0"/>
                </a:cubicBezTo>
                <a:lnTo>
                  <a:pt x="28275" y="0"/>
                </a:lnTo>
                <a:cubicBezTo>
                  <a:pt x="28275" y="73"/>
                  <a:pt x="28275" y="138"/>
                  <a:pt x="28284" y="397"/>
                </a:cubicBezTo>
                <a:lnTo>
                  <a:pt x="28300" y="875"/>
                </a:lnTo>
                <a:cubicBezTo>
                  <a:pt x="28340" y="891"/>
                  <a:pt x="28373" y="907"/>
                  <a:pt x="28413" y="923"/>
                </a:cubicBezTo>
                <a:cubicBezTo>
                  <a:pt x="28502" y="972"/>
                  <a:pt x="28567" y="1045"/>
                  <a:pt x="28615" y="1134"/>
                </a:cubicBezTo>
                <a:cubicBezTo>
                  <a:pt x="28761" y="1296"/>
                  <a:pt x="28818" y="1523"/>
                  <a:pt x="28761" y="1733"/>
                </a:cubicBezTo>
                <a:cubicBezTo>
                  <a:pt x="28666" y="2019"/>
                  <a:pt x="28399" y="2219"/>
                  <a:pt x="28091" y="2219"/>
                </a:cubicBezTo>
                <a:cubicBezTo>
                  <a:pt x="28085" y="2219"/>
                  <a:pt x="28079" y="2219"/>
                  <a:pt x="28073" y="2219"/>
                </a:cubicBezTo>
                <a:cubicBezTo>
                  <a:pt x="27781" y="2219"/>
                  <a:pt x="27401" y="2000"/>
                  <a:pt x="27336" y="1693"/>
                </a:cubicBezTo>
                <a:cubicBezTo>
                  <a:pt x="27247" y="1320"/>
                  <a:pt x="27514" y="1045"/>
                  <a:pt x="27838" y="915"/>
                </a:cubicBezTo>
                <a:cubicBezTo>
                  <a:pt x="27838" y="745"/>
                  <a:pt x="27846" y="567"/>
                  <a:pt x="27846" y="397"/>
                </a:cubicBezTo>
                <a:cubicBezTo>
                  <a:pt x="27854" y="138"/>
                  <a:pt x="27854" y="41"/>
                  <a:pt x="27854" y="0"/>
                </a:cubicBezTo>
                <a:lnTo>
                  <a:pt x="25717" y="0"/>
                </a:lnTo>
                <a:cubicBezTo>
                  <a:pt x="25717" y="49"/>
                  <a:pt x="25725" y="138"/>
                  <a:pt x="25733" y="397"/>
                </a:cubicBezTo>
                <a:cubicBezTo>
                  <a:pt x="25733" y="551"/>
                  <a:pt x="25741" y="713"/>
                  <a:pt x="25749" y="875"/>
                </a:cubicBezTo>
                <a:cubicBezTo>
                  <a:pt x="25782" y="891"/>
                  <a:pt x="25822" y="907"/>
                  <a:pt x="25854" y="923"/>
                </a:cubicBezTo>
                <a:cubicBezTo>
                  <a:pt x="25943" y="972"/>
                  <a:pt x="26016" y="1045"/>
                  <a:pt x="26057" y="1134"/>
                </a:cubicBezTo>
                <a:cubicBezTo>
                  <a:pt x="26211" y="1296"/>
                  <a:pt x="26267" y="1523"/>
                  <a:pt x="26203" y="1733"/>
                </a:cubicBezTo>
                <a:cubicBezTo>
                  <a:pt x="26115" y="2019"/>
                  <a:pt x="25841" y="2219"/>
                  <a:pt x="25540" y="2219"/>
                </a:cubicBezTo>
                <a:cubicBezTo>
                  <a:pt x="25534" y="2219"/>
                  <a:pt x="25528" y="2219"/>
                  <a:pt x="25522" y="2219"/>
                </a:cubicBezTo>
                <a:cubicBezTo>
                  <a:pt x="25223" y="2219"/>
                  <a:pt x="24850" y="2000"/>
                  <a:pt x="24778" y="1693"/>
                </a:cubicBezTo>
                <a:cubicBezTo>
                  <a:pt x="24697" y="1320"/>
                  <a:pt x="24964" y="1045"/>
                  <a:pt x="25288" y="915"/>
                </a:cubicBezTo>
                <a:cubicBezTo>
                  <a:pt x="25288" y="745"/>
                  <a:pt x="25288" y="567"/>
                  <a:pt x="25296" y="397"/>
                </a:cubicBezTo>
                <a:cubicBezTo>
                  <a:pt x="25304" y="138"/>
                  <a:pt x="25304" y="73"/>
                  <a:pt x="25304" y="0"/>
                </a:cubicBezTo>
                <a:lnTo>
                  <a:pt x="23166" y="0"/>
                </a:lnTo>
                <a:cubicBezTo>
                  <a:pt x="23166" y="73"/>
                  <a:pt x="23166" y="138"/>
                  <a:pt x="23174" y="397"/>
                </a:cubicBezTo>
                <a:cubicBezTo>
                  <a:pt x="23174" y="551"/>
                  <a:pt x="23182" y="713"/>
                  <a:pt x="23191" y="875"/>
                </a:cubicBezTo>
                <a:cubicBezTo>
                  <a:pt x="23231" y="891"/>
                  <a:pt x="23271" y="907"/>
                  <a:pt x="23304" y="923"/>
                </a:cubicBezTo>
                <a:cubicBezTo>
                  <a:pt x="23393" y="972"/>
                  <a:pt x="23466" y="1045"/>
                  <a:pt x="23506" y="1134"/>
                </a:cubicBezTo>
                <a:cubicBezTo>
                  <a:pt x="23652" y="1296"/>
                  <a:pt x="23709" y="1523"/>
                  <a:pt x="23652" y="1733"/>
                </a:cubicBezTo>
                <a:cubicBezTo>
                  <a:pt x="23557" y="2019"/>
                  <a:pt x="23290" y="2219"/>
                  <a:pt x="22982" y="2219"/>
                </a:cubicBezTo>
                <a:cubicBezTo>
                  <a:pt x="22976" y="2219"/>
                  <a:pt x="22970" y="2219"/>
                  <a:pt x="22964" y="2219"/>
                </a:cubicBezTo>
                <a:cubicBezTo>
                  <a:pt x="22672" y="2219"/>
                  <a:pt x="22292" y="2000"/>
                  <a:pt x="22227" y="1693"/>
                </a:cubicBezTo>
                <a:cubicBezTo>
                  <a:pt x="22138" y="1320"/>
                  <a:pt x="22405" y="1045"/>
                  <a:pt x="22729" y="915"/>
                </a:cubicBezTo>
                <a:cubicBezTo>
                  <a:pt x="22729" y="745"/>
                  <a:pt x="22737" y="567"/>
                  <a:pt x="22745" y="397"/>
                </a:cubicBezTo>
                <a:cubicBezTo>
                  <a:pt x="22745" y="138"/>
                  <a:pt x="22745" y="57"/>
                  <a:pt x="22745" y="0"/>
                </a:cubicBezTo>
                <a:lnTo>
                  <a:pt x="20608" y="0"/>
                </a:lnTo>
                <a:cubicBezTo>
                  <a:pt x="20608" y="73"/>
                  <a:pt x="20608" y="146"/>
                  <a:pt x="20616" y="397"/>
                </a:cubicBezTo>
                <a:cubicBezTo>
                  <a:pt x="20616" y="551"/>
                  <a:pt x="20632" y="713"/>
                  <a:pt x="20632" y="875"/>
                </a:cubicBezTo>
                <a:cubicBezTo>
                  <a:pt x="20672" y="891"/>
                  <a:pt x="20713" y="907"/>
                  <a:pt x="20745" y="923"/>
                </a:cubicBezTo>
                <a:cubicBezTo>
                  <a:pt x="20834" y="972"/>
                  <a:pt x="20907" y="1045"/>
                  <a:pt x="20948" y="1134"/>
                </a:cubicBezTo>
                <a:cubicBezTo>
                  <a:pt x="21093" y="1296"/>
                  <a:pt x="21150" y="1523"/>
                  <a:pt x="21093" y="1733"/>
                </a:cubicBezTo>
                <a:cubicBezTo>
                  <a:pt x="20998" y="2019"/>
                  <a:pt x="20732" y="2219"/>
                  <a:pt x="20423" y="2219"/>
                </a:cubicBezTo>
                <a:cubicBezTo>
                  <a:pt x="20417" y="2219"/>
                  <a:pt x="20411" y="2219"/>
                  <a:pt x="20405" y="2219"/>
                </a:cubicBezTo>
                <a:cubicBezTo>
                  <a:pt x="20114" y="2219"/>
                  <a:pt x="19733" y="2000"/>
                  <a:pt x="19668" y="1693"/>
                </a:cubicBezTo>
                <a:cubicBezTo>
                  <a:pt x="19587" y="1320"/>
                  <a:pt x="19846" y="1045"/>
                  <a:pt x="20170" y="915"/>
                </a:cubicBezTo>
                <a:lnTo>
                  <a:pt x="20187" y="397"/>
                </a:lnTo>
                <a:lnTo>
                  <a:pt x="20187" y="0"/>
                </a:lnTo>
                <a:lnTo>
                  <a:pt x="18057" y="0"/>
                </a:lnTo>
                <a:cubicBezTo>
                  <a:pt x="18057" y="73"/>
                  <a:pt x="18057" y="154"/>
                  <a:pt x="18065" y="397"/>
                </a:cubicBezTo>
                <a:lnTo>
                  <a:pt x="18081" y="875"/>
                </a:lnTo>
                <a:cubicBezTo>
                  <a:pt x="18114" y="891"/>
                  <a:pt x="18154" y="907"/>
                  <a:pt x="18187" y="923"/>
                </a:cubicBezTo>
                <a:cubicBezTo>
                  <a:pt x="18276" y="972"/>
                  <a:pt x="18349" y="1045"/>
                  <a:pt x="18389" y="1134"/>
                </a:cubicBezTo>
                <a:cubicBezTo>
                  <a:pt x="18543" y="1296"/>
                  <a:pt x="18600" y="1523"/>
                  <a:pt x="18535" y="1733"/>
                </a:cubicBezTo>
                <a:cubicBezTo>
                  <a:pt x="18447" y="2019"/>
                  <a:pt x="18173" y="2219"/>
                  <a:pt x="17872" y="2219"/>
                </a:cubicBezTo>
                <a:cubicBezTo>
                  <a:pt x="17867" y="2219"/>
                  <a:pt x="17861" y="2219"/>
                  <a:pt x="17855" y="2219"/>
                </a:cubicBezTo>
                <a:cubicBezTo>
                  <a:pt x="17563" y="2219"/>
                  <a:pt x="17183" y="2000"/>
                  <a:pt x="17110" y="1693"/>
                </a:cubicBezTo>
                <a:cubicBezTo>
                  <a:pt x="17029" y="1320"/>
                  <a:pt x="17296" y="1045"/>
                  <a:pt x="17612" y="915"/>
                </a:cubicBezTo>
                <a:lnTo>
                  <a:pt x="17628" y="397"/>
                </a:lnTo>
                <a:cubicBezTo>
                  <a:pt x="17628" y="154"/>
                  <a:pt x="17628" y="97"/>
                  <a:pt x="17628" y="0"/>
                </a:cubicBezTo>
                <a:lnTo>
                  <a:pt x="15498" y="0"/>
                </a:lnTo>
                <a:cubicBezTo>
                  <a:pt x="15498" y="73"/>
                  <a:pt x="15498" y="170"/>
                  <a:pt x="15498" y="397"/>
                </a:cubicBezTo>
                <a:lnTo>
                  <a:pt x="15515" y="875"/>
                </a:lnTo>
                <a:cubicBezTo>
                  <a:pt x="15555" y="891"/>
                  <a:pt x="15587" y="907"/>
                  <a:pt x="15628" y="923"/>
                </a:cubicBezTo>
                <a:cubicBezTo>
                  <a:pt x="15717" y="972"/>
                  <a:pt x="15782" y="1045"/>
                  <a:pt x="15830" y="1134"/>
                </a:cubicBezTo>
                <a:cubicBezTo>
                  <a:pt x="15976" y="1296"/>
                  <a:pt x="16033" y="1523"/>
                  <a:pt x="15976" y="1733"/>
                </a:cubicBezTo>
                <a:cubicBezTo>
                  <a:pt x="15881" y="2019"/>
                  <a:pt x="15614" y="2219"/>
                  <a:pt x="15306" y="2219"/>
                </a:cubicBezTo>
                <a:cubicBezTo>
                  <a:pt x="15300" y="2219"/>
                  <a:pt x="15294" y="2219"/>
                  <a:pt x="15288" y="2219"/>
                </a:cubicBezTo>
                <a:cubicBezTo>
                  <a:pt x="14996" y="2219"/>
                  <a:pt x="14616" y="2000"/>
                  <a:pt x="14551" y="1693"/>
                </a:cubicBezTo>
                <a:cubicBezTo>
                  <a:pt x="14462" y="1320"/>
                  <a:pt x="14729" y="1045"/>
                  <a:pt x="15045" y="915"/>
                </a:cubicBezTo>
                <a:lnTo>
                  <a:pt x="15061" y="397"/>
                </a:lnTo>
                <a:cubicBezTo>
                  <a:pt x="15069" y="170"/>
                  <a:pt x="15061" y="106"/>
                  <a:pt x="15061" y="0"/>
                </a:cubicBezTo>
                <a:lnTo>
                  <a:pt x="12932" y="0"/>
                </a:lnTo>
                <a:cubicBezTo>
                  <a:pt x="12940" y="235"/>
                  <a:pt x="12932" y="187"/>
                  <a:pt x="12932" y="397"/>
                </a:cubicBezTo>
                <a:lnTo>
                  <a:pt x="12948" y="875"/>
                </a:lnTo>
                <a:cubicBezTo>
                  <a:pt x="12988" y="891"/>
                  <a:pt x="13021" y="907"/>
                  <a:pt x="13061" y="923"/>
                </a:cubicBezTo>
                <a:cubicBezTo>
                  <a:pt x="13150" y="972"/>
                  <a:pt x="13215" y="1045"/>
                  <a:pt x="13264" y="1134"/>
                </a:cubicBezTo>
                <a:cubicBezTo>
                  <a:pt x="13409" y="1296"/>
                  <a:pt x="13466" y="1523"/>
                  <a:pt x="13409" y="1733"/>
                </a:cubicBezTo>
                <a:cubicBezTo>
                  <a:pt x="13314" y="2019"/>
                  <a:pt x="13048" y="2219"/>
                  <a:pt x="12739" y="2219"/>
                </a:cubicBezTo>
                <a:cubicBezTo>
                  <a:pt x="12733" y="2219"/>
                  <a:pt x="12727" y="2219"/>
                  <a:pt x="12721" y="2219"/>
                </a:cubicBezTo>
                <a:cubicBezTo>
                  <a:pt x="12430" y="2219"/>
                  <a:pt x="12049" y="2000"/>
                  <a:pt x="11976" y="1693"/>
                </a:cubicBezTo>
                <a:cubicBezTo>
                  <a:pt x="11895" y="1320"/>
                  <a:pt x="12162" y="1045"/>
                  <a:pt x="12478" y="915"/>
                </a:cubicBezTo>
                <a:lnTo>
                  <a:pt x="12494" y="397"/>
                </a:lnTo>
                <a:cubicBezTo>
                  <a:pt x="12503" y="187"/>
                  <a:pt x="12486" y="227"/>
                  <a:pt x="12494" y="0"/>
                </a:cubicBezTo>
                <a:lnTo>
                  <a:pt x="10373" y="0"/>
                </a:lnTo>
                <a:lnTo>
                  <a:pt x="10373" y="397"/>
                </a:lnTo>
                <a:lnTo>
                  <a:pt x="10389" y="875"/>
                </a:lnTo>
                <a:cubicBezTo>
                  <a:pt x="10422" y="891"/>
                  <a:pt x="10462" y="907"/>
                  <a:pt x="10503" y="923"/>
                </a:cubicBezTo>
                <a:cubicBezTo>
                  <a:pt x="10584" y="972"/>
                  <a:pt x="10656" y="1045"/>
                  <a:pt x="10705" y="1134"/>
                </a:cubicBezTo>
                <a:cubicBezTo>
                  <a:pt x="10851" y="1296"/>
                  <a:pt x="10907" y="1523"/>
                  <a:pt x="10843" y="1733"/>
                </a:cubicBezTo>
                <a:cubicBezTo>
                  <a:pt x="10755" y="2019"/>
                  <a:pt x="10481" y="2219"/>
                  <a:pt x="10180" y="2219"/>
                </a:cubicBezTo>
                <a:cubicBezTo>
                  <a:pt x="10174" y="2219"/>
                  <a:pt x="10168" y="2219"/>
                  <a:pt x="10162" y="2219"/>
                </a:cubicBezTo>
                <a:cubicBezTo>
                  <a:pt x="9871" y="2219"/>
                  <a:pt x="9490" y="2000"/>
                  <a:pt x="9418" y="1693"/>
                </a:cubicBezTo>
                <a:cubicBezTo>
                  <a:pt x="9337" y="1320"/>
                  <a:pt x="9604" y="1045"/>
                  <a:pt x="9920" y="915"/>
                </a:cubicBezTo>
                <a:lnTo>
                  <a:pt x="9936" y="397"/>
                </a:lnTo>
                <a:cubicBezTo>
                  <a:pt x="9936" y="203"/>
                  <a:pt x="9928" y="211"/>
                  <a:pt x="9936" y="0"/>
                </a:cubicBezTo>
                <a:lnTo>
                  <a:pt x="7814" y="0"/>
                </a:lnTo>
                <a:lnTo>
                  <a:pt x="7814" y="397"/>
                </a:lnTo>
                <a:lnTo>
                  <a:pt x="7831" y="875"/>
                </a:lnTo>
                <a:cubicBezTo>
                  <a:pt x="7871" y="891"/>
                  <a:pt x="7912" y="907"/>
                  <a:pt x="7944" y="923"/>
                </a:cubicBezTo>
                <a:cubicBezTo>
                  <a:pt x="8033" y="972"/>
                  <a:pt x="8106" y="1045"/>
                  <a:pt x="8146" y="1134"/>
                </a:cubicBezTo>
                <a:cubicBezTo>
                  <a:pt x="8292" y="1296"/>
                  <a:pt x="8349" y="1523"/>
                  <a:pt x="8292" y="1733"/>
                </a:cubicBezTo>
                <a:cubicBezTo>
                  <a:pt x="8197" y="2019"/>
                  <a:pt x="7930" y="2219"/>
                  <a:pt x="7622" y="2219"/>
                </a:cubicBezTo>
                <a:cubicBezTo>
                  <a:pt x="7616" y="2219"/>
                  <a:pt x="7610" y="2219"/>
                  <a:pt x="7604" y="2219"/>
                </a:cubicBezTo>
                <a:cubicBezTo>
                  <a:pt x="7312" y="2219"/>
                  <a:pt x="6940" y="2000"/>
                  <a:pt x="6867" y="1693"/>
                </a:cubicBezTo>
                <a:cubicBezTo>
                  <a:pt x="6778" y="1320"/>
                  <a:pt x="7045" y="1045"/>
                  <a:pt x="7369" y="915"/>
                </a:cubicBezTo>
                <a:cubicBezTo>
                  <a:pt x="7369" y="745"/>
                  <a:pt x="7377" y="567"/>
                  <a:pt x="7385" y="397"/>
                </a:cubicBezTo>
                <a:cubicBezTo>
                  <a:pt x="7385" y="219"/>
                  <a:pt x="7385" y="195"/>
                  <a:pt x="7385" y="0"/>
                </a:cubicBezTo>
                <a:lnTo>
                  <a:pt x="5264" y="0"/>
                </a:lnTo>
                <a:lnTo>
                  <a:pt x="5264" y="397"/>
                </a:lnTo>
                <a:cubicBezTo>
                  <a:pt x="5264" y="543"/>
                  <a:pt x="5272" y="713"/>
                  <a:pt x="5272" y="875"/>
                </a:cubicBezTo>
                <a:cubicBezTo>
                  <a:pt x="5312" y="891"/>
                  <a:pt x="5353" y="907"/>
                  <a:pt x="5385" y="923"/>
                </a:cubicBezTo>
                <a:cubicBezTo>
                  <a:pt x="5474" y="972"/>
                  <a:pt x="5547" y="1045"/>
                  <a:pt x="5588" y="1134"/>
                </a:cubicBezTo>
                <a:cubicBezTo>
                  <a:pt x="5733" y="1296"/>
                  <a:pt x="5790" y="1523"/>
                  <a:pt x="5733" y="1733"/>
                </a:cubicBezTo>
                <a:cubicBezTo>
                  <a:pt x="5638" y="2019"/>
                  <a:pt x="5372" y="2219"/>
                  <a:pt x="5063" y="2219"/>
                </a:cubicBezTo>
                <a:cubicBezTo>
                  <a:pt x="5057" y="2219"/>
                  <a:pt x="5051" y="2219"/>
                  <a:pt x="5045" y="2219"/>
                </a:cubicBezTo>
                <a:cubicBezTo>
                  <a:pt x="4754" y="2219"/>
                  <a:pt x="4381" y="2000"/>
                  <a:pt x="4308" y="1693"/>
                </a:cubicBezTo>
                <a:cubicBezTo>
                  <a:pt x="4227" y="1320"/>
                  <a:pt x="4495" y="1045"/>
                  <a:pt x="4810" y="915"/>
                </a:cubicBezTo>
                <a:cubicBezTo>
                  <a:pt x="4810" y="745"/>
                  <a:pt x="4819" y="567"/>
                  <a:pt x="4827" y="397"/>
                </a:cubicBezTo>
                <a:lnTo>
                  <a:pt x="4827" y="0"/>
                </a:lnTo>
                <a:lnTo>
                  <a:pt x="2713" y="0"/>
                </a:lnTo>
                <a:lnTo>
                  <a:pt x="2713" y="397"/>
                </a:lnTo>
                <a:cubicBezTo>
                  <a:pt x="2713" y="551"/>
                  <a:pt x="2721" y="713"/>
                  <a:pt x="2721" y="875"/>
                </a:cubicBezTo>
                <a:cubicBezTo>
                  <a:pt x="2762" y="891"/>
                  <a:pt x="2802" y="907"/>
                  <a:pt x="2835" y="923"/>
                </a:cubicBezTo>
                <a:cubicBezTo>
                  <a:pt x="2924" y="972"/>
                  <a:pt x="2997" y="1045"/>
                  <a:pt x="3037" y="1134"/>
                </a:cubicBezTo>
                <a:cubicBezTo>
                  <a:pt x="3191" y="1296"/>
                  <a:pt x="3240" y="1523"/>
                  <a:pt x="3183" y="1733"/>
                </a:cubicBezTo>
                <a:cubicBezTo>
                  <a:pt x="3088" y="2019"/>
                  <a:pt x="2821" y="2219"/>
                  <a:pt x="2521" y="2219"/>
                </a:cubicBezTo>
                <a:cubicBezTo>
                  <a:pt x="2515" y="2219"/>
                  <a:pt x="2509" y="2219"/>
                  <a:pt x="2503" y="2219"/>
                </a:cubicBezTo>
                <a:cubicBezTo>
                  <a:pt x="2203" y="2219"/>
                  <a:pt x="1831" y="2000"/>
                  <a:pt x="1758" y="1693"/>
                </a:cubicBezTo>
                <a:cubicBezTo>
                  <a:pt x="1677" y="1320"/>
                  <a:pt x="1944" y="1045"/>
                  <a:pt x="2268" y="915"/>
                </a:cubicBezTo>
                <a:cubicBezTo>
                  <a:pt x="2268" y="745"/>
                  <a:pt x="2276" y="567"/>
                  <a:pt x="2276" y="397"/>
                </a:cubicBezTo>
                <a:lnTo>
                  <a:pt x="22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9"/>
          <p:cNvSpPr txBox="1">
            <a:spLocks noGrp="1"/>
          </p:cNvSpPr>
          <p:nvPr>
            <p:ph type="title"/>
          </p:nvPr>
        </p:nvSpPr>
        <p:spPr>
          <a:xfrm>
            <a:off x="715100" y="2513863"/>
            <a:ext cx="4108800" cy="6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 b="1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7" name="Google Shape;347;p9"/>
          <p:cNvSpPr txBox="1">
            <a:spLocks noGrp="1"/>
          </p:cNvSpPr>
          <p:nvPr>
            <p:ph type="subTitle" idx="1"/>
          </p:nvPr>
        </p:nvSpPr>
        <p:spPr>
          <a:xfrm>
            <a:off x="720000" y="3285788"/>
            <a:ext cx="410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9"/>
          <p:cNvSpPr/>
          <p:nvPr/>
        </p:nvSpPr>
        <p:spPr>
          <a:xfrm rot="10800000" flipH="1">
            <a:off x="8032959" y="730363"/>
            <a:ext cx="544006" cy="934791"/>
          </a:xfrm>
          <a:custGeom>
            <a:avLst/>
            <a:gdLst/>
            <a:ahLst/>
            <a:cxnLst/>
            <a:rect l="l" t="t" r="r" b="b"/>
            <a:pathLst>
              <a:path w="18775" h="32262" extrusionOk="0">
                <a:moveTo>
                  <a:pt x="11539" y="9839"/>
                </a:moveTo>
                <a:cubicBezTo>
                  <a:pt x="11540" y="9839"/>
                  <a:pt x="11541" y="9839"/>
                  <a:pt x="11542" y="9839"/>
                </a:cubicBezTo>
                <a:lnTo>
                  <a:pt x="11542" y="9839"/>
                </a:lnTo>
                <a:cubicBezTo>
                  <a:pt x="11542" y="9839"/>
                  <a:pt x="11543" y="9840"/>
                  <a:pt x="11543" y="9840"/>
                </a:cubicBezTo>
                <a:lnTo>
                  <a:pt x="11543" y="9840"/>
                </a:lnTo>
                <a:cubicBezTo>
                  <a:pt x="11542" y="9839"/>
                  <a:pt x="11540" y="9839"/>
                  <a:pt x="11539" y="9839"/>
                </a:cubicBezTo>
                <a:close/>
                <a:moveTo>
                  <a:pt x="10445" y="9705"/>
                </a:moveTo>
                <a:cubicBezTo>
                  <a:pt x="10662" y="9705"/>
                  <a:pt x="10879" y="9721"/>
                  <a:pt x="11095" y="9752"/>
                </a:cubicBezTo>
                <a:lnTo>
                  <a:pt x="11095" y="9752"/>
                </a:lnTo>
                <a:cubicBezTo>
                  <a:pt x="11229" y="10795"/>
                  <a:pt x="10928" y="11809"/>
                  <a:pt x="10083" y="12588"/>
                </a:cubicBezTo>
                <a:cubicBezTo>
                  <a:pt x="9204" y="13399"/>
                  <a:pt x="7980" y="13766"/>
                  <a:pt x="6789" y="13766"/>
                </a:cubicBezTo>
                <a:cubicBezTo>
                  <a:pt x="6551" y="13766"/>
                  <a:pt x="6314" y="13751"/>
                  <a:pt x="6081" y="13723"/>
                </a:cubicBezTo>
                <a:cubicBezTo>
                  <a:pt x="5889" y="13699"/>
                  <a:pt x="5740" y="13676"/>
                  <a:pt x="5598" y="13647"/>
                </a:cubicBezTo>
                <a:lnTo>
                  <a:pt x="5598" y="13647"/>
                </a:lnTo>
                <a:cubicBezTo>
                  <a:pt x="6034" y="12537"/>
                  <a:pt x="6747" y="11427"/>
                  <a:pt x="7709" y="10660"/>
                </a:cubicBezTo>
                <a:cubicBezTo>
                  <a:pt x="8507" y="10024"/>
                  <a:pt x="9470" y="9705"/>
                  <a:pt x="10445" y="9705"/>
                </a:cubicBezTo>
                <a:close/>
                <a:moveTo>
                  <a:pt x="14564" y="19435"/>
                </a:moveTo>
                <a:lnTo>
                  <a:pt x="14564" y="19435"/>
                </a:lnTo>
                <a:cubicBezTo>
                  <a:pt x="14564" y="19444"/>
                  <a:pt x="14564" y="19453"/>
                  <a:pt x="14564" y="19461"/>
                </a:cubicBezTo>
                <a:lnTo>
                  <a:pt x="14564" y="19461"/>
                </a:lnTo>
                <a:cubicBezTo>
                  <a:pt x="14564" y="19461"/>
                  <a:pt x="14563" y="19461"/>
                  <a:pt x="14563" y="19461"/>
                </a:cubicBezTo>
                <a:lnTo>
                  <a:pt x="14563" y="19461"/>
                </a:lnTo>
                <a:cubicBezTo>
                  <a:pt x="14563" y="19453"/>
                  <a:pt x="14564" y="19445"/>
                  <a:pt x="14564" y="19435"/>
                </a:cubicBezTo>
                <a:close/>
                <a:moveTo>
                  <a:pt x="14428" y="19664"/>
                </a:moveTo>
                <a:lnTo>
                  <a:pt x="14428" y="19664"/>
                </a:lnTo>
                <a:cubicBezTo>
                  <a:pt x="14436" y="19665"/>
                  <a:pt x="14444" y="19667"/>
                  <a:pt x="14452" y="19669"/>
                </a:cubicBezTo>
                <a:cubicBezTo>
                  <a:pt x="14443" y="19667"/>
                  <a:pt x="14435" y="19665"/>
                  <a:pt x="14428" y="19664"/>
                </a:cubicBezTo>
                <a:close/>
                <a:moveTo>
                  <a:pt x="14531" y="19694"/>
                </a:moveTo>
                <a:lnTo>
                  <a:pt x="14531" y="19694"/>
                </a:lnTo>
                <a:cubicBezTo>
                  <a:pt x="14531" y="19694"/>
                  <a:pt x="14531" y="19694"/>
                  <a:pt x="14531" y="19695"/>
                </a:cubicBezTo>
                <a:lnTo>
                  <a:pt x="14531" y="19695"/>
                </a:lnTo>
                <a:cubicBezTo>
                  <a:pt x="14531" y="19696"/>
                  <a:pt x="14530" y="19697"/>
                  <a:pt x="14530" y="19698"/>
                </a:cubicBezTo>
                <a:lnTo>
                  <a:pt x="14530" y="19698"/>
                </a:lnTo>
                <a:cubicBezTo>
                  <a:pt x="14530" y="19697"/>
                  <a:pt x="14530" y="19696"/>
                  <a:pt x="14531" y="19694"/>
                </a:cubicBezTo>
                <a:close/>
                <a:moveTo>
                  <a:pt x="14779" y="19781"/>
                </a:moveTo>
                <a:cubicBezTo>
                  <a:pt x="14780" y="19781"/>
                  <a:pt x="14781" y="19782"/>
                  <a:pt x="14782" y="19782"/>
                </a:cubicBezTo>
                <a:lnTo>
                  <a:pt x="14782" y="19782"/>
                </a:lnTo>
                <a:cubicBezTo>
                  <a:pt x="14814" y="19800"/>
                  <a:pt x="14847" y="19818"/>
                  <a:pt x="14880" y="19835"/>
                </a:cubicBezTo>
                <a:lnTo>
                  <a:pt x="14880" y="19835"/>
                </a:lnTo>
                <a:cubicBezTo>
                  <a:pt x="14885" y="19839"/>
                  <a:pt x="14888" y="19841"/>
                  <a:pt x="14887" y="19841"/>
                </a:cubicBezTo>
                <a:cubicBezTo>
                  <a:pt x="14883" y="19841"/>
                  <a:pt x="14854" y="19826"/>
                  <a:pt x="14779" y="19781"/>
                </a:cubicBezTo>
                <a:close/>
                <a:moveTo>
                  <a:pt x="5402" y="20224"/>
                </a:moveTo>
                <a:lnTo>
                  <a:pt x="5402" y="20224"/>
                </a:lnTo>
                <a:cubicBezTo>
                  <a:pt x="5403" y="20227"/>
                  <a:pt x="5404" y="20230"/>
                  <a:pt x="5405" y="20233"/>
                </a:cubicBezTo>
                <a:cubicBezTo>
                  <a:pt x="5404" y="20229"/>
                  <a:pt x="5403" y="20227"/>
                  <a:pt x="5402" y="20224"/>
                </a:cubicBezTo>
                <a:close/>
                <a:moveTo>
                  <a:pt x="6201" y="21492"/>
                </a:moveTo>
                <a:cubicBezTo>
                  <a:pt x="6209" y="21500"/>
                  <a:pt x="6216" y="21507"/>
                  <a:pt x="6220" y="21512"/>
                </a:cubicBezTo>
                <a:lnTo>
                  <a:pt x="6220" y="21512"/>
                </a:lnTo>
                <a:cubicBezTo>
                  <a:pt x="6211" y="21507"/>
                  <a:pt x="6204" y="21503"/>
                  <a:pt x="6203" y="21503"/>
                </a:cubicBezTo>
                <a:lnTo>
                  <a:pt x="6203" y="21503"/>
                </a:lnTo>
                <a:cubicBezTo>
                  <a:pt x="6201" y="21503"/>
                  <a:pt x="6207" y="21509"/>
                  <a:pt x="6227" y="21522"/>
                </a:cubicBezTo>
                <a:lnTo>
                  <a:pt x="6227" y="21522"/>
                </a:lnTo>
                <a:cubicBezTo>
                  <a:pt x="6227" y="21521"/>
                  <a:pt x="6224" y="21517"/>
                  <a:pt x="6220" y="21512"/>
                </a:cubicBezTo>
                <a:lnTo>
                  <a:pt x="6220" y="21512"/>
                </a:lnTo>
                <a:cubicBezTo>
                  <a:pt x="6225" y="21514"/>
                  <a:pt x="6229" y="21517"/>
                  <a:pt x="6235" y="21520"/>
                </a:cubicBezTo>
                <a:lnTo>
                  <a:pt x="6235" y="21520"/>
                </a:lnTo>
                <a:cubicBezTo>
                  <a:pt x="6221" y="21509"/>
                  <a:pt x="6209" y="21499"/>
                  <a:pt x="6201" y="21492"/>
                </a:cubicBezTo>
                <a:close/>
                <a:moveTo>
                  <a:pt x="6375" y="21627"/>
                </a:moveTo>
                <a:lnTo>
                  <a:pt x="6375" y="21627"/>
                </a:lnTo>
                <a:cubicBezTo>
                  <a:pt x="6416" y="21647"/>
                  <a:pt x="6467" y="21686"/>
                  <a:pt x="6462" y="21686"/>
                </a:cubicBezTo>
                <a:cubicBezTo>
                  <a:pt x="6459" y="21686"/>
                  <a:pt x="6435" y="21671"/>
                  <a:pt x="6375" y="21627"/>
                </a:cubicBezTo>
                <a:close/>
                <a:moveTo>
                  <a:pt x="13539" y="19563"/>
                </a:moveTo>
                <a:cubicBezTo>
                  <a:pt x="13800" y="19563"/>
                  <a:pt x="14065" y="19593"/>
                  <a:pt x="14362" y="19651"/>
                </a:cubicBezTo>
                <a:lnTo>
                  <a:pt x="14362" y="19651"/>
                </a:lnTo>
                <a:cubicBezTo>
                  <a:pt x="14361" y="19651"/>
                  <a:pt x="14361" y="19650"/>
                  <a:pt x="14360" y="19650"/>
                </a:cubicBezTo>
                <a:lnTo>
                  <a:pt x="14360" y="19650"/>
                </a:lnTo>
                <a:cubicBezTo>
                  <a:pt x="14356" y="19650"/>
                  <a:pt x="14474" y="19677"/>
                  <a:pt x="14524" y="19692"/>
                </a:cubicBezTo>
                <a:lnTo>
                  <a:pt x="14524" y="19692"/>
                </a:lnTo>
                <a:cubicBezTo>
                  <a:pt x="14500" y="19721"/>
                  <a:pt x="14430" y="19855"/>
                  <a:pt x="14394" y="19897"/>
                </a:cubicBezTo>
                <a:cubicBezTo>
                  <a:pt x="14302" y="20001"/>
                  <a:pt x="14196" y="20094"/>
                  <a:pt x="14081" y="20172"/>
                </a:cubicBezTo>
                <a:cubicBezTo>
                  <a:pt x="13177" y="20806"/>
                  <a:pt x="12056" y="21269"/>
                  <a:pt x="11014" y="21622"/>
                </a:cubicBezTo>
                <a:cubicBezTo>
                  <a:pt x="10687" y="21733"/>
                  <a:pt x="10331" y="21835"/>
                  <a:pt x="9972" y="21917"/>
                </a:cubicBezTo>
                <a:lnTo>
                  <a:pt x="9972" y="21917"/>
                </a:lnTo>
                <a:cubicBezTo>
                  <a:pt x="10122" y="21614"/>
                  <a:pt x="10301" y="21325"/>
                  <a:pt x="10516" y="21055"/>
                </a:cubicBezTo>
                <a:cubicBezTo>
                  <a:pt x="11024" y="20420"/>
                  <a:pt x="11687" y="19956"/>
                  <a:pt x="12469" y="19729"/>
                </a:cubicBezTo>
                <a:cubicBezTo>
                  <a:pt x="12861" y="19615"/>
                  <a:pt x="13196" y="19563"/>
                  <a:pt x="13539" y="19563"/>
                </a:cubicBezTo>
                <a:close/>
                <a:moveTo>
                  <a:pt x="11319" y="30029"/>
                </a:moveTo>
                <a:cubicBezTo>
                  <a:pt x="11321" y="30030"/>
                  <a:pt x="11324" y="30031"/>
                  <a:pt x="11326" y="30033"/>
                </a:cubicBezTo>
                <a:lnTo>
                  <a:pt x="11326" y="30033"/>
                </a:lnTo>
                <a:cubicBezTo>
                  <a:pt x="11324" y="30031"/>
                  <a:pt x="11321" y="30030"/>
                  <a:pt x="11319" y="30029"/>
                </a:cubicBezTo>
                <a:close/>
                <a:moveTo>
                  <a:pt x="11354" y="30050"/>
                </a:moveTo>
                <a:cubicBezTo>
                  <a:pt x="11371" y="30061"/>
                  <a:pt x="11384" y="30070"/>
                  <a:pt x="11384" y="30070"/>
                </a:cubicBezTo>
                <a:cubicBezTo>
                  <a:pt x="11384" y="30070"/>
                  <a:pt x="11376" y="30064"/>
                  <a:pt x="11354" y="30050"/>
                </a:cubicBezTo>
                <a:close/>
                <a:moveTo>
                  <a:pt x="7317" y="0"/>
                </a:moveTo>
                <a:cubicBezTo>
                  <a:pt x="7270" y="0"/>
                  <a:pt x="7223" y="6"/>
                  <a:pt x="7178" y="18"/>
                </a:cubicBezTo>
                <a:lnTo>
                  <a:pt x="7180" y="16"/>
                </a:lnTo>
                <a:lnTo>
                  <a:pt x="7180" y="16"/>
                </a:lnTo>
                <a:cubicBezTo>
                  <a:pt x="5272" y="516"/>
                  <a:pt x="3590" y="2046"/>
                  <a:pt x="2379" y="3540"/>
                </a:cubicBezTo>
                <a:cubicBezTo>
                  <a:pt x="1125" y="5085"/>
                  <a:pt x="1" y="7133"/>
                  <a:pt x="354" y="9187"/>
                </a:cubicBezTo>
                <a:cubicBezTo>
                  <a:pt x="528" y="10208"/>
                  <a:pt x="1128" y="11231"/>
                  <a:pt x="1751" y="12044"/>
                </a:cubicBezTo>
                <a:cubicBezTo>
                  <a:pt x="2202" y="12632"/>
                  <a:pt x="2716" y="13169"/>
                  <a:pt x="3288" y="13637"/>
                </a:cubicBezTo>
                <a:lnTo>
                  <a:pt x="3288" y="13637"/>
                </a:lnTo>
                <a:cubicBezTo>
                  <a:pt x="3104" y="14426"/>
                  <a:pt x="3013" y="15234"/>
                  <a:pt x="3009" y="16020"/>
                </a:cubicBezTo>
                <a:cubicBezTo>
                  <a:pt x="2996" y="18411"/>
                  <a:pt x="3836" y="20793"/>
                  <a:pt x="5734" y="22337"/>
                </a:cubicBezTo>
                <a:cubicBezTo>
                  <a:pt x="6244" y="22751"/>
                  <a:pt x="6803" y="23099"/>
                  <a:pt x="7400" y="23354"/>
                </a:cubicBezTo>
                <a:lnTo>
                  <a:pt x="7400" y="23354"/>
                </a:lnTo>
                <a:cubicBezTo>
                  <a:pt x="7276" y="25244"/>
                  <a:pt x="7763" y="27144"/>
                  <a:pt x="8821" y="28743"/>
                </a:cubicBezTo>
                <a:cubicBezTo>
                  <a:pt x="10106" y="30685"/>
                  <a:pt x="12297" y="32262"/>
                  <a:pt x="14686" y="32262"/>
                </a:cubicBezTo>
                <a:cubicBezTo>
                  <a:pt x="14772" y="32262"/>
                  <a:pt x="14859" y="32260"/>
                  <a:pt x="14945" y="32256"/>
                </a:cubicBezTo>
                <a:cubicBezTo>
                  <a:pt x="16208" y="32195"/>
                  <a:pt x="17351" y="31684"/>
                  <a:pt x="18385" y="30981"/>
                </a:cubicBezTo>
                <a:cubicBezTo>
                  <a:pt x="18775" y="30716"/>
                  <a:pt x="17560" y="29348"/>
                  <a:pt x="16835" y="29348"/>
                </a:cubicBezTo>
                <a:cubicBezTo>
                  <a:pt x="16743" y="29348"/>
                  <a:pt x="16660" y="29370"/>
                  <a:pt x="16588" y="29418"/>
                </a:cubicBezTo>
                <a:cubicBezTo>
                  <a:pt x="15622" y="30074"/>
                  <a:pt x="14460" y="30554"/>
                  <a:pt x="13283" y="30554"/>
                </a:cubicBezTo>
                <a:cubicBezTo>
                  <a:pt x="12954" y="30554"/>
                  <a:pt x="12623" y="30517"/>
                  <a:pt x="12295" y="30434"/>
                </a:cubicBezTo>
                <a:cubicBezTo>
                  <a:pt x="12025" y="30369"/>
                  <a:pt x="11765" y="30270"/>
                  <a:pt x="11519" y="30139"/>
                </a:cubicBezTo>
                <a:cubicBezTo>
                  <a:pt x="11459" y="30108"/>
                  <a:pt x="11400" y="30075"/>
                  <a:pt x="11341" y="30042"/>
                </a:cubicBezTo>
                <a:lnTo>
                  <a:pt x="11341" y="30042"/>
                </a:lnTo>
                <a:cubicBezTo>
                  <a:pt x="11325" y="30031"/>
                  <a:pt x="11303" y="30016"/>
                  <a:pt x="11274" y="29997"/>
                </a:cubicBezTo>
                <a:cubicBezTo>
                  <a:pt x="11210" y="29954"/>
                  <a:pt x="11148" y="29909"/>
                  <a:pt x="11086" y="29863"/>
                </a:cubicBezTo>
                <a:lnTo>
                  <a:pt x="11086" y="29863"/>
                </a:lnTo>
                <a:cubicBezTo>
                  <a:pt x="11131" y="29896"/>
                  <a:pt x="11150" y="29909"/>
                  <a:pt x="11151" y="29909"/>
                </a:cubicBezTo>
                <a:cubicBezTo>
                  <a:pt x="11155" y="29909"/>
                  <a:pt x="10984" y="29777"/>
                  <a:pt x="10976" y="29768"/>
                </a:cubicBezTo>
                <a:cubicBezTo>
                  <a:pt x="10678" y="29509"/>
                  <a:pt x="10327" y="29073"/>
                  <a:pt x="10027" y="28493"/>
                </a:cubicBezTo>
                <a:cubicBezTo>
                  <a:pt x="9337" y="27155"/>
                  <a:pt x="9166" y="25627"/>
                  <a:pt x="9349" y="24145"/>
                </a:cubicBezTo>
                <a:cubicBezTo>
                  <a:pt x="9363" y="24036"/>
                  <a:pt x="9378" y="23928"/>
                  <a:pt x="9396" y="23820"/>
                </a:cubicBezTo>
                <a:lnTo>
                  <a:pt x="9396" y="23820"/>
                </a:lnTo>
                <a:cubicBezTo>
                  <a:pt x="9512" y="23826"/>
                  <a:pt x="9629" y="23829"/>
                  <a:pt x="9745" y="23829"/>
                </a:cubicBezTo>
                <a:cubicBezTo>
                  <a:pt x="11066" y="23829"/>
                  <a:pt x="12368" y="23457"/>
                  <a:pt x="13576" y="22940"/>
                </a:cubicBezTo>
                <a:cubicBezTo>
                  <a:pt x="14372" y="22599"/>
                  <a:pt x="15249" y="22217"/>
                  <a:pt x="15944" y="21691"/>
                </a:cubicBezTo>
                <a:cubicBezTo>
                  <a:pt x="16239" y="21468"/>
                  <a:pt x="16470" y="21138"/>
                  <a:pt x="16465" y="20755"/>
                </a:cubicBezTo>
                <a:cubicBezTo>
                  <a:pt x="16457" y="20086"/>
                  <a:pt x="15923" y="19490"/>
                  <a:pt x="15455" y="19074"/>
                </a:cubicBezTo>
                <a:cubicBezTo>
                  <a:pt x="14955" y="18630"/>
                  <a:pt x="14369" y="18295"/>
                  <a:pt x="13731" y="18092"/>
                </a:cubicBezTo>
                <a:cubicBezTo>
                  <a:pt x="13237" y="17937"/>
                  <a:pt x="12713" y="17854"/>
                  <a:pt x="12191" y="17854"/>
                </a:cubicBezTo>
                <a:cubicBezTo>
                  <a:pt x="11512" y="17854"/>
                  <a:pt x="10835" y="17993"/>
                  <a:pt x="10226" y="18295"/>
                </a:cubicBezTo>
                <a:cubicBezTo>
                  <a:pt x="8798" y="19001"/>
                  <a:pt x="7985" y="20364"/>
                  <a:pt x="7622" y="21880"/>
                </a:cubicBezTo>
                <a:cubicBezTo>
                  <a:pt x="7609" y="21936"/>
                  <a:pt x="7596" y="21993"/>
                  <a:pt x="7583" y="22050"/>
                </a:cubicBezTo>
                <a:lnTo>
                  <a:pt x="7583" y="22050"/>
                </a:lnTo>
                <a:cubicBezTo>
                  <a:pt x="7518" y="22040"/>
                  <a:pt x="7454" y="22029"/>
                  <a:pt x="7389" y="22017"/>
                </a:cubicBezTo>
                <a:cubicBezTo>
                  <a:pt x="7357" y="22011"/>
                  <a:pt x="7203" y="21972"/>
                  <a:pt x="7196" y="21972"/>
                </a:cubicBezTo>
                <a:lnTo>
                  <a:pt x="7196" y="21972"/>
                </a:lnTo>
                <a:cubicBezTo>
                  <a:pt x="7194" y="21972"/>
                  <a:pt x="7207" y="21976"/>
                  <a:pt x="7243" y="21987"/>
                </a:cubicBezTo>
                <a:lnTo>
                  <a:pt x="7243" y="21987"/>
                </a:lnTo>
                <a:cubicBezTo>
                  <a:pt x="7181" y="21970"/>
                  <a:pt x="7118" y="21953"/>
                  <a:pt x="7057" y="21932"/>
                </a:cubicBezTo>
                <a:cubicBezTo>
                  <a:pt x="6983" y="21908"/>
                  <a:pt x="6913" y="21886"/>
                  <a:pt x="6843" y="21859"/>
                </a:cubicBezTo>
                <a:cubicBezTo>
                  <a:pt x="6797" y="21842"/>
                  <a:pt x="6737" y="21816"/>
                  <a:pt x="6699" y="21799"/>
                </a:cubicBezTo>
                <a:lnTo>
                  <a:pt x="6699" y="21799"/>
                </a:lnTo>
                <a:cubicBezTo>
                  <a:pt x="6593" y="21738"/>
                  <a:pt x="6481" y="21664"/>
                  <a:pt x="6372" y="21625"/>
                </a:cubicBezTo>
                <a:lnTo>
                  <a:pt x="6372" y="21625"/>
                </a:lnTo>
                <a:cubicBezTo>
                  <a:pt x="6367" y="21622"/>
                  <a:pt x="6362" y="21618"/>
                  <a:pt x="6357" y="21614"/>
                </a:cubicBezTo>
                <a:cubicBezTo>
                  <a:pt x="6355" y="21613"/>
                  <a:pt x="6353" y="21612"/>
                  <a:pt x="6352" y="21610"/>
                </a:cubicBezTo>
                <a:lnTo>
                  <a:pt x="6352" y="21610"/>
                </a:lnTo>
                <a:cubicBezTo>
                  <a:pt x="6354" y="21614"/>
                  <a:pt x="6354" y="21617"/>
                  <a:pt x="6352" y="21619"/>
                </a:cubicBezTo>
                <a:cubicBezTo>
                  <a:pt x="6352" y="21619"/>
                  <a:pt x="6352" y="21619"/>
                  <a:pt x="6352" y="21619"/>
                </a:cubicBezTo>
                <a:cubicBezTo>
                  <a:pt x="6351" y="21619"/>
                  <a:pt x="6313" y="21588"/>
                  <a:pt x="6275" y="21555"/>
                </a:cubicBezTo>
                <a:lnTo>
                  <a:pt x="6275" y="21555"/>
                </a:lnTo>
                <a:cubicBezTo>
                  <a:pt x="6301" y="21572"/>
                  <a:pt x="6327" y="21592"/>
                  <a:pt x="6352" y="21610"/>
                </a:cubicBezTo>
                <a:lnTo>
                  <a:pt x="6352" y="21610"/>
                </a:lnTo>
                <a:cubicBezTo>
                  <a:pt x="6340" y="21589"/>
                  <a:pt x="6275" y="21545"/>
                  <a:pt x="6235" y="21520"/>
                </a:cubicBezTo>
                <a:lnTo>
                  <a:pt x="6235" y="21520"/>
                </a:lnTo>
                <a:cubicBezTo>
                  <a:pt x="6247" y="21531"/>
                  <a:pt x="6261" y="21543"/>
                  <a:pt x="6275" y="21555"/>
                </a:cubicBezTo>
                <a:lnTo>
                  <a:pt x="6275" y="21555"/>
                </a:lnTo>
                <a:cubicBezTo>
                  <a:pt x="6274" y="21554"/>
                  <a:pt x="6272" y="21553"/>
                  <a:pt x="6271" y="21552"/>
                </a:cubicBezTo>
                <a:cubicBezTo>
                  <a:pt x="6252" y="21540"/>
                  <a:pt x="6237" y="21530"/>
                  <a:pt x="6227" y="21522"/>
                </a:cubicBezTo>
                <a:lnTo>
                  <a:pt x="6227" y="21522"/>
                </a:lnTo>
                <a:cubicBezTo>
                  <a:pt x="6227" y="21523"/>
                  <a:pt x="6226" y="21523"/>
                  <a:pt x="6226" y="21523"/>
                </a:cubicBezTo>
                <a:cubicBezTo>
                  <a:pt x="6226" y="21524"/>
                  <a:pt x="6225" y="21524"/>
                  <a:pt x="6224" y="21524"/>
                </a:cubicBezTo>
                <a:cubicBezTo>
                  <a:pt x="6214" y="21524"/>
                  <a:pt x="6180" y="21488"/>
                  <a:pt x="6139" y="21440"/>
                </a:cubicBezTo>
                <a:lnTo>
                  <a:pt x="6139" y="21440"/>
                </a:lnTo>
                <a:cubicBezTo>
                  <a:pt x="6153" y="21451"/>
                  <a:pt x="6170" y="21466"/>
                  <a:pt x="6191" y="21483"/>
                </a:cubicBezTo>
                <a:cubicBezTo>
                  <a:pt x="6193" y="21485"/>
                  <a:pt x="6196" y="21488"/>
                  <a:pt x="6201" y="21492"/>
                </a:cubicBezTo>
                <a:lnTo>
                  <a:pt x="6201" y="21492"/>
                </a:lnTo>
                <a:cubicBezTo>
                  <a:pt x="6181" y="21472"/>
                  <a:pt x="6152" y="21447"/>
                  <a:pt x="6130" y="21428"/>
                </a:cubicBezTo>
                <a:lnTo>
                  <a:pt x="6130" y="21428"/>
                </a:lnTo>
                <a:cubicBezTo>
                  <a:pt x="6133" y="21432"/>
                  <a:pt x="6136" y="21436"/>
                  <a:pt x="6139" y="21440"/>
                </a:cubicBezTo>
                <a:lnTo>
                  <a:pt x="6139" y="21440"/>
                </a:lnTo>
                <a:cubicBezTo>
                  <a:pt x="6107" y="21412"/>
                  <a:pt x="6095" y="21402"/>
                  <a:pt x="6096" y="21402"/>
                </a:cubicBezTo>
                <a:lnTo>
                  <a:pt x="6096" y="21402"/>
                </a:lnTo>
                <a:cubicBezTo>
                  <a:pt x="6097" y="21402"/>
                  <a:pt x="6111" y="21413"/>
                  <a:pt x="6130" y="21428"/>
                </a:cubicBezTo>
                <a:lnTo>
                  <a:pt x="6130" y="21428"/>
                </a:lnTo>
                <a:cubicBezTo>
                  <a:pt x="6052" y="21336"/>
                  <a:pt x="5957" y="21209"/>
                  <a:pt x="5955" y="21209"/>
                </a:cubicBezTo>
                <a:lnTo>
                  <a:pt x="5955" y="21209"/>
                </a:lnTo>
                <a:cubicBezTo>
                  <a:pt x="5954" y="21209"/>
                  <a:pt x="5981" y="21246"/>
                  <a:pt x="6052" y="21346"/>
                </a:cubicBezTo>
                <a:lnTo>
                  <a:pt x="6052" y="21346"/>
                </a:lnTo>
                <a:cubicBezTo>
                  <a:pt x="5961" y="21219"/>
                  <a:pt x="5865" y="21095"/>
                  <a:pt x="5776" y="20966"/>
                </a:cubicBezTo>
                <a:cubicBezTo>
                  <a:pt x="5773" y="20962"/>
                  <a:pt x="5770" y="20958"/>
                  <a:pt x="5767" y="20954"/>
                </a:cubicBezTo>
                <a:lnTo>
                  <a:pt x="5767" y="20954"/>
                </a:lnTo>
                <a:cubicBezTo>
                  <a:pt x="5767" y="20953"/>
                  <a:pt x="5767" y="20952"/>
                  <a:pt x="5766" y="20952"/>
                </a:cubicBezTo>
                <a:cubicBezTo>
                  <a:pt x="5726" y="20872"/>
                  <a:pt x="5677" y="20795"/>
                  <a:pt x="5633" y="20715"/>
                </a:cubicBezTo>
                <a:cubicBezTo>
                  <a:pt x="5566" y="20586"/>
                  <a:pt x="5504" y="20453"/>
                  <a:pt x="5443" y="20320"/>
                </a:cubicBezTo>
                <a:cubicBezTo>
                  <a:pt x="5403" y="20231"/>
                  <a:pt x="5389" y="20194"/>
                  <a:pt x="5389" y="20194"/>
                </a:cubicBezTo>
                <a:lnTo>
                  <a:pt x="5389" y="20194"/>
                </a:lnTo>
                <a:cubicBezTo>
                  <a:pt x="5390" y="20194"/>
                  <a:pt x="5394" y="20204"/>
                  <a:pt x="5402" y="20224"/>
                </a:cubicBezTo>
                <a:lnTo>
                  <a:pt x="5402" y="20224"/>
                </a:lnTo>
                <a:cubicBezTo>
                  <a:pt x="5371" y="20140"/>
                  <a:pt x="5339" y="20055"/>
                  <a:pt x="5311" y="19969"/>
                </a:cubicBezTo>
                <a:cubicBezTo>
                  <a:pt x="5204" y="19653"/>
                  <a:pt x="5119" y="19330"/>
                  <a:pt x="5055" y="19003"/>
                </a:cubicBezTo>
                <a:cubicBezTo>
                  <a:pt x="5023" y="18840"/>
                  <a:pt x="4994" y="18677"/>
                  <a:pt x="4972" y="18512"/>
                </a:cubicBezTo>
                <a:cubicBezTo>
                  <a:pt x="4950" y="18370"/>
                  <a:pt x="4935" y="18228"/>
                  <a:pt x="4927" y="18086"/>
                </a:cubicBezTo>
                <a:cubicBezTo>
                  <a:pt x="4852" y="16991"/>
                  <a:pt x="4951" y="15894"/>
                  <a:pt x="5219" y="14834"/>
                </a:cubicBezTo>
                <a:lnTo>
                  <a:pt x="5219" y="14834"/>
                </a:lnTo>
                <a:cubicBezTo>
                  <a:pt x="6150" y="15248"/>
                  <a:pt x="7154" y="15482"/>
                  <a:pt x="8171" y="15482"/>
                </a:cubicBezTo>
                <a:cubicBezTo>
                  <a:pt x="8537" y="15482"/>
                  <a:pt x="8905" y="15452"/>
                  <a:pt x="9271" y="15389"/>
                </a:cubicBezTo>
                <a:cubicBezTo>
                  <a:pt x="10600" y="15160"/>
                  <a:pt x="11976" y="14429"/>
                  <a:pt x="12623" y="13197"/>
                </a:cubicBezTo>
                <a:cubicBezTo>
                  <a:pt x="12955" y="12569"/>
                  <a:pt x="13097" y="11858"/>
                  <a:pt x="13033" y="11151"/>
                </a:cubicBezTo>
                <a:cubicBezTo>
                  <a:pt x="13000" y="10731"/>
                  <a:pt x="12912" y="10318"/>
                  <a:pt x="12773" y="9921"/>
                </a:cubicBezTo>
                <a:cubicBezTo>
                  <a:pt x="12485" y="9107"/>
                  <a:pt x="11837" y="8590"/>
                  <a:pt x="11032" y="8326"/>
                </a:cubicBezTo>
                <a:cubicBezTo>
                  <a:pt x="10393" y="8117"/>
                  <a:pt x="9751" y="8011"/>
                  <a:pt x="9124" y="8011"/>
                </a:cubicBezTo>
                <a:cubicBezTo>
                  <a:pt x="7607" y="8011"/>
                  <a:pt x="6181" y="8630"/>
                  <a:pt x="5109" y="9884"/>
                </a:cubicBezTo>
                <a:cubicBezTo>
                  <a:pt x="4429" y="10679"/>
                  <a:pt x="3921" y="11627"/>
                  <a:pt x="3574" y="12637"/>
                </a:cubicBezTo>
                <a:lnTo>
                  <a:pt x="3574" y="12637"/>
                </a:lnTo>
                <a:cubicBezTo>
                  <a:pt x="3538" y="12600"/>
                  <a:pt x="3485" y="12547"/>
                  <a:pt x="3474" y="12536"/>
                </a:cubicBezTo>
                <a:cubicBezTo>
                  <a:pt x="3403" y="12462"/>
                  <a:pt x="3336" y="12387"/>
                  <a:pt x="3269" y="12312"/>
                </a:cubicBezTo>
                <a:cubicBezTo>
                  <a:pt x="3213" y="12247"/>
                  <a:pt x="3194" y="12226"/>
                  <a:pt x="3195" y="12226"/>
                </a:cubicBezTo>
                <a:lnTo>
                  <a:pt x="3195" y="12226"/>
                </a:lnTo>
                <a:cubicBezTo>
                  <a:pt x="3196" y="12226"/>
                  <a:pt x="3239" y="12275"/>
                  <a:pt x="3256" y="12296"/>
                </a:cubicBezTo>
                <a:cubicBezTo>
                  <a:pt x="3224" y="12256"/>
                  <a:pt x="3192" y="12215"/>
                  <a:pt x="3161" y="12173"/>
                </a:cubicBezTo>
                <a:cubicBezTo>
                  <a:pt x="2993" y="11945"/>
                  <a:pt x="2900" y="11810"/>
                  <a:pt x="2791" y="11622"/>
                </a:cubicBezTo>
                <a:cubicBezTo>
                  <a:pt x="2309" y="10774"/>
                  <a:pt x="2084" y="9961"/>
                  <a:pt x="2236" y="8984"/>
                </a:cubicBezTo>
                <a:cubicBezTo>
                  <a:pt x="2400" y="7936"/>
                  <a:pt x="2875" y="6967"/>
                  <a:pt x="3451" y="6088"/>
                </a:cubicBezTo>
                <a:cubicBezTo>
                  <a:pt x="4145" y="5039"/>
                  <a:pt x="4988" y="4098"/>
                  <a:pt x="5955" y="3292"/>
                </a:cubicBezTo>
                <a:cubicBezTo>
                  <a:pt x="6776" y="2607"/>
                  <a:pt x="7699" y="1987"/>
                  <a:pt x="8744" y="1716"/>
                </a:cubicBezTo>
                <a:cubicBezTo>
                  <a:pt x="9204" y="1596"/>
                  <a:pt x="8642" y="883"/>
                  <a:pt x="8499" y="728"/>
                </a:cubicBezTo>
                <a:cubicBezTo>
                  <a:pt x="8254" y="463"/>
                  <a:pt x="7751" y="0"/>
                  <a:pt x="7317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9"/>
          <p:cNvSpPr/>
          <p:nvPr/>
        </p:nvSpPr>
        <p:spPr>
          <a:xfrm rot="10800000" flipH="1">
            <a:off x="194988" y="4410687"/>
            <a:ext cx="520101" cy="621050"/>
          </a:xfrm>
          <a:custGeom>
            <a:avLst/>
            <a:gdLst/>
            <a:ahLst/>
            <a:cxnLst/>
            <a:rect l="l" t="t" r="r" b="b"/>
            <a:pathLst>
              <a:path w="17950" h="21434" extrusionOk="0">
                <a:moveTo>
                  <a:pt x="2976" y="8256"/>
                </a:moveTo>
                <a:cubicBezTo>
                  <a:pt x="2979" y="8259"/>
                  <a:pt x="2982" y="8262"/>
                  <a:pt x="2984" y="8264"/>
                </a:cubicBezTo>
                <a:lnTo>
                  <a:pt x="2984" y="8264"/>
                </a:lnTo>
                <a:cubicBezTo>
                  <a:pt x="2984" y="8264"/>
                  <a:pt x="2984" y="8264"/>
                  <a:pt x="2985" y="8264"/>
                </a:cubicBezTo>
                <a:lnTo>
                  <a:pt x="2985" y="8264"/>
                </a:lnTo>
                <a:cubicBezTo>
                  <a:pt x="2982" y="8262"/>
                  <a:pt x="2979" y="8259"/>
                  <a:pt x="2977" y="8256"/>
                </a:cubicBezTo>
                <a:lnTo>
                  <a:pt x="2977" y="8256"/>
                </a:lnTo>
                <a:cubicBezTo>
                  <a:pt x="2977" y="8256"/>
                  <a:pt x="2976" y="8256"/>
                  <a:pt x="2976" y="8256"/>
                </a:cubicBezTo>
                <a:close/>
                <a:moveTo>
                  <a:pt x="3070" y="8354"/>
                </a:moveTo>
                <a:cubicBezTo>
                  <a:pt x="3094" y="8379"/>
                  <a:pt x="3108" y="8396"/>
                  <a:pt x="3108" y="8396"/>
                </a:cubicBezTo>
                <a:cubicBezTo>
                  <a:pt x="3108" y="8396"/>
                  <a:pt x="3097" y="8384"/>
                  <a:pt x="3070" y="8354"/>
                </a:cubicBezTo>
                <a:close/>
                <a:moveTo>
                  <a:pt x="14914" y="16791"/>
                </a:moveTo>
                <a:cubicBezTo>
                  <a:pt x="14927" y="16804"/>
                  <a:pt x="14940" y="16817"/>
                  <a:pt x="14954" y="16830"/>
                </a:cubicBezTo>
                <a:cubicBezTo>
                  <a:pt x="15016" y="16891"/>
                  <a:pt x="15037" y="16914"/>
                  <a:pt x="15035" y="16914"/>
                </a:cubicBezTo>
                <a:cubicBezTo>
                  <a:pt x="15032" y="16914"/>
                  <a:pt x="14964" y="16850"/>
                  <a:pt x="14914" y="16791"/>
                </a:cubicBezTo>
                <a:close/>
                <a:moveTo>
                  <a:pt x="1603" y="0"/>
                </a:moveTo>
                <a:cubicBezTo>
                  <a:pt x="1509" y="0"/>
                  <a:pt x="1429" y="45"/>
                  <a:pt x="1378" y="156"/>
                </a:cubicBezTo>
                <a:cubicBezTo>
                  <a:pt x="554" y="1957"/>
                  <a:pt x="1" y="4008"/>
                  <a:pt x="618" y="5958"/>
                </a:cubicBezTo>
                <a:cubicBezTo>
                  <a:pt x="1279" y="8059"/>
                  <a:pt x="2876" y="9752"/>
                  <a:pt x="4635" y="11011"/>
                </a:cubicBezTo>
                <a:cubicBezTo>
                  <a:pt x="6145" y="12091"/>
                  <a:pt x="7866" y="12858"/>
                  <a:pt x="9541" y="13636"/>
                </a:cubicBezTo>
                <a:cubicBezTo>
                  <a:pt x="10380" y="14026"/>
                  <a:pt x="11220" y="14417"/>
                  <a:pt x="12042" y="14844"/>
                </a:cubicBezTo>
                <a:lnTo>
                  <a:pt x="12181" y="14917"/>
                </a:lnTo>
                <a:lnTo>
                  <a:pt x="12181" y="14917"/>
                </a:lnTo>
                <a:cubicBezTo>
                  <a:pt x="12186" y="14919"/>
                  <a:pt x="12191" y="14922"/>
                  <a:pt x="12196" y="14925"/>
                </a:cubicBezTo>
                <a:cubicBezTo>
                  <a:pt x="12299" y="14980"/>
                  <a:pt x="12401" y="15035"/>
                  <a:pt x="12503" y="15093"/>
                </a:cubicBezTo>
                <a:cubicBezTo>
                  <a:pt x="12704" y="15205"/>
                  <a:pt x="12903" y="15321"/>
                  <a:pt x="13101" y="15440"/>
                </a:cubicBezTo>
                <a:cubicBezTo>
                  <a:pt x="13273" y="15543"/>
                  <a:pt x="13444" y="15652"/>
                  <a:pt x="13613" y="15762"/>
                </a:cubicBezTo>
                <a:cubicBezTo>
                  <a:pt x="13708" y="15823"/>
                  <a:pt x="13800" y="15887"/>
                  <a:pt x="13893" y="15949"/>
                </a:cubicBezTo>
                <a:cubicBezTo>
                  <a:pt x="13919" y="15968"/>
                  <a:pt x="14022" y="16041"/>
                  <a:pt x="14088" y="16087"/>
                </a:cubicBezTo>
                <a:lnTo>
                  <a:pt x="14088" y="16087"/>
                </a:lnTo>
                <a:cubicBezTo>
                  <a:pt x="14148" y="16133"/>
                  <a:pt x="14265" y="16220"/>
                  <a:pt x="14291" y="16242"/>
                </a:cubicBezTo>
                <a:cubicBezTo>
                  <a:pt x="14377" y="16309"/>
                  <a:pt x="14460" y="16377"/>
                  <a:pt x="14545" y="16448"/>
                </a:cubicBezTo>
                <a:cubicBezTo>
                  <a:pt x="14570" y="16469"/>
                  <a:pt x="14607" y="16509"/>
                  <a:pt x="14647" y="16550"/>
                </a:cubicBezTo>
                <a:lnTo>
                  <a:pt x="14647" y="16550"/>
                </a:lnTo>
                <a:cubicBezTo>
                  <a:pt x="14648" y="16549"/>
                  <a:pt x="14649" y="16549"/>
                  <a:pt x="14651" y="16549"/>
                </a:cubicBezTo>
                <a:cubicBezTo>
                  <a:pt x="14662" y="16549"/>
                  <a:pt x="14686" y="16564"/>
                  <a:pt x="14727" y="16606"/>
                </a:cubicBezTo>
                <a:cubicBezTo>
                  <a:pt x="14751" y="16631"/>
                  <a:pt x="14776" y="16655"/>
                  <a:pt x="14801" y="16679"/>
                </a:cubicBezTo>
                <a:lnTo>
                  <a:pt x="14801" y="16679"/>
                </a:lnTo>
                <a:cubicBezTo>
                  <a:pt x="14757" y="16659"/>
                  <a:pt x="14699" y="16604"/>
                  <a:pt x="14647" y="16550"/>
                </a:cubicBezTo>
                <a:lnTo>
                  <a:pt x="14647" y="16550"/>
                </a:lnTo>
                <a:cubicBezTo>
                  <a:pt x="14634" y="16562"/>
                  <a:pt x="14695" y="16648"/>
                  <a:pt x="14802" y="16681"/>
                </a:cubicBezTo>
                <a:lnTo>
                  <a:pt x="14802" y="16681"/>
                </a:lnTo>
                <a:cubicBezTo>
                  <a:pt x="14802" y="16680"/>
                  <a:pt x="14801" y="16679"/>
                  <a:pt x="14801" y="16679"/>
                </a:cubicBezTo>
                <a:lnTo>
                  <a:pt x="14801" y="16679"/>
                </a:lnTo>
                <a:cubicBezTo>
                  <a:pt x="14805" y="16681"/>
                  <a:pt x="14810" y="16683"/>
                  <a:pt x="14815" y="16684"/>
                </a:cubicBezTo>
                <a:cubicBezTo>
                  <a:pt x="14811" y="16683"/>
                  <a:pt x="14806" y="16682"/>
                  <a:pt x="14802" y="16681"/>
                </a:cubicBezTo>
                <a:lnTo>
                  <a:pt x="14802" y="16681"/>
                </a:lnTo>
                <a:cubicBezTo>
                  <a:pt x="14819" y="16697"/>
                  <a:pt x="14836" y="16714"/>
                  <a:pt x="14853" y="16730"/>
                </a:cubicBezTo>
                <a:cubicBezTo>
                  <a:pt x="14870" y="16747"/>
                  <a:pt x="14886" y="16763"/>
                  <a:pt x="14902" y="16779"/>
                </a:cubicBezTo>
                <a:lnTo>
                  <a:pt x="14902" y="16779"/>
                </a:lnTo>
                <a:cubicBezTo>
                  <a:pt x="14961" y="16857"/>
                  <a:pt x="15039" y="16929"/>
                  <a:pt x="15101" y="17002"/>
                </a:cubicBezTo>
                <a:cubicBezTo>
                  <a:pt x="15103" y="17005"/>
                  <a:pt x="15105" y="17007"/>
                  <a:pt x="15108" y="17010"/>
                </a:cubicBezTo>
                <a:lnTo>
                  <a:pt x="15108" y="17010"/>
                </a:lnTo>
                <a:cubicBezTo>
                  <a:pt x="15108" y="17010"/>
                  <a:pt x="15108" y="17011"/>
                  <a:pt x="15109" y="17012"/>
                </a:cubicBezTo>
                <a:cubicBezTo>
                  <a:pt x="15122" y="17031"/>
                  <a:pt x="15136" y="17050"/>
                  <a:pt x="15150" y="17070"/>
                </a:cubicBezTo>
                <a:lnTo>
                  <a:pt x="15150" y="17070"/>
                </a:lnTo>
                <a:cubicBezTo>
                  <a:pt x="15148" y="17064"/>
                  <a:pt x="15147" y="17059"/>
                  <a:pt x="15145" y="17053"/>
                </a:cubicBezTo>
                <a:lnTo>
                  <a:pt x="15145" y="17053"/>
                </a:lnTo>
                <a:cubicBezTo>
                  <a:pt x="15145" y="17053"/>
                  <a:pt x="15145" y="17053"/>
                  <a:pt x="15145" y="17053"/>
                </a:cubicBezTo>
                <a:lnTo>
                  <a:pt x="15145" y="17053"/>
                </a:lnTo>
                <a:cubicBezTo>
                  <a:pt x="15147" y="17060"/>
                  <a:pt x="15150" y="17067"/>
                  <a:pt x="15152" y="17074"/>
                </a:cubicBezTo>
                <a:lnTo>
                  <a:pt x="15152" y="17074"/>
                </a:lnTo>
                <a:cubicBezTo>
                  <a:pt x="15164" y="17091"/>
                  <a:pt x="15176" y="17108"/>
                  <a:pt x="15189" y="17125"/>
                </a:cubicBezTo>
                <a:cubicBezTo>
                  <a:pt x="15228" y="17178"/>
                  <a:pt x="15243" y="17212"/>
                  <a:pt x="15243" y="17227"/>
                </a:cubicBezTo>
                <a:lnTo>
                  <a:pt x="15243" y="17227"/>
                </a:lnTo>
                <a:cubicBezTo>
                  <a:pt x="15207" y="17176"/>
                  <a:pt x="15171" y="17122"/>
                  <a:pt x="15152" y="17074"/>
                </a:cubicBezTo>
                <a:lnTo>
                  <a:pt x="15152" y="17074"/>
                </a:lnTo>
                <a:cubicBezTo>
                  <a:pt x="15151" y="17072"/>
                  <a:pt x="15150" y="17071"/>
                  <a:pt x="15150" y="17070"/>
                </a:cubicBezTo>
                <a:lnTo>
                  <a:pt x="15150" y="17070"/>
                </a:lnTo>
                <a:cubicBezTo>
                  <a:pt x="15179" y="17181"/>
                  <a:pt x="15223" y="17235"/>
                  <a:pt x="15238" y="17235"/>
                </a:cubicBezTo>
                <a:cubicBezTo>
                  <a:pt x="15241" y="17235"/>
                  <a:pt x="15243" y="17232"/>
                  <a:pt x="15243" y="17227"/>
                </a:cubicBezTo>
                <a:lnTo>
                  <a:pt x="15243" y="17227"/>
                </a:lnTo>
                <a:cubicBezTo>
                  <a:pt x="15273" y="17269"/>
                  <a:pt x="15303" y="17310"/>
                  <a:pt x="15323" y="17346"/>
                </a:cubicBezTo>
                <a:cubicBezTo>
                  <a:pt x="15341" y="17378"/>
                  <a:pt x="15358" y="17413"/>
                  <a:pt x="15377" y="17446"/>
                </a:cubicBezTo>
                <a:lnTo>
                  <a:pt x="15377" y="17446"/>
                </a:lnTo>
                <a:cubicBezTo>
                  <a:pt x="15421" y="17551"/>
                  <a:pt x="15471" y="17653"/>
                  <a:pt x="15515" y="17758"/>
                </a:cubicBezTo>
                <a:cubicBezTo>
                  <a:pt x="15533" y="17804"/>
                  <a:pt x="15604" y="18008"/>
                  <a:pt x="15607" y="18008"/>
                </a:cubicBezTo>
                <a:cubicBezTo>
                  <a:pt x="15608" y="18008"/>
                  <a:pt x="15601" y="17983"/>
                  <a:pt x="15580" y="17917"/>
                </a:cubicBezTo>
                <a:lnTo>
                  <a:pt x="15580" y="17917"/>
                </a:lnTo>
                <a:cubicBezTo>
                  <a:pt x="15732" y="18397"/>
                  <a:pt x="15828" y="18892"/>
                  <a:pt x="15869" y="19394"/>
                </a:cubicBezTo>
                <a:cubicBezTo>
                  <a:pt x="15923" y="20020"/>
                  <a:pt x="16631" y="20719"/>
                  <a:pt x="17088" y="21093"/>
                </a:cubicBezTo>
                <a:cubicBezTo>
                  <a:pt x="17252" y="21227"/>
                  <a:pt x="17547" y="21434"/>
                  <a:pt x="17741" y="21434"/>
                </a:cubicBezTo>
                <a:cubicBezTo>
                  <a:pt x="17866" y="21434"/>
                  <a:pt x="17950" y="21347"/>
                  <a:pt x="17928" y="21098"/>
                </a:cubicBezTo>
                <a:cubicBezTo>
                  <a:pt x="17561" y="16782"/>
                  <a:pt x="13593" y="13949"/>
                  <a:pt x="10037" y="12192"/>
                </a:cubicBezTo>
                <a:cubicBezTo>
                  <a:pt x="9204" y="11781"/>
                  <a:pt x="8359" y="11398"/>
                  <a:pt x="7520" y="11005"/>
                </a:cubicBezTo>
                <a:cubicBezTo>
                  <a:pt x="7105" y="10810"/>
                  <a:pt x="6691" y="10615"/>
                  <a:pt x="6282" y="10412"/>
                </a:cubicBezTo>
                <a:cubicBezTo>
                  <a:pt x="6086" y="10315"/>
                  <a:pt x="5891" y="10217"/>
                  <a:pt x="5698" y="10117"/>
                </a:cubicBezTo>
                <a:cubicBezTo>
                  <a:pt x="5595" y="10064"/>
                  <a:pt x="5495" y="10011"/>
                  <a:pt x="5394" y="9957"/>
                </a:cubicBezTo>
                <a:lnTo>
                  <a:pt x="5394" y="9957"/>
                </a:lnTo>
                <a:cubicBezTo>
                  <a:pt x="5445" y="9984"/>
                  <a:pt x="5466" y="9995"/>
                  <a:pt x="5466" y="9995"/>
                </a:cubicBezTo>
                <a:cubicBezTo>
                  <a:pt x="5467" y="9995"/>
                  <a:pt x="5267" y="9887"/>
                  <a:pt x="5223" y="9863"/>
                </a:cubicBezTo>
                <a:cubicBezTo>
                  <a:pt x="4862" y="9660"/>
                  <a:pt x="4504" y="9447"/>
                  <a:pt x="4158" y="9219"/>
                </a:cubicBezTo>
                <a:cubicBezTo>
                  <a:pt x="4070" y="9160"/>
                  <a:pt x="3980" y="9101"/>
                  <a:pt x="3894" y="9040"/>
                </a:cubicBezTo>
                <a:cubicBezTo>
                  <a:pt x="3847" y="9007"/>
                  <a:pt x="3694" y="8892"/>
                  <a:pt x="3692" y="8892"/>
                </a:cubicBezTo>
                <a:lnTo>
                  <a:pt x="3692" y="8892"/>
                </a:lnTo>
                <a:cubicBezTo>
                  <a:pt x="3692" y="8892"/>
                  <a:pt x="3692" y="8893"/>
                  <a:pt x="3692" y="8893"/>
                </a:cubicBezTo>
                <a:lnTo>
                  <a:pt x="3692" y="8893"/>
                </a:lnTo>
                <a:cubicBezTo>
                  <a:pt x="3577" y="8804"/>
                  <a:pt x="3463" y="8714"/>
                  <a:pt x="3351" y="8620"/>
                </a:cubicBezTo>
                <a:cubicBezTo>
                  <a:pt x="3314" y="8588"/>
                  <a:pt x="3278" y="8550"/>
                  <a:pt x="3240" y="8515"/>
                </a:cubicBezTo>
                <a:lnTo>
                  <a:pt x="3240" y="8515"/>
                </a:lnTo>
                <a:cubicBezTo>
                  <a:pt x="3286" y="8550"/>
                  <a:pt x="3328" y="8573"/>
                  <a:pt x="3336" y="8573"/>
                </a:cubicBezTo>
                <a:cubicBezTo>
                  <a:pt x="3345" y="8573"/>
                  <a:pt x="3307" y="8541"/>
                  <a:pt x="3173" y="8458"/>
                </a:cubicBezTo>
                <a:lnTo>
                  <a:pt x="3173" y="8458"/>
                </a:lnTo>
                <a:cubicBezTo>
                  <a:pt x="3174" y="8459"/>
                  <a:pt x="3175" y="8460"/>
                  <a:pt x="3177" y="8462"/>
                </a:cubicBezTo>
                <a:cubicBezTo>
                  <a:pt x="3177" y="8462"/>
                  <a:pt x="3177" y="8462"/>
                  <a:pt x="3178" y="8462"/>
                </a:cubicBezTo>
                <a:lnTo>
                  <a:pt x="3178" y="8462"/>
                </a:lnTo>
                <a:cubicBezTo>
                  <a:pt x="3199" y="8478"/>
                  <a:pt x="3220" y="8496"/>
                  <a:pt x="3240" y="8515"/>
                </a:cubicBezTo>
                <a:lnTo>
                  <a:pt x="3240" y="8515"/>
                </a:lnTo>
                <a:cubicBezTo>
                  <a:pt x="3219" y="8500"/>
                  <a:pt x="3197" y="8482"/>
                  <a:pt x="3178" y="8462"/>
                </a:cubicBezTo>
                <a:lnTo>
                  <a:pt x="3178" y="8462"/>
                </a:lnTo>
                <a:cubicBezTo>
                  <a:pt x="3168" y="8456"/>
                  <a:pt x="3159" y="8449"/>
                  <a:pt x="3150" y="8444"/>
                </a:cubicBezTo>
                <a:lnTo>
                  <a:pt x="3150" y="8444"/>
                </a:lnTo>
                <a:cubicBezTo>
                  <a:pt x="3158" y="8448"/>
                  <a:pt x="3165" y="8453"/>
                  <a:pt x="3173" y="8458"/>
                </a:cubicBezTo>
                <a:lnTo>
                  <a:pt x="3173" y="8458"/>
                </a:lnTo>
                <a:cubicBezTo>
                  <a:pt x="3134" y="8419"/>
                  <a:pt x="3096" y="8380"/>
                  <a:pt x="3058" y="8340"/>
                </a:cubicBezTo>
                <a:lnTo>
                  <a:pt x="3058" y="8340"/>
                </a:lnTo>
                <a:cubicBezTo>
                  <a:pt x="3046" y="8326"/>
                  <a:pt x="3031" y="8309"/>
                  <a:pt x="3013" y="8288"/>
                </a:cubicBezTo>
                <a:lnTo>
                  <a:pt x="3013" y="8288"/>
                </a:lnTo>
                <a:cubicBezTo>
                  <a:pt x="2977" y="8229"/>
                  <a:pt x="2931" y="8152"/>
                  <a:pt x="2886" y="8105"/>
                </a:cubicBezTo>
                <a:lnTo>
                  <a:pt x="2886" y="8105"/>
                </a:lnTo>
                <a:cubicBezTo>
                  <a:pt x="2847" y="8032"/>
                  <a:pt x="2793" y="7903"/>
                  <a:pt x="2792" y="7903"/>
                </a:cubicBezTo>
                <a:lnTo>
                  <a:pt x="2792" y="7903"/>
                </a:lnTo>
                <a:cubicBezTo>
                  <a:pt x="2792" y="7903"/>
                  <a:pt x="2809" y="7946"/>
                  <a:pt x="2859" y="8067"/>
                </a:cubicBezTo>
                <a:lnTo>
                  <a:pt x="2859" y="8067"/>
                </a:lnTo>
                <a:cubicBezTo>
                  <a:pt x="2819" y="7971"/>
                  <a:pt x="2770" y="7879"/>
                  <a:pt x="2730" y="7784"/>
                </a:cubicBezTo>
                <a:cubicBezTo>
                  <a:pt x="2710" y="7737"/>
                  <a:pt x="2649" y="7554"/>
                  <a:pt x="2645" y="7554"/>
                </a:cubicBezTo>
                <a:lnTo>
                  <a:pt x="2645" y="7554"/>
                </a:lnTo>
                <a:cubicBezTo>
                  <a:pt x="2644" y="7554"/>
                  <a:pt x="2652" y="7584"/>
                  <a:pt x="2677" y="7665"/>
                </a:cubicBezTo>
                <a:cubicBezTo>
                  <a:pt x="2614" y="7463"/>
                  <a:pt x="2563" y="7260"/>
                  <a:pt x="2522" y="7056"/>
                </a:cubicBezTo>
                <a:cubicBezTo>
                  <a:pt x="2431" y="6580"/>
                  <a:pt x="2420" y="6315"/>
                  <a:pt x="2456" y="5783"/>
                </a:cubicBezTo>
                <a:cubicBezTo>
                  <a:pt x="2539" y="4548"/>
                  <a:pt x="2955" y="3358"/>
                  <a:pt x="3466" y="2241"/>
                </a:cubicBezTo>
                <a:cubicBezTo>
                  <a:pt x="3543" y="2073"/>
                  <a:pt x="3290" y="1635"/>
                  <a:pt x="3226" y="1525"/>
                </a:cubicBezTo>
                <a:cubicBezTo>
                  <a:pt x="3036" y="1191"/>
                  <a:pt x="2776" y="869"/>
                  <a:pt x="2504" y="599"/>
                </a:cubicBezTo>
                <a:cubicBezTo>
                  <a:pt x="2352" y="448"/>
                  <a:pt x="1904" y="0"/>
                  <a:pt x="1603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9"/>
          <p:cNvSpPr/>
          <p:nvPr/>
        </p:nvSpPr>
        <p:spPr>
          <a:xfrm rot="10800000" flipH="1">
            <a:off x="715108" y="1082890"/>
            <a:ext cx="246230" cy="229772"/>
          </a:xfrm>
          <a:custGeom>
            <a:avLst/>
            <a:gdLst/>
            <a:ahLst/>
            <a:cxnLst/>
            <a:rect l="l" t="t" r="r" b="b"/>
            <a:pathLst>
              <a:path w="8498" h="7930" extrusionOk="0">
                <a:moveTo>
                  <a:pt x="5850" y="1"/>
                </a:moveTo>
                <a:cubicBezTo>
                  <a:pt x="4962" y="1555"/>
                  <a:pt x="3595" y="2685"/>
                  <a:pt x="2149" y="3881"/>
                </a:cubicBezTo>
                <a:cubicBezTo>
                  <a:pt x="1424" y="4482"/>
                  <a:pt x="673" y="5102"/>
                  <a:pt x="0" y="5774"/>
                </a:cubicBezTo>
                <a:lnTo>
                  <a:pt x="2155" y="7929"/>
                </a:lnTo>
                <a:cubicBezTo>
                  <a:pt x="2726" y="7358"/>
                  <a:pt x="3389" y="6811"/>
                  <a:pt x="4092" y="6231"/>
                </a:cubicBezTo>
                <a:cubicBezTo>
                  <a:pt x="5611" y="4974"/>
                  <a:pt x="7333" y="3551"/>
                  <a:pt x="8498" y="1512"/>
                </a:cubicBezTo>
                <a:lnTo>
                  <a:pt x="5850" y="1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13"/>
          <p:cNvGrpSpPr/>
          <p:nvPr/>
        </p:nvGrpSpPr>
        <p:grpSpPr>
          <a:xfrm>
            <a:off x="10900" y="0"/>
            <a:ext cx="9142800" cy="5143500"/>
            <a:chOff x="10900" y="0"/>
            <a:chExt cx="9142800" cy="5143500"/>
          </a:xfrm>
        </p:grpSpPr>
        <p:cxnSp>
          <p:nvCxnSpPr>
            <p:cNvPr id="406" name="Google Shape;406;p13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13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13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13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13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13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13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13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13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13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13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13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8" name="Google Shape;418;p13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" name="Google Shape;419;p13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13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13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13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" name="Google Shape;423;p13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4" name="Google Shape;424;p13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5" name="Google Shape;425;p13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13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13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13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13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13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13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13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13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4" name="Google Shape;434;p13"/>
          <p:cNvGrpSpPr/>
          <p:nvPr/>
        </p:nvGrpSpPr>
        <p:grpSpPr>
          <a:xfrm>
            <a:off x="-44062" y="-749742"/>
            <a:ext cx="9384877" cy="6019445"/>
            <a:chOff x="-44062" y="-749742"/>
            <a:chExt cx="9384877" cy="6019445"/>
          </a:xfrm>
        </p:grpSpPr>
        <p:sp>
          <p:nvSpPr>
            <p:cNvPr id="435" name="Google Shape;435;p13"/>
            <p:cNvSpPr/>
            <p:nvPr/>
          </p:nvSpPr>
          <p:spPr>
            <a:xfrm>
              <a:off x="165315" y="2970308"/>
              <a:ext cx="340398" cy="375255"/>
            </a:xfrm>
            <a:custGeom>
              <a:avLst/>
              <a:gdLst/>
              <a:ahLst/>
              <a:cxnLst/>
              <a:rect l="l" t="t" r="r" b="b"/>
              <a:pathLst>
                <a:path w="11748" h="12951" extrusionOk="0">
                  <a:moveTo>
                    <a:pt x="2065" y="1"/>
                  </a:moveTo>
                  <a:cubicBezTo>
                    <a:pt x="1319" y="1"/>
                    <a:pt x="488" y="136"/>
                    <a:pt x="417" y="513"/>
                  </a:cubicBezTo>
                  <a:cubicBezTo>
                    <a:pt x="160" y="1879"/>
                    <a:pt x="0" y="3428"/>
                    <a:pt x="608" y="4730"/>
                  </a:cubicBezTo>
                  <a:cubicBezTo>
                    <a:pt x="1026" y="5631"/>
                    <a:pt x="1766" y="6254"/>
                    <a:pt x="2646" y="6678"/>
                  </a:cubicBezTo>
                  <a:cubicBezTo>
                    <a:pt x="3565" y="7119"/>
                    <a:pt x="4547" y="7373"/>
                    <a:pt x="5510" y="7692"/>
                  </a:cubicBezTo>
                  <a:cubicBezTo>
                    <a:pt x="6416" y="7993"/>
                    <a:pt x="7175" y="8275"/>
                    <a:pt x="7867" y="8994"/>
                  </a:cubicBezTo>
                  <a:cubicBezTo>
                    <a:pt x="8808" y="9972"/>
                    <a:pt x="8907" y="11419"/>
                    <a:pt x="8798" y="12704"/>
                  </a:cubicBezTo>
                  <a:cubicBezTo>
                    <a:pt x="8780" y="12905"/>
                    <a:pt x="9222" y="12951"/>
                    <a:pt x="9626" y="12951"/>
                  </a:cubicBezTo>
                  <a:cubicBezTo>
                    <a:pt x="9914" y="12951"/>
                    <a:pt x="10184" y="12928"/>
                    <a:pt x="10255" y="12921"/>
                  </a:cubicBezTo>
                  <a:cubicBezTo>
                    <a:pt x="10520" y="12894"/>
                    <a:pt x="11608" y="12825"/>
                    <a:pt x="11642" y="12424"/>
                  </a:cubicBezTo>
                  <a:cubicBezTo>
                    <a:pt x="11747" y="11189"/>
                    <a:pt x="11640" y="9918"/>
                    <a:pt x="10888" y="8889"/>
                  </a:cubicBezTo>
                  <a:cubicBezTo>
                    <a:pt x="10305" y="8095"/>
                    <a:pt x="9408" y="7638"/>
                    <a:pt x="8507" y="7294"/>
                  </a:cubicBezTo>
                  <a:cubicBezTo>
                    <a:pt x="6779" y="6638"/>
                    <a:pt x="4651" y="6461"/>
                    <a:pt x="3622" y="4774"/>
                  </a:cubicBezTo>
                  <a:cubicBezTo>
                    <a:pt x="2807" y="3438"/>
                    <a:pt x="2986" y="1695"/>
                    <a:pt x="3261" y="233"/>
                  </a:cubicBezTo>
                  <a:cubicBezTo>
                    <a:pt x="3286" y="101"/>
                    <a:pt x="2707" y="1"/>
                    <a:pt x="206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-44062" y="3571652"/>
              <a:ext cx="759174" cy="1698051"/>
            </a:xfrm>
            <a:custGeom>
              <a:avLst/>
              <a:gdLst/>
              <a:ahLst/>
              <a:cxnLst/>
              <a:rect l="l" t="t" r="r" b="b"/>
              <a:pathLst>
                <a:path w="26201" h="58604" extrusionOk="0">
                  <a:moveTo>
                    <a:pt x="5742" y="22424"/>
                  </a:moveTo>
                  <a:cubicBezTo>
                    <a:pt x="5704" y="22426"/>
                    <a:pt x="5689" y="22426"/>
                    <a:pt x="5687" y="22426"/>
                  </a:cubicBezTo>
                  <a:cubicBezTo>
                    <a:pt x="5683" y="22426"/>
                    <a:pt x="5717" y="22425"/>
                    <a:pt x="5742" y="22424"/>
                  </a:cubicBezTo>
                  <a:close/>
                  <a:moveTo>
                    <a:pt x="15230" y="22608"/>
                  </a:moveTo>
                  <a:lnTo>
                    <a:pt x="15230" y="22608"/>
                  </a:lnTo>
                  <a:cubicBezTo>
                    <a:pt x="15231" y="22608"/>
                    <a:pt x="15232" y="22608"/>
                    <a:pt x="15233" y="22608"/>
                  </a:cubicBezTo>
                  <a:lnTo>
                    <a:pt x="15233" y="22608"/>
                  </a:lnTo>
                  <a:cubicBezTo>
                    <a:pt x="15231" y="22608"/>
                    <a:pt x="15230" y="22608"/>
                    <a:pt x="15230" y="22608"/>
                  </a:cubicBezTo>
                  <a:close/>
                  <a:moveTo>
                    <a:pt x="15790" y="22813"/>
                  </a:moveTo>
                  <a:lnTo>
                    <a:pt x="15790" y="22813"/>
                  </a:lnTo>
                  <a:cubicBezTo>
                    <a:pt x="15802" y="22823"/>
                    <a:pt x="15812" y="22831"/>
                    <a:pt x="15820" y="22837"/>
                  </a:cubicBezTo>
                  <a:lnTo>
                    <a:pt x="15820" y="22837"/>
                  </a:lnTo>
                  <a:cubicBezTo>
                    <a:pt x="15810" y="22829"/>
                    <a:pt x="15800" y="22822"/>
                    <a:pt x="15791" y="22813"/>
                  </a:cubicBezTo>
                  <a:lnTo>
                    <a:pt x="15791" y="22813"/>
                  </a:lnTo>
                  <a:cubicBezTo>
                    <a:pt x="15791" y="22813"/>
                    <a:pt x="15791" y="22813"/>
                    <a:pt x="15790" y="22813"/>
                  </a:cubicBezTo>
                  <a:close/>
                  <a:moveTo>
                    <a:pt x="15987" y="22959"/>
                  </a:moveTo>
                  <a:cubicBezTo>
                    <a:pt x="16003" y="22971"/>
                    <a:pt x="16020" y="22982"/>
                    <a:pt x="16035" y="22994"/>
                  </a:cubicBezTo>
                  <a:cubicBezTo>
                    <a:pt x="16016" y="22980"/>
                    <a:pt x="16000" y="22968"/>
                    <a:pt x="15987" y="22959"/>
                  </a:cubicBezTo>
                  <a:close/>
                  <a:moveTo>
                    <a:pt x="16201" y="23148"/>
                  </a:moveTo>
                  <a:cubicBezTo>
                    <a:pt x="16275" y="23214"/>
                    <a:pt x="16300" y="23237"/>
                    <a:pt x="16300" y="23237"/>
                  </a:cubicBezTo>
                  <a:cubicBezTo>
                    <a:pt x="16300" y="23237"/>
                    <a:pt x="16243" y="23186"/>
                    <a:pt x="16201" y="23148"/>
                  </a:cubicBezTo>
                  <a:close/>
                  <a:moveTo>
                    <a:pt x="16412" y="25138"/>
                  </a:moveTo>
                  <a:lnTo>
                    <a:pt x="16412" y="25138"/>
                  </a:lnTo>
                  <a:cubicBezTo>
                    <a:pt x="16412" y="25139"/>
                    <a:pt x="16411" y="25140"/>
                    <a:pt x="16411" y="25141"/>
                  </a:cubicBezTo>
                  <a:lnTo>
                    <a:pt x="16411" y="25141"/>
                  </a:lnTo>
                  <a:cubicBezTo>
                    <a:pt x="16411" y="25140"/>
                    <a:pt x="16412" y="25139"/>
                    <a:pt x="16412" y="25138"/>
                  </a:cubicBezTo>
                  <a:close/>
                  <a:moveTo>
                    <a:pt x="19352" y="36701"/>
                  </a:moveTo>
                  <a:cubicBezTo>
                    <a:pt x="19353" y="36701"/>
                    <a:pt x="19353" y="36701"/>
                    <a:pt x="19354" y="36701"/>
                  </a:cubicBezTo>
                  <a:lnTo>
                    <a:pt x="19354" y="36701"/>
                  </a:lnTo>
                  <a:cubicBezTo>
                    <a:pt x="19354" y="36705"/>
                    <a:pt x="19353" y="36710"/>
                    <a:pt x="19353" y="36714"/>
                  </a:cubicBezTo>
                  <a:lnTo>
                    <a:pt x="19353" y="36714"/>
                  </a:lnTo>
                  <a:cubicBezTo>
                    <a:pt x="19353" y="36709"/>
                    <a:pt x="19353" y="36705"/>
                    <a:pt x="19352" y="36701"/>
                  </a:cubicBezTo>
                  <a:close/>
                  <a:moveTo>
                    <a:pt x="17957" y="36354"/>
                  </a:moveTo>
                  <a:cubicBezTo>
                    <a:pt x="18149" y="36354"/>
                    <a:pt x="18350" y="36377"/>
                    <a:pt x="18618" y="36421"/>
                  </a:cubicBezTo>
                  <a:cubicBezTo>
                    <a:pt x="18581" y="36415"/>
                    <a:pt x="18561" y="36413"/>
                    <a:pt x="18556" y="36413"/>
                  </a:cubicBezTo>
                  <a:cubicBezTo>
                    <a:pt x="18528" y="36413"/>
                    <a:pt x="18808" y="36472"/>
                    <a:pt x="18866" y="36490"/>
                  </a:cubicBezTo>
                  <a:cubicBezTo>
                    <a:pt x="18922" y="36508"/>
                    <a:pt x="18978" y="36530"/>
                    <a:pt x="19034" y="36546"/>
                  </a:cubicBezTo>
                  <a:cubicBezTo>
                    <a:pt x="19046" y="36549"/>
                    <a:pt x="19057" y="36552"/>
                    <a:pt x="19067" y="36555"/>
                  </a:cubicBezTo>
                  <a:lnTo>
                    <a:pt x="19067" y="36555"/>
                  </a:lnTo>
                  <a:cubicBezTo>
                    <a:pt x="19075" y="36559"/>
                    <a:pt x="19085" y="36564"/>
                    <a:pt x="19096" y="36570"/>
                  </a:cubicBezTo>
                  <a:cubicBezTo>
                    <a:pt x="19181" y="36613"/>
                    <a:pt x="19265" y="36655"/>
                    <a:pt x="19348" y="36698"/>
                  </a:cubicBezTo>
                  <a:lnTo>
                    <a:pt x="19348" y="36698"/>
                  </a:lnTo>
                  <a:cubicBezTo>
                    <a:pt x="19350" y="36708"/>
                    <a:pt x="19351" y="36718"/>
                    <a:pt x="19353" y="36728"/>
                  </a:cubicBezTo>
                  <a:lnTo>
                    <a:pt x="19353" y="36728"/>
                  </a:lnTo>
                  <a:cubicBezTo>
                    <a:pt x="19352" y="36754"/>
                    <a:pt x="19348" y="36785"/>
                    <a:pt x="19340" y="36816"/>
                  </a:cubicBezTo>
                  <a:cubicBezTo>
                    <a:pt x="19323" y="36888"/>
                    <a:pt x="19299" y="36960"/>
                    <a:pt x="19280" y="37032"/>
                  </a:cubicBezTo>
                  <a:cubicBezTo>
                    <a:pt x="19276" y="37048"/>
                    <a:pt x="19273" y="37061"/>
                    <a:pt x="19271" y="37070"/>
                  </a:cubicBezTo>
                  <a:lnTo>
                    <a:pt x="19271" y="37070"/>
                  </a:lnTo>
                  <a:cubicBezTo>
                    <a:pt x="19264" y="37079"/>
                    <a:pt x="19254" y="37092"/>
                    <a:pt x="19241" y="37111"/>
                  </a:cubicBezTo>
                  <a:cubicBezTo>
                    <a:pt x="19142" y="37257"/>
                    <a:pt x="19054" y="37402"/>
                    <a:pt x="18938" y="37535"/>
                  </a:cubicBezTo>
                  <a:cubicBezTo>
                    <a:pt x="18876" y="37607"/>
                    <a:pt x="18808" y="37674"/>
                    <a:pt x="18743" y="37742"/>
                  </a:cubicBezTo>
                  <a:cubicBezTo>
                    <a:pt x="18708" y="37778"/>
                    <a:pt x="18671" y="37810"/>
                    <a:pt x="18634" y="37843"/>
                  </a:cubicBezTo>
                  <a:cubicBezTo>
                    <a:pt x="18631" y="37846"/>
                    <a:pt x="18628" y="37849"/>
                    <a:pt x="18625" y="37852"/>
                  </a:cubicBezTo>
                  <a:lnTo>
                    <a:pt x="18625" y="37852"/>
                  </a:lnTo>
                  <a:cubicBezTo>
                    <a:pt x="18623" y="37853"/>
                    <a:pt x="18622" y="37854"/>
                    <a:pt x="18620" y="37856"/>
                  </a:cubicBezTo>
                  <a:cubicBezTo>
                    <a:pt x="18451" y="37993"/>
                    <a:pt x="18273" y="38123"/>
                    <a:pt x="18091" y="38243"/>
                  </a:cubicBezTo>
                  <a:cubicBezTo>
                    <a:pt x="17679" y="38506"/>
                    <a:pt x="17243" y="38733"/>
                    <a:pt x="16791" y="38921"/>
                  </a:cubicBezTo>
                  <a:cubicBezTo>
                    <a:pt x="16233" y="39158"/>
                    <a:pt x="15938" y="39255"/>
                    <a:pt x="15351" y="39401"/>
                  </a:cubicBezTo>
                  <a:cubicBezTo>
                    <a:pt x="14819" y="39535"/>
                    <a:pt x="14276" y="39629"/>
                    <a:pt x="13730" y="39680"/>
                  </a:cubicBezTo>
                  <a:cubicBezTo>
                    <a:pt x="13608" y="39691"/>
                    <a:pt x="13487" y="39701"/>
                    <a:pt x="13364" y="39707"/>
                  </a:cubicBezTo>
                  <a:cubicBezTo>
                    <a:pt x="13348" y="39708"/>
                    <a:pt x="13332" y="39709"/>
                    <a:pt x="13315" y="39710"/>
                  </a:cubicBezTo>
                  <a:lnTo>
                    <a:pt x="13315" y="39710"/>
                  </a:lnTo>
                  <a:cubicBezTo>
                    <a:pt x="13600" y="39178"/>
                    <a:pt x="13950" y="38677"/>
                    <a:pt x="14359" y="38222"/>
                  </a:cubicBezTo>
                  <a:cubicBezTo>
                    <a:pt x="15102" y="37394"/>
                    <a:pt x="16144" y="36693"/>
                    <a:pt x="17152" y="36466"/>
                  </a:cubicBezTo>
                  <a:cubicBezTo>
                    <a:pt x="17487" y="36390"/>
                    <a:pt x="17715" y="36354"/>
                    <a:pt x="17957" y="36354"/>
                  </a:cubicBezTo>
                  <a:close/>
                  <a:moveTo>
                    <a:pt x="9409" y="1"/>
                  </a:moveTo>
                  <a:cubicBezTo>
                    <a:pt x="9281" y="1"/>
                    <a:pt x="9160" y="30"/>
                    <a:pt x="9057" y="97"/>
                  </a:cubicBezTo>
                  <a:lnTo>
                    <a:pt x="9057" y="94"/>
                  </a:lnTo>
                  <a:cubicBezTo>
                    <a:pt x="7445" y="1132"/>
                    <a:pt x="6145" y="2683"/>
                    <a:pt x="5023" y="4215"/>
                  </a:cubicBezTo>
                  <a:cubicBezTo>
                    <a:pt x="3600" y="6163"/>
                    <a:pt x="2415" y="8275"/>
                    <a:pt x="1491" y="10505"/>
                  </a:cubicBezTo>
                  <a:cubicBezTo>
                    <a:pt x="633" y="12581"/>
                    <a:pt x="1" y="14816"/>
                    <a:pt x="69" y="17082"/>
                  </a:cubicBezTo>
                  <a:cubicBezTo>
                    <a:pt x="98" y="18048"/>
                    <a:pt x="288" y="19039"/>
                    <a:pt x="702" y="19917"/>
                  </a:cubicBezTo>
                  <a:cubicBezTo>
                    <a:pt x="1183" y="20938"/>
                    <a:pt x="1863" y="22077"/>
                    <a:pt x="2838" y="22906"/>
                  </a:cubicBezTo>
                  <a:cubicBezTo>
                    <a:pt x="3949" y="23851"/>
                    <a:pt x="5280" y="24228"/>
                    <a:pt x="6653" y="24228"/>
                  </a:cubicBezTo>
                  <a:cubicBezTo>
                    <a:pt x="7272" y="24228"/>
                    <a:pt x="7899" y="24151"/>
                    <a:pt x="8519" y="24017"/>
                  </a:cubicBezTo>
                  <a:cubicBezTo>
                    <a:pt x="10343" y="23619"/>
                    <a:pt x="12084" y="22830"/>
                    <a:pt x="13946" y="22600"/>
                  </a:cubicBezTo>
                  <a:cubicBezTo>
                    <a:pt x="14224" y="22565"/>
                    <a:pt x="14376" y="22546"/>
                    <a:pt x="14541" y="22546"/>
                  </a:cubicBezTo>
                  <a:cubicBezTo>
                    <a:pt x="14671" y="22546"/>
                    <a:pt x="14809" y="22558"/>
                    <a:pt x="15025" y="22582"/>
                  </a:cubicBezTo>
                  <a:cubicBezTo>
                    <a:pt x="15105" y="22592"/>
                    <a:pt x="15184" y="22604"/>
                    <a:pt x="15263" y="22616"/>
                  </a:cubicBezTo>
                  <a:lnTo>
                    <a:pt x="15263" y="22616"/>
                  </a:lnTo>
                  <a:cubicBezTo>
                    <a:pt x="15303" y="22626"/>
                    <a:pt x="15343" y="22635"/>
                    <a:pt x="15382" y="22647"/>
                  </a:cubicBezTo>
                  <a:cubicBezTo>
                    <a:pt x="15457" y="22671"/>
                    <a:pt x="15533" y="22698"/>
                    <a:pt x="15609" y="22723"/>
                  </a:cubicBezTo>
                  <a:lnTo>
                    <a:pt x="15609" y="22723"/>
                  </a:lnTo>
                  <a:cubicBezTo>
                    <a:pt x="15659" y="22749"/>
                    <a:pt x="15712" y="22774"/>
                    <a:pt x="15764" y="22799"/>
                  </a:cubicBezTo>
                  <a:cubicBezTo>
                    <a:pt x="15773" y="22804"/>
                    <a:pt x="15782" y="22809"/>
                    <a:pt x="15790" y="22813"/>
                  </a:cubicBezTo>
                  <a:lnTo>
                    <a:pt x="15790" y="22813"/>
                  </a:lnTo>
                  <a:cubicBezTo>
                    <a:pt x="15786" y="22810"/>
                    <a:pt x="15782" y="22806"/>
                    <a:pt x="15778" y="22803"/>
                  </a:cubicBezTo>
                  <a:lnTo>
                    <a:pt x="15778" y="22803"/>
                  </a:lnTo>
                  <a:cubicBezTo>
                    <a:pt x="15782" y="22806"/>
                    <a:pt x="15786" y="22810"/>
                    <a:pt x="15791" y="22813"/>
                  </a:cubicBezTo>
                  <a:lnTo>
                    <a:pt x="15791" y="22813"/>
                  </a:lnTo>
                  <a:cubicBezTo>
                    <a:pt x="15850" y="22846"/>
                    <a:pt x="15877" y="22870"/>
                    <a:pt x="15871" y="22870"/>
                  </a:cubicBezTo>
                  <a:cubicBezTo>
                    <a:pt x="15867" y="22870"/>
                    <a:pt x="15850" y="22860"/>
                    <a:pt x="15820" y="22837"/>
                  </a:cubicBezTo>
                  <a:lnTo>
                    <a:pt x="15820" y="22837"/>
                  </a:lnTo>
                  <a:cubicBezTo>
                    <a:pt x="15863" y="22870"/>
                    <a:pt x="15908" y="22902"/>
                    <a:pt x="15952" y="22933"/>
                  </a:cubicBezTo>
                  <a:lnTo>
                    <a:pt x="15952" y="22933"/>
                  </a:lnTo>
                  <a:cubicBezTo>
                    <a:pt x="15943" y="22928"/>
                    <a:pt x="15939" y="22925"/>
                    <a:pt x="15938" y="22925"/>
                  </a:cubicBezTo>
                  <a:cubicBezTo>
                    <a:pt x="15932" y="22925"/>
                    <a:pt x="16115" y="23070"/>
                    <a:pt x="16171" y="23120"/>
                  </a:cubicBezTo>
                  <a:cubicBezTo>
                    <a:pt x="16179" y="23127"/>
                    <a:pt x="16186" y="23134"/>
                    <a:pt x="16193" y="23140"/>
                  </a:cubicBezTo>
                  <a:lnTo>
                    <a:pt x="16193" y="23140"/>
                  </a:lnTo>
                  <a:cubicBezTo>
                    <a:pt x="16230" y="23176"/>
                    <a:pt x="16269" y="23210"/>
                    <a:pt x="16305" y="23247"/>
                  </a:cubicBezTo>
                  <a:cubicBezTo>
                    <a:pt x="16361" y="23306"/>
                    <a:pt x="16413" y="23376"/>
                    <a:pt x="16472" y="23428"/>
                  </a:cubicBezTo>
                  <a:lnTo>
                    <a:pt x="16472" y="23428"/>
                  </a:lnTo>
                  <a:cubicBezTo>
                    <a:pt x="16392" y="23356"/>
                    <a:pt x="16363" y="23330"/>
                    <a:pt x="16362" y="23330"/>
                  </a:cubicBezTo>
                  <a:lnTo>
                    <a:pt x="16362" y="23330"/>
                  </a:lnTo>
                  <a:cubicBezTo>
                    <a:pt x="16361" y="23330"/>
                    <a:pt x="16447" y="23411"/>
                    <a:pt x="16489" y="23467"/>
                  </a:cubicBezTo>
                  <a:cubicBezTo>
                    <a:pt x="16498" y="23480"/>
                    <a:pt x="16506" y="23493"/>
                    <a:pt x="16514" y="23507"/>
                  </a:cubicBezTo>
                  <a:lnTo>
                    <a:pt x="16514" y="23507"/>
                  </a:lnTo>
                  <a:cubicBezTo>
                    <a:pt x="16539" y="23572"/>
                    <a:pt x="16567" y="23639"/>
                    <a:pt x="16597" y="23700"/>
                  </a:cubicBezTo>
                  <a:cubicBezTo>
                    <a:pt x="16601" y="23708"/>
                    <a:pt x="16605" y="23715"/>
                    <a:pt x="16608" y="23721"/>
                  </a:cubicBezTo>
                  <a:lnTo>
                    <a:pt x="16608" y="23721"/>
                  </a:lnTo>
                  <a:cubicBezTo>
                    <a:pt x="16608" y="23723"/>
                    <a:pt x="16608" y="23724"/>
                    <a:pt x="16609" y="23726"/>
                  </a:cubicBezTo>
                  <a:cubicBezTo>
                    <a:pt x="16621" y="23802"/>
                    <a:pt x="16639" y="23878"/>
                    <a:pt x="16647" y="23956"/>
                  </a:cubicBezTo>
                  <a:cubicBezTo>
                    <a:pt x="16653" y="24025"/>
                    <a:pt x="16655" y="24092"/>
                    <a:pt x="16658" y="24160"/>
                  </a:cubicBezTo>
                  <a:cubicBezTo>
                    <a:pt x="16658" y="24162"/>
                    <a:pt x="16658" y="24163"/>
                    <a:pt x="16658" y="24164"/>
                  </a:cubicBezTo>
                  <a:lnTo>
                    <a:pt x="16658" y="24164"/>
                  </a:lnTo>
                  <a:cubicBezTo>
                    <a:pt x="16656" y="24191"/>
                    <a:pt x="16654" y="24219"/>
                    <a:pt x="16650" y="24245"/>
                  </a:cubicBezTo>
                  <a:cubicBezTo>
                    <a:pt x="16609" y="24560"/>
                    <a:pt x="16524" y="24868"/>
                    <a:pt x="16401" y="25160"/>
                  </a:cubicBezTo>
                  <a:cubicBezTo>
                    <a:pt x="16400" y="25163"/>
                    <a:pt x="16398" y="25166"/>
                    <a:pt x="16397" y="25169"/>
                  </a:cubicBezTo>
                  <a:lnTo>
                    <a:pt x="16397" y="25169"/>
                  </a:lnTo>
                  <a:cubicBezTo>
                    <a:pt x="16382" y="25201"/>
                    <a:pt x="16367" y="25233"/>
                    <a:pt x="16351" y="25264"/>
                  </a:cubicBezTo>
                  <a:cubicBezTo>
                    <a:pt x="16313" y="25339"/>
                    <a:pt x="16275" y="25413"/>
                    <a:pt x="16235" y="25486"/>
                  </a:cubicBezTo>
                  <a:cubicBezTo>
                    <a:pt x="16137" y="25664"/>
                    <a:pt x="16032" y="25835"/>
                    <a:pt x="15920" y="26001"/>
                  </a:cubicBezTo>
                  <a:cubicBezTo>
                    <a:pt x="15690" y="26344"/>
                    <a:pt x="15442" y="26673"/>
                    <a:pt x="15177" y="26991"/>
                  </a:cubicBezTo>
                  <a:cubicBezTo>
                    <a:pt x="13966" y="28456"/>
                    <a:pt x="12552" y="29742"/>
                    <a:pt x="11243" y="31118"/>
                  </a:cubicBezTo>
                  <a:cubicBezTo>
                    <a:pt x="10048" y="32372"/>
                    <a:pt x="8782" y="33752"/>
                    <a:pt x="8226" y="35431"/>
                  </a:cubicBezTo>
                  <a:cubicBezTo>
                    <a:pt x="7701" y="37022"/>
                    <a:pt x="8263" y="38848"/>
                    <a:pt x="9484" y="39968"/>
                  </a:cubicBezTo>
                  <a:cubicBezTo>
                    <a:pt x="9800" y="40258"/>
                    <a:pt x="10141" y="40502"/>
                    <a:pt x="10499" y="40704"/>
                  </a:cubicBezTo>
                  <a:lnTo>
                    <a:pt x="10499" y="40704"/>
                  </a:lnTo>
                  <a:cubicBezTo>
                    <a:pt x="10290" y="41706"/>
                    <a:pt x="10257" y="42744"/>
                    <a:pt x="10420" y="43759"/>
                  </a:cubicBezTo>
                  <a:cubicBezTo>
                    <a:pt x="10829" y="46302"/>
                    <a:pt x="12410" y="48773"/>
                    <a:pt x="14509" y="50262"/>
                  </a:cubicBezTo>
                  <a:cubicBezTo>
                    <a:pt x="16198" y="51460"/>
                    <a:pt x="18182" y="51989"/>
                    <a:pt x="20141" y="52561"/>
                  </a:cubicBezTo>
                  <a:cubicBezTo>
                    <a:pt x="20575" y="52687"/>
                    <a:pt x="21010" y="52820"/>
                    <a:pt x="21436" y="52973"/>
                  </a:cubicBezTo>
                  <a:cubicBezTo>
                    <a:pt x="21532" y="53007"/>
                    <a:pt x="21628" y="53042"/>
                    <a:pt x="21724" y="53079"/>
                  </a:cubicBezTo>
                  <a:cubicBezTo>
                    <a:pt x="21774" y="53099"/>
                    <a:pt x="21853" y="53132"/>
                    <a:pt x="21887" y="53146"/>
                  </a:cubicBezTo>
                  <a:lnTo>
                    <a:pt x="21887" y="53146"/>
                  </a:lnTo>
                  <a:cubicBezTo>
                    <a:pt x="22068" y="53227"/>
                    <a:pt x="22249" y="53310"/>
                    <a:pt x="22424" y="53403"/>
                  </a:cubicBezTo>
                  <a:cubicBezTo>
                    <a:pt x="22510" y="53448"/>
                    <a:pt x="22593" y="53496"/>
                    <a:pt x="22676" y="53544"/>
                  </a:cubicBezTo>
                  <a:cubicBezTo>
                    <a:pt x="22684" y="53548"/>
                    <a:pt x="22692" y="53552"/>
                    <a:pt x="22699" y="53556"/>
                  </a:cubicBezTo>
                  <a:lnTo>
                    <a:pt x="22699" y="53556"/>
                  </a:lnTo>
                  <a:cubicBezTo>
                    <a:pt x="22704" y="53560"/>
                    <a:pt x="22710" y="53565"/>
                    <a:pt x="22718" y="53571"/>
                  </a:cubicBezTo>
                  <a:cubicBezTo>
                    <a:pt x="22793" y="53628"/>
                    <a:pt x="22873" y="53678"/>
                    <a:pt x="22948" y="53735"/>
                  </a:cubicBezTo>
                  <a:cubicBezTo>
                    <a:pt x="23010" y="53783"/>
                    <a:pt x="23129" y="53916"/>
                    <a:pt x="23133" y="53916"/>
                  </a:cubicBezTo>
                  <a:cubicBezTo>
                    <a:pt x="23135" y="53916"/>
                    <a:pt x="23112" y="53888"/>
                    <a:pt x="23049" y="53811"/>
                  </a:cubicBezTo>
                  <a:lnTo>
                    <a:pt x="23049" y="53811"/>
                  </a:lnTo>
                  <a:cubicBezTo>
                    <a:pt x="23108" y="53882"/>
                    <a:pt x="23183" y="53941"/>
                    <a:pt x="23246" y="54007"/>
                  </a:cubicBezTo>
                  <a:cubicBezTo>
                    <a:pt x="23295" y="54059"/>
                    <a:pt x="23361" y="54139"/>
                    <a:pt x="23363" y="54139"/>
                  </a:cubicBezTo>
                  <a:cubicBezTo>
                    <a:pt x="23363" y="54139"/>
                    <a:pt x="23363" y="54139"/>
                    <a:pt x="23363" y="54139"/>
                  </a:cubicBezTo>
                  <a:lnTo>
                    <a:pt x="23363" y="54139"/>
                  </a:lnTo>
                  <a:cubicBezTo>
                    <a:pt x="23399" y="54187"/>
                    <a:pt x="23434" y="54236"/>
                    <a:pt x="23468" y="54285"/>
                  </a:cubicBezTo>
                  <a:cubicBezTo>
                    <a:pt x="23492" y="54319"/>
                    <a:pt x="23607" y="54516"/>
                    <a:pt x="23612" y="54516"/>
                  </a:cubicBezTo>
                  <a:cubicBezTo>
                    <a:pt x="23613" y="54516"/>
                    <a:pt x="23604" y="54497"/>
                    <a:pt x="23579" y="54448"/>
                  </a:cubicBezTo>
                  <a:lnTo>
                    <a:pt x="23579" y="54448"/>
                  </a:lnTo>
                  <a:cubicBezTo>
                    <a:pt x="24016" y="55277"/>
                    <a:pt x="24114" y="56167"/>
                    <a:pt x="24067" y="57165"/>
                  </a:cubicBezTo>
                  <a:cubicBezTo>
                    <a:pt x="24040" y="57731"/>
                    <a:pt x="24456" y="58196"/>
                    <a:pt x="24941" y="58443"/>
                  </a:cubicBezTo>
                  <a:cubicBezTo>
                    <a:pt x="25080" y="58514"/>
                    <a:pt x="25373" y="58604"/>
                    <a:pt x="25634" y="58604"/>
                  </a:cubicBezTo>
                  <a:cubicBezTo>
                    <a:pt x="25894" y="58604"/>
                    <a:pt x="26124" y="58515"/>
                    <a:pt x="26136" y="58231"/>
                  </a:cubicBezTo>
                  <a:cubicBezTo>
                    <a:pt x="26200" y="56865"/>
                    <a:pt x="26050" y="55539"/>
                    <a:pt x="25369" y="54330"/>
                  </a:cubicBezTo>
                  <a:cubicBezTo>
                    <a:pt x="24801" y="53318"/>
                    <a:pt x="23892" y="52555"/>
                    <a:pt x="22892" y="51992"/>
                  </a:cubicBezTo>
                  <a:cubicBezTo>
                    <a:pt x="20999" y="50926"/>
                    <a:pt x="18775" y="50634"/>
                    <a:pt x="16767" y="49853"/>
                  </a:cubicBezTo>
                  <a:lnTo>
                    <a:pt x="16767" y="49853"/>
                  </a:lnTo>
                  <a:cubicBezTo>
                    <a:pt x="16768" y="49853"/>
                    <a:pt x="16768" y="49853"/>
                    <a:pt x="16768" y="49853"/>
                  </a:cubicBezTo>
                  <a:cubicBezTo>
                    <a:pt x="16768" y="49853"/>
                    <a:pt x="16767" y="49853"/>
                    <a:pt x="16766" y="49852"/>
                  </a:cubicBezTo>
                  <a:lnTo>
                    <a:pt x="16766" y="49852"/>
                  </a:lnTo>
                  <a:cubicBezTo>
                    <a:pt x="16767" y="49853"/>
                    <a:pt x="16767" y="49853"/>
                    <a:pt x="16767" y="49853"/>
                  </a:cubicBezTo>
                  <a:lnTo>
                    <a:pt x="16767" y="49853"/>
                  </a:lnTo>
                  <a:cubicBezTo>
                    <a:pt x="16763" y="49851"/>
                    <a:pt x="16759" y="49849"/>
                    <a:pt x="16753" y="49847"/>
                  </a:cubicBezTo>
                  <a:lnTo>
                    <a:pt x="16753" y="49847"/>
                  </a:lnTo>
                  <a:cubicBezTo>
                    <a:pt x="16758" y="49849"/>
                    <a:pt x="16762" y="49851"/>
                    <a:pt x="16766" y="49852"/>
                  </a:cubicBezTo>
                  <a:lnTo>
                    <a:pt x="16766" y="49852"/>
                  </a:lnTo>
                  <a:cubicBezTo>
                    <a:pt x="16764" y="49852"/>
                    <a:pt x="16762" y="49851"/>
                    <a:pt x="16760" y="49850"/>
                  </a:cubicBezTo>
                  <a:cubicBezTo>
                    <a:pt x="16688" y="49822"/>
                    <a:pt x="16664" y="49812"/>
                    <a:pt x="16665" y="49812"/>
                  </a:cubicBezTo>
                  <a:lnTo>
                    <a:pt x="16665" y="49812"/>
                  </a:lnTo>
                  <a:cubicBezTo>
                    <a:pt x="16666" y="49812"/>
                    <a:pt x="16721" y="49833"/>
                    <a:pt x="16753" y="49847"/>
                  </a:cubicBezTo>
                  <a:lnTo>
                    <a:pt x="16753" y="49847"/>
                  </a:lnTo>
                  <a:cubicBezTo>
                    <a:pt x="16699" y="49823"/>
                    <a:pt x="16647" y="49800"/>
                    <a:pt x="16594" y="49777"/>
                  </a:cubicBezTo>
                  <a:cubicBezTo>
                    <a:pt x="16463" y="49716"/>
                    <a:pt x="16334" y="49658"/>
                    <a:pt x="16206" y="49595"/>
                  </a:cubicBezTo>
                  <a:cubicBezTo>
                    <a:pt x="16093" y="49539"/>
                    <a:pt x="15981" y="49479"/>
                    <a:pt x="15869" y="49419"/>
                  </a:cubicBezTo>
                  <a:cubicBezTo>
                    <a:pt x="15800" y="49380"/>
                    <a:pt x="15732" y="49341"/>
                    <a:pt x="15663" y="49302"/>
                  </a:cubicBezTo>
                  <a:cubicBezTo>
                    <a:pt x="15648" y="49294"/>
                    <a:pt x="15593" y="49260"/>
                    <a:pt x="15552" y="49234"/>
                  </a:cubicBezTo>
                  <a:lnTo>
                    <a:pt x="15552" y="49234"/>
                  </a:lnTo>
                  <a:cubicBezTo>
                    <a:pt x="15489" y="49190"/>
                    <a:pt x="15355" y="49099"/>
                    <a:pt x="15332" y="49082"/>
                  </a:cubicBezTo>
                  <a:cubicBezTo>
                    <a:pt x="15214" y="48997"/>
                    <a:pt x="15104" y="48906"/>
                    <a:pt x="14989" y="48818"/>
                  </a:cubicBezTo>
                  <a:cubicBezTo>
                    <a:pt x="14978" y="48810"/>
                    <a:pt x="14963" y="48798"/>
                    <a:pt x="14949" y="48786"/>
                  </a:cubicBezTo>
                  <a:lnTo>
                    <a:pt x="14949" y="48786"/>
                  </a:lnTo>
                  <a:cubicBezTo>
                    <a:pt x="14920" y="48759"/>
                    <a:pt x="14891" y="48733"/>
                    <a:pt x="14863" y="48706"/>
                  </a:cubicBezTo>
                  <a:cubicBezTo>
                    <a:pt x="14708" y="48559"/>
                    <a:pt x="14561" y="48404"/>
                    <a:pt x="14417" y="48246"/>
                  </a:cubicBezTo>
                  <a:cubicBezTo>
                    <a:pt x="13541" y="47289"/>
                    <a:pt x="12856" y="46101"/>
                    <a:pt x="12578" y="44799"/>
                  </a:cubicBezTo>
                  <a:cubicBezTo>
                    <a:pt x="12337" y="43674"/>
                    <a:pt x="12370" y="42521"/>
                    <a:pt x="12647" y="41430"/>
                  </a:cubicBezTo>
                  <a:lnTo>
                    <a:pt x="12647" y="41430"/>
                  </a:lnTo>
                  <a:cubicBezTo>
                    <a:pt x="13099" y="41503"/>
                    <a:pt x="13561" y="41535"/>
                    <a:pt x="14025" y="41535"/>
                  </a:cubicBezTo>
                  <a:cubicBezTo>
                    <a:pt x="14196" y="41535"/>
                    <a:pt x="14367" y="41531"/>
                    <a:pt x="14538" y="41522"/>
                  </a:cubicBezTo>
                  <a:cubicBezTo>
                    <a:pt x="16157" y="41439"/>
                    <a:pt x="17828" y="40974"/>
                    <a:pt x="19248" y="40191"/>
                  </a:cubicBezTo>
                  <a:cubicBezTo>
                    <a:pt x="20278" y="39623"/>
                    <a:pt x="21519" y="38687"/>
                    <a:pt x="21438" y="37370"/>
                  </a:cubicBezTo>
                  <a:cubicBezTo>
                    <a:pt x="21372" y="36302"/>
                    <a:pt x="20462" y="35607"/>
                    <a:pt x="19582" y="35159"/>
                  </a:cubicBezTo>
                  <a:cubicBezTo>
                    <a:pt x="18782" y="34755"/>
                    <a:pt x="17912" y="34539"/>
                    <a:pt x="17024" y="34539"/>
                  </a:cubicBezTo>
                  <a:cubicBezTo>
                    <a:pt x="16859" y="34539"/>
                    <a:pt x="16694" y="34547"/>
                    <a:pt x="16529" y="34562"/>
                  </a:cubicBezTo>
                  <a:cubicBezTo>
                    <a:pt x="14628" y="34734"/>
                    <a:pt x="12934" y="36006"/>
                    <a:pt x="11867" y="37533"/>
                  </a:cubicBezTo>
                  <a:cubicBezTo>
                    <a:pt x="11486" y="38078"/>
                    <a:pt x="11171" y="38666"/>
                    <a:pt x="10927" y="39283"/>
                  </a:cubicBezTo>
                  <a:lnTo>
                    <a:pt x="10927" y="39283"/>
                  </a:lnTo>
                  <a:cubicBezTo>
                    <a:pt x="10913" y="39274"/>
                    <a:pt x="10898" y="39266"/>
                    <a:pt x="10884" y="39258"/>
                  </a:cubicBezTo>
                  <a:lnTo>
                    <a:pt x="10884" y="39258"/>
                  </a:lnTo>
                  <a:cubicBezTo>
                    <a:pt x="10805" y="39194"/>
                    <a:pt x="10716" y="39124"/>
                    <a:pt x="10632" y="39067"/>
                  </a:cubicBezTo>
                  <a:lnTo>
                    <a:pt x="10632" y="39067"/>
                  </a:lnTo>
                  <a:cubicBezTo>
                    <a:pt x="10730" y="39132"/>
                    <a:pt x="10768" y="39156"/>
                    <a:pt x="10773" y="39156"/>
                  </a:cubicBezTo>
                  <a:cubicBezTo>
                    <a:pt x="10783" y="39156"/>
                    <a:pt x="10623" y="39036"/>
                    <a:pt x="10557" y="38971"/>
                  </a:cubicBezTo>
                  <a:cubicBezTo>
                    <a:pt x="10551" y="38965"/>
                    <a:pt x="10545" y="38959"/>
                    <a:pt x="10540" y="38955"/>
                  </a:cubicBezTo>
                  <a:lnTo>
                    <a:pt x="10540" y="38955"/>
                  </a:lnTo>
                  <a:cubicBezTo>
                    <a:pt x="10533" y="38942"/>
                    <a:pt x="10524" y="38925"/>
                    <a:pt x="10511" y="38904"/>
                  </a:cubicBezTo>
                  <a:cubicBezTo>
                    <a:pt x="10481" y="38856"/>
                    <a:pt x="10390" y="38677"/>
                    <a:pt x="10384" y="38677"/>
                  </a:cubicBezTo>
                  <a:lnTo>
                    <a:pt x="10384" y="38677"/>
                  </a:lnTo>
                  <a:cubicBezTo>
                    <a:pt x="10382" y="38677"/>
                    <a:pt x="10392" y="38704"/>
                    <a:pt x="10425" y="38778"/>
                  </a:cubicBezTo>
                  <a:cubicBezTo>
                    <a:pt x="10375" y="38666"/>
                    <a:pt x="10322" y="38557"/>
                    <a:pt x="10281" y="38444"/>
                  </a:cubicBezTo>
                  <a:cubicBezTo>
                    <a:pt x="10263" y="38396"/>
                    <a:pt x="10247" y="38350"/>
                    <a:pt x="10231" y="38302"/>
                  </a:cubicBezTo>
                  <a:cubicBezTo>
                    <a:pt x="10224" y="38279"/>
                    <a:pt x="10219" y="38265"/>
                    <a:pt x="10216" y="38257"/>
                  </a:cubicBezTo>
                  <a:lnTo>
                    <a:pt x="10216" y="38257"/>
                  </a:lnTo>
                  <a:cubicBezTo>
                    <a:pt x="10213" y="38243"/>
                    <a:pt x="10210" y="38222"/>
                    <a:pt x="10204" y="38191"/>
                  </a:cubicBezTo>
                  <a:cubicBezTo>
                    <a:pt x="10161" y="37963"/>
                    <a:pt x="10131" y="37731"/>
                    <a:pt x="10113" y="37498"/>
                  </a:cubicBezTo>
                  <a:cubicBezTo>
                    <a:pt x="10109" y="37437"/>
                    <a:pt x="10105" y="37412"/>
                    <a:pt x="10102" y="37404"/>
                  </a:cubicBezTo>
                  <a:lnTo>
                    <a:pt x="10102" y="37404"/>
                  </a:lnTo>
                  <a:cubicBezTo>
                    <a:pt x="10105" y="37397"/>
                    <a:pt x="10111" y="37373"/>
                    <a:pt x="10119" y="37308"/>
                  </a:cubicBezTo>
                  <a:cubicBezTo>
                    <a:pt x="10135" y="37183"/>
                    <a:pt x="10151" y="37060"/>
                    <a:pt x="10177" y="36937"/>
                  </a:cubicBezTo>
                  <a:cubicBezTo>
                    <a:pt x="10287" y="36409"/>
                    <a:pt x="10437" y="36087"/>
                    <a:pt x="10667" y="35674"/>
                  </a:cubicBezTo>
                  <a:cubicBezTo>
                    <a:pt x="11890" y="33488"/>
                    <a:pt x="13912" y="31792"/>
                    <a:pt x="15633" y="30014"/>
                  </a:cubicBezTo>
                  <a:cubicBezTo>
                    <a:pt x="16970" y="28632"/>
                    <a:pt x="18959" y="26726"/>
                    <a:pt x="18729" y="24603"/>
                  </a:cubicBezTo>
                  <a:cubicBezTo>
                    <a:pt x="18673" y="24080"/>
                    <a:pt x="18455" y="23566"/>
                    <a:pt x="18158" y="23136"/>
                  </a:cubicBezTo>
                  <a:cubicBezTo>
                    <a:pt x="17990" y="22893"/>
                    <a:pt x="17799" y="22668"/>
                    <a:pt x="17588" y="22461"/>
                  </a:cubicBezTo>
                  <a:cubicBezTo>
                    <a:pt x="17529" y="22403"/>
                    <a:pt x="17338" y="22232"/>
                    <a:pt x="17261" y="22162"/>
                  </a:cubicBezTo>
                  <a:lnTo>
                    <a:pt x="17261" y="22162"/>
                  </a:lnTo>
                  <a:cubicBezTo>
                    <a:pt x="17099" y="22016"/>
                    <a:pt x="16938" y="21868"/>
                    <a:pt x="16764" y="21738"/>
                  </a:cubicBezTo>
                  <a:cubicBezTo>
                    <a:pt x="15822" y="21037"/>
                    <a:pt x="14720" y="20736"/>
                    <a:pt x="13579" y="20736"/>
                  </a:cubicBezTo>
                  <a:cubicBezTo>
                    <a:pt x="13382" y="20736"/>
                    <a:pt x="13184" y="20745"/>
                    <a:pt x="12985" y="20762"/>
                  </a:cubicBezTo>
                  <a:cubicBezTo>
                    <a:pt x="10516" y="20980"/>
                    <a:pt x="8273" y="22299"/>
                    <a:pt x="5785" y="22422"/>
                  </a:cubicBezTo>
                  <a:cubicBezTo>
                    <a:pt x="5771" y="22423"/>
                    <a:pt x="5759" y="22423"/>
                    <a:pt x="5749" y="22424"/>
                  </a:cubicBezTo>
                  <a:lnTo>
                    <a:pt x="5749" y="22424"/>
                  </a:lnTo>
                  <a:cubicBezTo>
                    <a:pt x="5666" y="22424"/>
                    <a:pt x="5584" y="22422"/>
                    <a:pt x="5501" y="22419"/>
                  </a:cubicBezTo>
                  <a:cubicBezTo>
                    <a:pt x="5373" y="22414"/>
                    <a:pt x="5247" y="22405"/>
                    <a:pt x="5119" y="22390"/>
                  </a:cubicBezTo>
                  <a:cubicBezTo>
                    <a:pt x="5049" y="22382"/>
                    <a:pt x="4980" y="22371"/>
                    <a:pt x="4910" y="22362"/>
                  </a:cubicBezTo>
                  <a:cubicBezTo>
                    <a:pt x="4892" y="22359"/>
                    <a:pt x="4878" y="22358"/>
                    <a:pt x="4865" y="22356"/>
                  </a:cubicBezTo>
                  <a:lnTo>
                    <a:pt x="4865" y="22356"/>
                  </a:lnTo>
                  <a:cubicBezTo>
                    <a:pt x="4721" y="22321"/>
                    <a:pt x="4582" y="22268"/>
                    <a:pt x="4437" y="22231"/>
                  </a:cubicBezTo>
                  <a:cubicBezTo>
                    <a:pt x="4429" y="22228"/>
                    <a:pt x="4422" y="22227"/>
                    <a:pt x="4415" y="22225"/>
                  </a:cubicBezTo>
                  <a:lnTo>
                    <a:pt x="4415" y="22225"/>
                  </a:lnTo>
                  <a:cubicBezTo>
                    <a:pt x="4356" y="22197"/>
                    <a:pt x="4298" y="22170"/>
                    <a:pt x="4241" y="22141"/>
                  </a:cubicBezTo>
                  <a:cubicBezTo>
                    <a:pt x="4189" y="22115"/>
                    <a:pt x="4140" y="22084"/>
                    <a:pt x="4087" y="22058"/>
                  </a:cubicBezTo>
                  <a:cubicBezTo>
                    <a:pt x="4082" y="22056"/>
                    <a:pt x="4077" y="22053"/>
                    <a:pt x="4073" y="22051"/>
                  </a:cubicBezTo>
                  <a:lnTo>
                    <a:pt x="4073" y="22051"/>
                  </a:lnTo>
                  <a:cubicBezTo>
                    <a:pt x="4068" y="22047"/>
                    <a:pt x="4064" y="22043"/>
                    <a:pt x="4058" y="22039"/>
                  </a:cubicBezTo>
                  <a:cubicBezTo>
                    <a:pt x="4018" y="22004"/>
                    <a:pt x="3859" y="21880"/>
                    <a:pt x="3808" y="21845"/>
                  </a:cubicBezTo>
                  <a:lnTo>
                    <a:pt x="3808" y="21845"/>
                  </a:lnTo>
                  <a:cubicBezTo>
                    <a:pt x="3771" y="21810"/>
                    <a:pt x="3728" y="21770"/>
                    <a:pt x="3726" y="21767"/>
                  </a:cubicBezTo>
                  <a:cubicBezTo>
                    <a:pt x="3654" y="21697"/>
                    <a:pt x="3589" y="21623"/>
                    <a:pt x="3522" y="21550"/>
                  </a:cubicBezTo>
                  <a:cubicBezTo>
                    <a:pt x="3508" y="21535"/>
                    <a:pt x="3497" y="21523"/>
                    <a:pt x="3487" y="21512"/>
                  </a:cubicBezTo>
                  <a:lnTo>
                    <a:pt x="3487" y="21512"/>
                  </a:lnTo>
                  <a:cubicBezTo>
                    <a:pt x="3484" y="21507"/>
                    <a:pt x="3479" y="21501"/>
                    <a:pt x="3474" y="21494"/>
                  </a:cubicBezTo>
                  <a:cubicBezTo>
                    <a:pt x="3419" y="21422"/>
                    <a:pt x="3365" y="21349"/>
                    <a:pt x="3314" y="21275"/>
                  </a:cubicBezTo>
                  <a:cubicBezTo>
                    <a:pt x="3205" y="21117"/>
                    <a:pt x="3102" y="20952"/>
                    <a:pt x="3007" y="20785"/>
                  </a:cubicBezTo>
                  <a:cubicBezTo>
                    <a:pt x="2931" y="20649"/>
                    <a:pt x="2868" y="20515"/>
                    <a:pt x="2779" y="20344"/>
                  </a:cubicBezTo>
                  <a:cubicBezTo>
                    <a:pt x="2748" y="20284"/>
                    <a:pt x="2728" y="20247"/>
                    <a:pt x="2717" y="20227"/>
                  </a:cubicBezTo>
                  <a:lnTo>
                    <a:pt x="2717" y="20227"/>
                  </a:lnTo>
                  <a:cubicBezTo>
                    <a:pt x="2679" y="20148"/>
                    <a:pt x="2641" y="20070"/>
                    <a:pt x="2605" y="19989"/>
                  </a:cubicBezTo>
                  <a:cubicBezTo>
                    <a:pt x="2351" y="19411"/>
                    <a:pt x="2266" y="19037"/>
                    <a:pt x="2194" y="18361"/>
                  </a:cubicBezTo>
                  <a:cubicBezTo>
                    <a:pt x="1887" y="15500"/>
                    <a:pt x="3049" y="12454"/>
                    <a:pt x="4320" y="9923"/>
                  </a:cubicBezTo>
                  <a:cubicBezTo>
                    <a:pt x="5638" y="7298"/>
                    <a:pt x="7329" y="4706"/>
                    <a:pt x="9493" y="2696"/>
                  </a:cubicBezTo>
                  <a:cubicBezTo>
                    <a:pt x="9857" y="2356"/>
                    <a:pt x="10252" y="2047"/>
                    <a:pt x="10671" y="1776"/>
                  </a:cubicBezTo>
                  <a:cubicBezTo>
                    <a:pt x="11456" y="1270"/>
                    <a:pt x="10251" y="1"/>
                    <a:pt x="9409" y="1"/>
                  </a:cubicBezTo>
                  <a:close/>
                </a:path>
              </a:pathLst>
            </a:custGeom>
            <a:solidFill>
              <a:srgbClr val="DE80D7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715099" y="-749742"/>
              <a:ext cx="748453" cy="1751944"/>
            </a:xfrm>
            <a:custGeom>
              <a:avLst/>
              <a:gdLst/>
              <a:ahLst/>
              <a:cxnLst/>
              <a:rect l="l" t="t" r="r" b="b"/>
              <a:pathLst>
                <a:path w="25831" h="60464" extrusionOk="0">
                  <a:moveTo>
                    <a:pt x="14353" y="21284"/>
                  </a:moveTo>
                  <a:cubicBezTo>
                    <a:pt x="14354" y="21284"/>
                    <a:pt x="14354" y="21284"/>
                    <a:pt x="14354" y="21284"/>
                  </a:cubicBezTo>
                  <a:cubicBezTo>
                    <a:pt x="14354" y="21284"/>
                    <a:pt x="14354" y="21284"/>
                    <a:pt x="14353" y="21284"/>
                  </a:cubicBezTo>
                  <a:close/>
                  <a:moveTo>
                    <a:pt x="14972" y="22124"/>
                  </a:moveTo>
                  <a:cubicBezTo>
                    <a:pt x="14973" y="22126"/>
                    <a:pt x="14974" y="22128"/>
                    <a:pt x="14974" y="22130"/>
                  </a:cubicBezTo>
                  <a:lnTo>
                    <a:pt x="14974" y="22130"/>
                  </a:lnTo>
                  <a:cubicBezTo>
                    <a:pt x="14974" y="22128"/>
                    <a:pt x="14973" y="22126"/>
                    <a:pt x="14972" y="22124"/>
                  </a:cubicBezTo>
                  <a:close/>
                  <a:moveTo>
                    <a:pt x="14144" y="21194"/>
                  </a:moveTo>
                  <a:cubicBezTo>
                    <a:pt x="14170" y="21203"/>
                    <a:pt x="14227" y="21221"/>
                    <a:pt x="14276" y="21236"/>
                  </a:cubicBezTo>
                  <a:lnTo>
                    <a:pt x="14276" y="21236"/>
                  </a:lnTo>
                  <a:cubicBezTo>
                    <a:pt x="14312" y="21272"/>
                    <a:pt x="14362" y="21305"/>
                    <a:pt x="14404" y="21335"/>
                  </a:cubicBezTo>
                  <a:cubicBezTo>
                    <a:pt x="14411" y="21341"/>
                    <a:pt x="14417" y="21345"/>
                    <a:pt x="14421" y="21347"/>
                  </a:cubicBezTo>
                  <a:lnTo>
                    <a:pt x="14421" y="21347"/>
                  </a:lnTo>
                  <a:cubicBezTo>
                    <a:pt x="14423" y="21349"/>
                    <a:pt x="14425" y="21352"/>
                    <a:pt x="14428" y="21354"/>
                  </a:cubicBezTo>
                  <a:cubicBezTo>
                    <a:pt x="14614" y="21565"/>
                    <a:pt x="14726" y="21709"/>
                    <a:pt x="14822" y="21872"/>
                  </a:cubicBezTo>
                  <a:cubicBezTo>
                    <a:pt x="14873" y="21958"/>
                    <a:pt x="14921" y="22046"/>
                    <a:pt x="14971" y="22134"/>
                  </a:cubicBezTo>
                  <a:cubicBezTo>
                    <a:pt x="14977" y="22145"/>
                    <a:pt x="14986" y="22167"/>
                    <a:pt x="14994" y="22184"/>
                  </a:cubicBezTo>
                  <a:lnTo>
                    <a:pt x="14994" y="22184"/>
                  </a:lnTo>
                  <a:cubicBezTo>
                    <a:pt x="15007" y="22225"/>
                    <a:pt x="15019" y="22267"/>
                    <a:pt x="15030" y="22308"/>
                  </a:cubicBezTo>
                  <a:cubicBezTo>
                    <a:pt x="15054" y="22396"/>
                    <a:pt x="15071" y="22485"/>
                    <a:pt x="15086" y="22573"/>
                  </a:cubicBezTo>
                  <a:cubicBezTo>
                    <a:pt x="15088" y="22587"/>
                    <a:pt x="15091" y="22624"/>
                    <a:pt x="15093" y="22643"/>
                  </a:cubicBezTo>
                  <a:lnTo>
                    <a:pt x="15093" y="22643"/>
                  </a:lnTo>
                  <a:cubicBezTo>
                    <a:pt x="15094" y="22677"/>
                    <a:pt x="15095" y="22713"/>
                    <a:pt x="15094" y="22746"/>
                  </a:cubicBezTo>
                  <a:cubicBezTo>
                    <a:pt x="15087" y="22963"/>
                    <a:pt x="15062" y="23180"/>
                    <a:pt x="15017" y="23393"/>
                  </a:cubicBezTo>
                  <a:cubicBezTo>
                    <a:pt x="14942" y="23741"/>
                    <a:pt x="14761" y="24150"/>
                    <a:pt x="14549" y="24538"/>
                  </a:cubicBezTo>
                  <a:cubicBezTo>
                    <a:pt x="13546" y="26367"/>
                    <a:pt x="11836" y="27877"/>
                    <a:pt x="10089" y="28978"/>
                  </a:cubicBezTo>
                  <a:cubicBezTo>
                    <a:pt x="9781" y="29172"/>
                    <a:pt x="9606" y="29280"/>
                    <a:pt x="9368" y="29395"/>
                  </a:cubicBezTo>
                  <a:lnTo>
                    <a:pt x="9368" y="29395"/>
                  </a:lnTo>
                  <a:cubicBezTo>
                    <a:pt x="9239" y="28649"/>
                    <a:pt x="9206" y="27758"/>
                    <a:pt x="9386" y="26920"/>
                  </a:cubicBezTo>
                  <a:cubicBezTo>
                    <a:pt x="9414" y="26780"/>
                    <a:pt x="9453" y="26641"/>
                    <a:pt x="9499" y="26505"/>
                  </a:cubicBezTo>
                  <a:cubicBezTo>
                    <a:pt x="9574" y="26289"/>
                    <a:pt x="9657" y="26075"/>
                    <a:pt x="9748" y="25864"/>
                  </a:cubicBezTo>
                  <a:cubicBezTo>
                    <a:pt x="9946" y="25406"/>
                    <a:pt x="10175" y="24960"/>
                    <a:pt x="10431" y="24529"/>
                  </a:cubicBezTo>
                  <a:cubicBezTo>
                    <a:pt x="10950" y="23648"/>
                    <a:pt x="11550" y="22826"/>
                    <a:pt x="12309" y="22147"/>
                  </a:cubicBezTo>
                  <a:cubicBezTo>
                    <a:pt x="12471" y="22001"/>
                    <a:pt x="12640" y="21864"/>
                    <a:pt x="12817" y="21735"/>
                  </a:cubicBezTo>
                  <a:cubicBezTo>
                    <a:pt x="12913" y="21666"/>
                    <a:pt x="13012" y="21600"/>
                    <a:pt x="13113" y="21537"/>
                  </a:cubicBezTo>
                  <a:cubicBezTo>
                    <a:pt x="13258" y="21444"/>
                    <a:pt x="13201" y="21477"/>
                    <a:pt x="13292" y="21434"/>
                  </a:cubicBezTo>
                  <a:cubicBezTo>
                    <a:pt x="13474" y="21350"/>
                    <a:pt x="13662" y="21279"/>
                    <a:pt x="13857" y="21227"/>
                  </a:cubicBezTo>
                  <a:cubicBezTo>
                    <a:pt x="13862" y="21225"/>
                    <a:pt x="13866" y="21224"/>
                    <a:pt x="13869" y="21223"/>
                  </a:cubicBezTo>
                  <a:lnTo>
                    <a:pt x="13869" y="21223"/>
                  </a:lnTo>
                  <a:cubicBezTo>
                    <a:pt x="13898" y="21219"/>
                    <a:pt x="13928" y="21214"/>
                    <a:pt x="13956" y="21212"/>
                  </a:cubicBezTo>
                  <a:cubicBezTo>
                    <a:pt x="14002" y="21209"/>
                    <a:pt x="14060" y="21209"/>
                    <a:pt x="14106" y="21201"/>
                  </a:cubicBezTo>
                  <a:lnTo>
                    <a:pt x="14106" y="21201"/>
                  </a:lnTo>
                  <a:cubicBezTo>
                    <a:pt x="14186" y="21216"/>
                    <a:pt x="14246" y="21232"/>
                    <a:pt x="14250" y="21232"/>
                  </a:cubicBezTo>
                  <a:cubicBezTo>
                    <a:pt x="14254" y="21232"/>
                    <a:pt x="14224" y="21222"/>
                    <a:pt x="14144" y="21194"/>
                  </a:cubicBezTo>
                  <a:lnTo>
                    <a:pt x="14144" y="21194"/>
                  </a:lnTo>
                  <a:cubicBezTo>
                    <a:pt x="14144" y="21194"/>
                    <a:pt x="14144" y="21194"/>
                    <a:pt x="14144" y="21194"/>
                  </a:cubicBezTo>
                  <a:close/>
                  <a:moveTo>
                    <a:pt x="4782" y="29721"/>
                  </a:moveTo>
                  <a:cubicBezTo>
                    <a:pt x="4783" y="29721"/>
                    <a:pt x="4784" y="29721"/>
                    <a:pt x="4786" y="29722"/>
                  </a:cubicBezTo>
                  <a:lnTo>
                    <a:pt x="4786" y="29722"/>
                  </a:lnTo>
                  <a:cubicBezTo>
                    <a:pt x="4784" y="29721"/>
                    <a:pt x="4783" y="29721"/>
                    <a:pt x="4782" y="29721"/>
                  </a:cubicBezTo>
                  <a:close/>
                  <a:moveTo>
                    <a:pt x="4807" y="29729"/>
                  </a:moveTo>
                  <a:cubicBezTo>
                    <a:pt x="4858" y="29748"/>
                    <a:pt x="4915" y="29780"/>
                    <a:pt x="4910" y="29780"/>
                  </a:cubicBezTo>
                  <a:cubicBezTo>
                    <a:pt x="4907" y="29780"/>
                    <a:pt x="4879" y="29767"/>
                    <a:pt x="4807" y="29729"/>
                  </a:cubicBezTo>
                  <a:close/>
                  <a:moveTo>
                    <a:pt x="17346" y="35867"/>
                  </a:moveTo>
                  <a:cubicBezTo>
                    <a:pt x="17350" y="35867"/>
                    <a:pt x="17373" y="35889"/>
                    <a:pt x="17429" y="35954"/>
                  </a:cubicBezTo>
                  <a:lnTo>
                    <a:pt x="17429" y="35954"/>
                  </a:lnTo>
                  <a:cubicBezTo>
                    <a:pt x="17385" y="35925"/>
                    <a:pt x="17339" y="35867"/>
                    <a:pt x="17346" y="35867"/>
                  </a:cubicBezTo>
                  <a:close/>
                  <a:moveTo>
                    <a:pt x="17569" y="36120"/>
                  </a:moveTo>
                  <a:cubicBezTo>
                    <a:pt x="17608" y="36168"/>
                    <a:pt x="17629" y="36219"/>
                    <a:pt x="17630" y="36232"/>
                  </a:cubicBezTo>
                  <a:lnTo>
                    <a:pt x="17630" y="36232"/>
                  </a:lnTo>
                  <a:cubicBezTo>
                    <a:pt x="17607" y="36195"/>
                    <a:pt x="17586" y="36158"/>
                    <a:pt x="17569" y="36120"/>
                  </a:cubicBezTo>
                  <a:close/>
                  <a:moveTo>
                    <a:pt x="17781" y="36484"/>
                  </a:moveTo>
                  <a:lnTo>
                    <a:pt x="17781" y="36484"/>
                  </a:lnTo>
                  <a:cubicBezTo>
                    <a:pt x="17785" y="36496"/>
                    <a:pt x="17789" y="36508"/>
                    <a:pt x="17793" y="36519"/>
                  </a:cubicBezTo>
                  <a:lnTo>
                    <a:pt x="17793" y="36519"/>
                  </a:lnTo>
                  <a:cubicBezTo>
                    <a:pt x="17789" y="36509"/>
                    <a:pt x="17785" y="36497"/>
                    <a:pt x="17781" y="36484"/>
                  </a:cubicBezTo>
                  <a:close/>
                  <a:moveTo>
                    <a:pt x="17796" y="36527"/>
                  </a:moveTo>
                  <a:cubicBezTo>
                    <a:pt x="17809" y="36560"/>
                    <a:pt x="17817" y="36584"/>
                    <a:pt x="17817" y="36584"/>
                  </a:cubicBezTo>
                  <a:cubicBezTo>
                    <a:pt x="17816" y="36584"/>
                    <a:pt x="17810" y="36567"/>
                    <a:pt x="17796" y="36527"/>
                  </a:cubicBezTo>
                  <a:close/>
                  <a:moveTo>
                    <a:pt x="17985" y="37409"/>
                  </a:moveTo>
                  <a:cubicBezTo>
                    <a:pt x="17985" y="37411"/>
                    <a:pt x="17985" y="37413"/>
                    <a:pt x="17985" y="37414"/>
                  </a:cubicBezTo>
                  <a:cubicBezTo>
                    <a:pt x="17985" y="37413"/>
                    <a:pt x="17985" y="37411"/>
                    <a:pt x="17985" y="37409"/>
                  </a:cubicBezTo>
                  <a:close/>
                  <a:moveTo>
                    <a:pt x="9734" y="1"/>
                  </a:moveTo>
                  <a:cubicBezTo>
                    <a:pt x="9543" y="1"/>
                    <a:pt x="9367" y="52"/>
                    <a:pt x="9231" y="170"/>
                  </a:cubicBezTo>
                  <a:lnTo>
                    <a:pt x="9231" y="173"/>
                  </a:lnTo>
                  <a:cubicBezTo>
                    <a:pt x="8296" y="981"/>
                    <a:pt x="7563" y="2042"/>
                    <a:pt x="6908" y="3084"/>
                  </a:cubicBezTo>
                  <a:cubicBezTo>
                    <a:pt x="6018" y="4499"/>
                    <a:pt x="5258" y="5999"/>
                    <a:pt x="4569" y="7521"/>
                  </a:cubicBezTo>
                  <a:cubicBezTo>
                    <a:pt x="2968" y="11066"/>
                    <a:pt x="1706" y="14822"/>
                    <a:pt x="986" y="18648"/>
                  </a:cubicBezTo>
                  <a:cubicBezTo>
                    <a:pt x="401" y="21749"/>
                    <a:pt x="0" y="25390"/>
                    <a:pt x="1411" y="28336"/>
                  </a:cubicBezTo>
                  <a:cubicBezTo>
                    <a:pt x="2074" y="29719"/>
                    <a:pt x="3230" y="30775"/>
                    <a:pt x="4652" y="31339"/>
                  </a:cubicBezTo>
                  <a:cubicBezTo>
                    <a:pt x="5448" y="31655"/>
                    <a:pt x="6286" y="31781"/>
                    <a:pt x="7129" y="31781"/>
                  </a:cubicBezTo>
                  <a:cubicBezTo>
                    <a:pt x="7534" y="31781"/>
                    <a:pt x="7940" y="31752"/>
                    <a:pt x="8343" y="31701"/>
                  </a:cubicBezTo>
                  <a:lnTo>
                    <a:pt x="8343" y="31701"/>
                  </a:lnTo>
                  <a:cubicBezTo>
                    <a:pt x="8977" y="32515"/>
                    <a:pt x="9817" y="33157"/>
                    <a:pt x="10776" y="33606"/>
                  </a:cubicBezTo>
                  <a:cubicBezTo>
                    <a:pt x="12086" y="34221"/>
                    <a:pt x="13477" y="34524"/>
                    <a:pt x="14870" y="34884"/>
                  </a:cubicBezTo>
                  <a:cubicBezTo>
                    <a:pt x="15477" y="35042"/>
                    <a:pt x="16061" y="35238"/>
                    <a:pt x="16650" y="35451"/>
                  </a:cubicBezTo>
                  <a:lnTo>
                    <a:pt x="16650" y="35451"/>
                  </a:lnTo>
                  <a:cubicBezTo>
                    <a:pt x="16700" y="35476"/>
                    <a:pt x="16752" y="35500"/>
                    <a:pt x="16803" y="35526"/>
                  </a:cubicBezTo>
                  <a:cubicBezTo>
                    <a:pt x="16925" y="35588"/>
                    <a:pt x="17039" y="35663"/>
                    <a:pt x="17158" y="35729"/>
                  </a:cubicBezTo>
                  <a:lnTo>
                    <a:pt x="17158" y="35729"/>
                  </a:lnTo>
                  <a:cubicBezTo>
                    <a:pt x="17208" y="35769"/>
                    <a:pt x="17259" y="35806"/>
                    <a:pt x="17308" y="35846"/>
                  </a:cubicBezTo>
                  <a:cubicBezTo>
                    <a:pt x="17345" y="35876"/>
                    <a:pt x="17387" y="35928"/>
                    <a:pt x="17430" y="35955"/>
                  </a:cubicBezTo>
                  <a:lnTo>
                    <a:pt x="17430" y="35955"/>
                  </a:lnTo>
                  <a:cubicBezTo>
                    <a:pt x="17473" y="36007"/>
                    <a:pt x="17517" y="36058"/>
                    <a:pt x="17560" y="36109"/>
                  </a:cubicBezTo>
                  <a:cubicBezTo>
                    <a:pt x="17563" y="36112"/>
                    <a:pt x="17566" y="36116"/>
                    <a:pt x="17569" y="36119"/>
                  </a:cubicBezTo>
                  <a:lnTo>
                    <a:pt x="17569" y="36119"/>
                  </a:lnTo>
                  <a:cubicBezTo>
                    <a:pt x="17565" y="36111"/>
                    <a:pt x="17562" y="36103"/>
                    <a:pt x="17559" y="36095"/>
                  </a:cubicBezTo>
                  <a:lnTo>
                    <a:pt x="17559" y="36095"/>
                  </a:lnTo>
                  <a:cubicBezTo>
                    <a:pt x="17562" y="36103"/>
                    <a:pt x="17566" y="36112"/>
                    <a:pt x="17569" y="36120"/>
                  </a:cubicBezTo>
                  <a:lnTo>
                    <a:pt x="17569" y="36120"/>
                  </a:lnTo>
                  <a:cubicBezTo>
                    <a:pt x="17569" y="36120"/>
                    <a:pt x="17569" y="36119"/>
                    <a:pt x="17569" y="36119"/>
                  </a:cubicBezTo>
                  <a:lnTo>
                    <a:pt x="17569" y="36119"/>
                  </a:lnTo>
                  <a:cubicBezTo>
                    <a:pt x="17604" y="36204"/>
                    <a:pt x="17623" y="36235"/>
                    <a:pt x="17628" y="36235"/>
                  </a:cubicBezTo>
                  <a:cubicBezTo>
                    <a:pt x="17629" y="36235"/>
                    <a:pt x="17630" y="36234"/>
                    <a:pt x="17630" y="36232"/>
                  </a:cubicBezTo>
                  <a:lnTo>
                    <a:pt x="17630" y="36232"/>
                  </a:lnTo>
                  <a:cubicBezTo>
                    <a:pt x="17675" y="36308"/>
                    <a:pt x="17727" y="36383"/>
                    <a:pt x="17765" y="36459"/>
                  </a:cubicBezTo>
                  <a:cubicBezTo>
                    <a:pt x="17777" y="36483"/>
                    <a:pt x="17787" y="36507"/>
                    <a:pt x="17796" y="36527"/>
                  </a:cubicBezTo>
                  <a:lnTo>
                    <a:pt x="17796" y="36527"/>
                  </a:lnTo>
                  <a:cubicBezTo>
                    <a:pt x="17815" y="36584"/>
                    <a:pt x="17835" y="36640"/>
                    <a:pt x="17851" y="36697"/>
                  </a:cubicBezTo>
                  <a:cubicBezTo>
                    <a:pt x="17896" y="36849"/>
                    <a:pt x="17931" y="37004"/>
                    <a:pt x="17955" y="37162"/>
                  </a:cubicBezTo>
                  <a:cubicBezTo>
                    <a:pt x="17965" y="37227"/>
                    <a:pt x="17973" y="37294"/>
                    <a:pt x="17980" y="37360"/>
                  </a:cubicBezTo>
                  <a:lnTo>
                    <a:pt x="17980" y="37360"/>
                  </a:lnTo>
                  <a:cubicBezTo>
                    <a:pt x="17978" y="37345"/>
                    <a:pt x="17977" y="37339"/>
                    <a:pt x="17977" y="37339"/>
                  </a:cubicBezTo>
                  <a:lnTo>
                    <a:pt x="17977" y="37339"/>
                  </a:lnTo>
                  <a:cubicBezTo>
                    <a:pt x="17975" y="37339"/>
                    <a:pt x="17986" y="37489"/>
                    <a:pt x="17988" y="37531"/>
                  </a:cubicBezTo>
                  <a:cubicBezTo>
                    <a:pt x="17992" y="37739"/>
                    <a:pt x="17985" y="37945"/>
                    <a:pt x="17968" y="38152"/>
                  </a:cubicBezTo>
                  <a:cubicBezTo>
                    <a:pt x="17926" y="38613"/>
                    <a:pt x="17849" y="39068"/>
                    <a:pt x="17738" y="39517"/>
                  </a:cubicBezTo>
                  <a:cubicBezTo>
                    <a:pt x="17100" y="42140"/>
                    <a:pt x="15452" y="44289"/>
                    <a:pt x="14164" y="46616"/>
                  </a:cubicBezTo>
                  <a:cubicBezTo>
                    <a:pt x="12796" y="49087"/>
                    <a:pt x="11733" y="51966"/>
                    <a:pt x="13044" y="54692"/>
                  </a:cubicBezTo>
                  <a:cubicBezTo>
                    <a:pt x="13768" y="56195"/>
                    <a:pt x="15054" y="57465"/>
                    <a:pt x="16581" y="58131"/>
                  </a:cubicBezTo>
                  <a:cubicBezTo>
                    <a:pt x="17907" y="58709"/>
                    <a:pt x="19330" y="58799"/>
                    <a:pt x="20752" y="58927"/>
                  </a:cubicBezTo>
                  <a:cubicBezTo>
                    <a:pt x="21083" y="58957"/>
                    <a:pt x="21414" y="58992"/>
                    <a:pt x="21743" y="59042"/>
                  </a:cubicBezTo>
                  <a:cubicBezTo>
                    <a:pt x="22019" y="59083"/>
                    <a:pt x="22345" y="59149"/>
                    <a:pt x="22477" y="59189"/>
                  </a:cubicBezTo>
                  <a:cubicBezTo>
                    <a:pt x="22634" y="59235"/>
                    <a:pt x="22787" y="59288"/>
                    <a:pt x="22941" y="59344"/>
                  </a:cubicBezTo>
                  <a:cubicBezTo>
                    <a:pt x="22960" y="59350"/>
                    <a:pt x="23053" y="59392"/>
                    <a:pt x="23056" y="59392"/>
                  </a:cubicBezTo>
                  <a:cubicBezTo>
                    <a:pt x="23056" y="59392"/>
                    <a:pt x="23056" y="59392"/>
                    <a:pt x="23056" y="59392"/>
                  </a:cubicBezTo>
                  <a:lnTo>
                    <a:pt x="23056" y="59392"/>
                  </a:lnTo>
                  <a:cubicBezTo>
                    <a:pt x="23108" y="59417"/>
                    <a:pt x="23159" y="59443"/>
                    <a:pt x="23209" y="59471"/>
                  </a:cubicBezTo>
                  <a:cubicBezTo>
                    <a:pt x="23396" y="59570"/>
                    <a:pt x="23589" y="59687"/>
                    <a:pt x="23771" y="59864"/>
                  </a:cubicBezTo>
                  <a:cubicBezTo>
                    <a:pt x="24085" y="60168"/>
                    <a:pt x="24534" y="60464"/>
                    <a:pt x="24991" y="60464"/>
                  </a:cubicBezTo>
                  <a:cubicBezTo>
                    <a:pt x="25105" y="60464"/>
                    <a:pt x="25219" y="60445"/>
                    <a:pt x="25332" y="60404"/>
                  </a:cubicBezTo>
                  <a:cubicBezTo>
                    <a:pt x="25831" y="60222"/>
                    <a:pt x="25805" y="59609"/>
                    <a:pt x="25462" y="59276"/>
                  </a:cubicBezTo>
                  <a:cubicBezTo>
                    <a:pt x="24319" y="58168"/>
                    <a:pt x="22955" y="57554"/>
                    <a:pt x="21386" y="57310"/>
                  </a:cubicBezTo>
                  <a:cubicBezTo>
                    <a:pt x="20177" y="57120"/>
                    <a:pt x="18802" y="57152"/>
                    <a:pt x="17685" y="56867"/>
                  </a:cubicBezTo>
                  <a:cubicBezTo>
                    <a:pt x="17163" y="56735"/>
                    <a:pt x="16720" y="56542"/>
                    <a:pt x="16335" y="56232"/>
                  </a:cubicBezTo>
                  <a:cubicBezTo>
                    <a:pt x="15864" y="55850"/>
                    <a:pt x="15431" y="55292"/>
                    <a:pt x="15132" y="54724"/>
                  </a:cubicBezTo>
                  <a:cubicBezTo>
                    <a:pt x="14560" y="53634"/>
                    <a:pt x="14539" y="52407"/>
                    <a:pt x="14801" y="51227"/>
                  </a:cubicBezTo>
                  <a:cubicBezTo>
                    <a:pt x="15392" y="48554"/>
                    <a:pt x="17202" y="46265"/>
                    <a:pt x="18517" y="43918"/>
                  </a:cubicBezTo>
                  <a:cubicBezTo>
                    <a:pt x="19477" y="42204"/>
                    <a:pt x="20305" y="40076"/>
                    <a:pt x="20188" y="38069"/>
                  </a:cubicBezTo>
                  <a:cubicBezTo>
                    <a:pt x="20097" y="36493"/>
                    <a:pt x="19294" y="35274"/>
                    <a:pt x="17977" y="34429"/>
                  </a:cubicBezTo>
                  <a:cubicBezTo>
                    <a:pt x="16899" y="33737"/>
                    <a:pt x="15619" y="33424"/>
                    <a:pt x="14391" y="33120"/>
                  </a:cubicBezTo>
                  <a:cubicBezTo>
                    <a:pt x="13766" y="32965"/>
                    <a:pt x="13142" y="32815"/>
                    <a:pt x="12528" y="32623"/>
                  </a:cubicBezTo>
                  <a:cubicBezTo>
                    <a:pt x="12220" y="32528"/>
                    <a:pt x="11915" y="32422"/>
                    <a:pt x="11616" y="32301"/>
                  </a:cubicBezTo>
                  <a:cubicBezTo>
                    <a:pt x="11582" y="32287"/>
                    <a:pt x="11538" y="32274"/>
                    <a:pt x="11497" y="32258"/>
                  </a:cubicBezTo>
                  <a:lnTo>
                    <a:pt x="11497" y="32258"/>
                  </a:lnTo>
                  <a:cubicBezTo>
                    <a:pt x="11475" y="32243"/>
                    <a:pt x="11451" y="32229"/>
                    <a:pt x="11429" y="32218"/>
                  </a:cubicBezTo>
                  <a:cubicBezTo>
                    <a:pt x="11285" y="32144"/>
                    <a:pt x="11140" y="32072"/>
                    <a:pt x="11001" y="31991"/>
                  </a:cubicBezTo>
                  <a:cubicBezTo>
                    <a:pt x="10944" y="31958"/>
                    <a:pt x="10888" y="31922"/>
                    <a:pt x="10831" y="31890"/>
                  </a:cubicBezTo>
                  <a:lnTo>
                    <a:pt x="10831" y="31890"/>
                  </a:lnTo>
                  <a:cubicBezTo>
                    <a:pt x="10713" y="31800"/>
                    <a:pt x="10593" y="31716"/>
                    <a:pt x="10480" y="31620"/>
                  </a:cubicBezTo>
                  <a:cubicBezTo>
                    <a:pt x="10448" y="31593"/>
                    <a:pt x="10416" y="31564"/>
                    <a:pt x="10384" y="31535"/>
                  </a:cubicBezTo>
                  <a:lnTo>
                    <a:pt x="10384" y="31535"/>
                  </a:lnTo>
                  <a:cubicBezTo>
                    <a:pt x="10399" y="31550"/>
                    <a:pt x="10405" y="31557"/>
                    <a:pt x="10404" y="31557"/>
                  </a:cubicBezTo>
                  <a:cubicBezTo>
                    <a:pt x="10401" y="31557"/>
                    <a:pt x="10378" y="31537"/>
                    <a:pt x="10337" y="31493"/>
                  </a:cubicBezTo>
                  <a:lnTo>
                    <a:pt x="10337" y="31493"/>
                  </a:lnTo>
                  <a:cubicBezTo>
                    <a:pt x="10353" y="31507"/>
                    <a:pt x="10368" y="31521"/>
                    <a:pt x="10384" y="31535"/>
                  </a:cubicBezTo>
                  <a:lnTo>
                    <a:pt x="10384" y="31535"/>
                  </a:lnTo>
                  <a:cubicBezTo>
                    <a:pt x="10372" y="31524"/>
                    <a:pt x="10356" y="31508"/>
                    <a:pt x="10333" y="31489"/>
                  </a:cubicBezTo>
                  <a:lnTo>
                    <a:pt x="10333" y="31489"/>
                  </a:lnTo>
                  <a:cubicBezTo>
                    <a:pt x="10335" y="31490"/>
                    <a:pt x="10336" y="31491"/>
                    <a:pt x="10337" y="31493"/>
                  </a:cubicBezTo>
                  <a:lnTo>
                    <a:pt x="10337" y="31493"/>
                  </a:lnTo>
                  <a:cubicBezTo>
                    <a:pt x="10324" y="31482"/>
                    <a:pt x="10312" y="31471"/>
                    <a:pt x="10300" y="31460"/>
                  </a:cubicBezTo>
                  <a:lnTo>
                    <a:pt x="10300" y="31460"/>
                  </a:lnTo>
                  <a:cubicBezTo>
                    <a:pt x="10312" y="31471"/>
                    <a:pt x="10323" y="31480"/>
                    <a:pt x="10333" y="31489"/>
                  </a:cubicBezTo>
                  <a:lnTo>
                    <a:pt x="10333" y="31489"/>
                  </a:lnTo>
                  <a:cubicBezTo>
                    <a:pt x="10329" y="31485"/>
                    <a:pt x="10325" y="31480"/>
                    <a:pt x="10320" y="31475"/>
                  </a:cubicBezTo>
                  <a:cubicBezTo>
                    <a:pt x="10275" y="31425"/>
                    <a:pt x="10232" y="31374"/>
                    <a:pt x="10190" y="31324"/>
                  </a:cubicBezTo>
                  <a:lnTo>
                    <a:pt x="10190" y="31324"/>
                  </a:lnTo>
                  <a:cubicBezTo>
                    <a:pt x="10339" y="31271"/>
                    <a:pt x="10485" y="31210"/>
                    <a:pt x="10629" y="31144"/>
                  </a:cubicBezTo>
                  <a:cubicBezTo>
                    <a:pt x="11084" y="30932"/>
                    <a:pt x="11526" y="30690"/>
                    <a:pt x="11948" y="30417"/>
                  </a:cubicBezTo>
                  <a:cubicBezTo>
                    <a:pt x="12907" y="29809"/>
                    <a:pt x="13797" y="29083"/>
                    <a:pt x="14600" y="28281"/>
                  </a:cubicBezTo>
                  <a:cubicBezTo>
                    <a:pt x="15988" y="26898"/>
                    <a:pt x="17752" y="24786"/>
                    <a:pt x="17218" y="22656"/>
                  </a:cubicBezTo>
                  <a:cubicBezTo>
                    <a:pt x="16773" y="20878"/>
                    <a:pt x="15040" y="19461"/>
                    <a:pt x="13254" y="19461"/>
                  </a:cubicBezTo>
                  <a:cubicBezTo>
                    <a:pt x="12761" y="19461"/>
                    <a:pt x="12264" y="19568"/>
                    <a:pt x="11788" y="19806"/>
                  </a:cubicBezTo>
                  <a:cubicBezTo>
                    <a:pt x="9881" y="20762"/>
                    <a:pt x="8485" y="22808"/>
                    <a:pt x="7660" y="24724"/>
                  </a:cubicBezTo>
                  <a:cubicBezTo>
                    <a:pt x="6966" y="26337"/>
                    <a:pt x="6845" y="28259"/>
                    <a:pt x="7404" y="29942"/>
                  </a:cubicBezTo>
                  <a:lnTo>
                    <a:pt x="7404" y="29942"/>
                  </a:lnTo>
                  <a:cubicBezTo>
                    <a:pt x="7265" y="29960"/>
                    <a:pt x="7126" y="29976"/>
                    <a:pt x="6988" y="29987"/>
                  </a:cubicBezTo>
                  <a:cubicBezTo>
                    <a:pt x="6817" y="30002"/>
                    <a:pt x="6646" y="30011"/>
                    <a:pt x="6475" y="30016"/>
                  </a:cubicBezTo>
                  <a:cubicBezTo>
                    <a:pt x="6454" y="30017"/>
                    <a:pt x="6432" y="30017"/>
                    <a:pt x="6411" y="30017"/>
                  </a:cubicBezTo>
                  <a:cubicBezTo>
                    <a:pt x="6373" y="30017"/>
                    <a:pt x="6336" y="30016"/>
                    <a:pt x="6298" y="30016"/>
                  </a:cubicBezTo>
                  <a:cubicBezTo>
                    <a:pt x="6263" y="30016"/>
                    <a:pt x="6229" y="30017"/>
                    <a:pt x="6194" y="30018"/>
                  </a:cubicBezTo>
                  <a:cubicBezTo>
                    <a:pt x="6185" y="30018"/>
                    <a:pt x="6178" y="30018"/>
                    <a:pt x="6172" y="30019"/>
                  </a:cubicBezTo>
                  <a:lnTo>
                    <a:pt x="6172" y="30019"/>
                  </a:lnTo>
                  <a:cubicBezTo>
                    <a:pt x="6159" y="30018"/>
                    <a:pt x="6143" y="30016"/>
                    <a:pt x="6124" y="30015"/>
                  </a:cubicBezTo>
                  <a:cubicBezTo>
                    <a:pt x="5962" y="30000"/>
                    <a:pt x="5801" y="29986"/>
                    <a:pt x="5641" y="29962"/>
                  </a:cubicBezTo>
                  <a:cubicBezTo>
                    <a:pt x="5569" y="29952"/>
                    <a:pt x="5497" y="29938"/>
                    <a:pt x="5425" y="29927"/>
                  </a:cubicBezTo>
                  <a:cubicBezTo>
                    <a:pt x="5404" y="29922"/>
                    <a:pt x="5383" y="29917"/>
                    <a:pt x="5361" y="29912"/>
                  </a:cubicBezTo>
                  <a:lnTo>
                    <a:pt x="5361" y="29912"/>
                  </a:lnTo>
                  <a:cubicBezTo>
                    <a:pt x="5235" y="29864"/>
                    <a:pt x="5095" y="29839"/>
                    <a:pt x="4967" y="29793"/>
                  </a:cubicBezTo>
                  <a:cubicBezTo>
                    <a:pt x="4912" y="29773"/>
                    <a:pt x="4859" y="29746"/>
                    <a:pt x="4805" y="29728"/>
                  </a:cubicBezTo>
                  <a:lnTo>
                    <a:pt x="4805" y="29728"/>
                  </a:lnTo>
                  <a:cubicBezTo>
                    <a:pt x="4801" y="29726"/>
                    <a:pt x="4796" y="29723"/>
                    <a:pt x="4791" y="29721"/>
                  </a:cubicBezTo>
                  <a:cubicBezTo>
                    <a:pt x="4681" y="29662"/>
                    <a:pt x="4573" y="29589"/>
                    <a:pt x="4462" y="29533"/>
                  </a:cubicBezTo>
                  <a:lnTo>
                    <a:pt x="4462" y="29533"/>
                  </a:lnTo>
                  <a:cubicBezTo>
                    <a:pt x="4409" y="29493"/>
                    <a:pt x="4355" y="29453"/>
                    <a:pt x="4304" y="29411"/>
                  </a:cubicBezTo>
                  <a:cubicBezTo>
                    <a:pt x="4255" y="29371"/>
                    <a:pt x="4209" y="29330"/>
                    <a:pt x="4161" y="29290"/>
                  </a:cubicBezTo>
                  <a:lnTo>
                    <a:pt x="4161" y="29290"/>
                  </a:lnTo>
                  <a:cubicBezTo>
                    <a:pt x="4074" y="29187"/>
                    <a:pt x="3976" y="29092"/>
                    <a:pt x="3890" y="28986"/>
                  </a:cubicBezTo>
                  <a:cubicBezTo>
                    <a:pt x="3852" y="28938"/>
                    <a:pt x="3816" y="28888"/>
                    <a:pt x="3776" y="28840"/>
                  </a:cubicBezTo>
                  <a:lnTo>
                    <a:pt x="3776" y="28840"/>
                  </a:lnTo>
                  <a:cubicBezTo>
                    <a:pt x="3704" y="28714"/>
                    <a:pt x="3621" y="28596"/>
                    <a:pt x="3552" y="28468"/>
                  </a:cubicBezTo>
                  <a:cubicBezTo>
                    <a:pt x="3483" y="28342"/>
                    <a:pt x="3417" y="28214"/>
                    <a:pt x="3358" y="28082"/>
                  </a:cubicBezTo>
                  <a:cubicBezTo>
                    <a:pt x="3330" y="28019"/>
                    <a:pt x="3304" y="27955"/>
                    <a:pt x="3277" y="27893"/>
                  </a:cubicBezTo>
                  <a:cubicBezTo>
                    <a:pt x="3275" y="27890"/>
                    <a:pt x="3274" y="27887"/>
                    <a:pt x="3272" y="27884"/>
                  </a:cubicBezTo>
                  <a:lnTo>
                    <a:pt x="3272" y="27884"/>
                  </a:lnTo>
                  <a:cubicBezTo>
                    <a:pt x="3263" y="27860"/>
                    <a:pt x="3255" y="27837"/>
                    <a:pt x="3246" y="27813"/>
                  </a:cubicBezTo>
                  <a:cubicBezTo>
                    <a:pt x="3031" y="27192"/>
                    <a:pt x="2881" y="26553"/>
                    <a:pt x="2798" y="25901"/>
                  </a:cubicBezTo>
                  <a:cubicBezTo>
                    <a:pt x="2774" y="25728"/>
                    <a:pt x="2756" y="25556"/>
                    <a:pt x="2738" y="25382"/>
                  </a:cubicBezTo>
                  <a:cubicBezTo>
                    <a:pt x="2736" y="25356"/>
                    <a:pt x="2734" y="25339"/>
                    <a:pt x="2733" y="25326"/>
                  </a:cubicBezTo>
                  <a:lnTo>
                    <a:pt x="2733" y="25326"/>
                  </a:lnTo>
                  <a:cubicBezTo>
                    <a:pt x="2733" y="25320"/>
                    <a:pt x="2732" y="25299"/>
                    <a:pt x="2729" y="25246"/>
                  </a:cubicBezTo>
                  <a:cubicBezTo>
                    <a:pt x="2722" y="25149"/>
                    <a:pt x="2716" y="25053"/>
                    <a:pt x="2713" y="24955"/>
                  </a:cubicBezTo>
                  <a:cubicBezTo>
                    <a:pt x="2694" y="24567"/>
                    <a:pt x="2690" y="24179"/>
                    <a:pt x="2698" y="23791"/>
                  </a:cubicBezTo>
                  <a:cubicBezTo>
                    <a:pt x="2719" y="22957"/>
                    <a:pt x="2783" y="22126"/>
                    <a:pt x="2890" y="21299"/>
                  </a:cubicBezTo>
                  <a:cubicBezTo>
                    <a:pt x="3357" y="17632"/>
                    <a:pt x="4406" y="14162"/>
                    <a:pt x="5766" y="10761"/>
                  </a:cubicBezTo>
                  <a:cubicBezTo>
                    <a:pt x="6900" y="7918"/>
                    <a:pt x="8229" y="4980"/>
                    <a:pt x="10153" y="2571"/>
                  </a:cubicBezTo>
                  <a:cubicBezTo>
                    <a:pt x="10192" y="2521"/>
                    <a:pt x="10232" y="2472"/>
                    <a:pt x="10272" y="2422"/>
                  </a:cubicBezTo>
                  <a:cubicBezTo>
                    <a:pt x="10293" y="2397"/>
                    <a:pt x="10316" y="2371"/>
                    <a:pt x="10337" y="2345"/>
                  </a:cubicBezTo>
                  <a:lnTo>
                    <a:pt x="10337" y="2345"/>
                  </a:lnTo>
                  <a:cubicBezTo>
                    <a:pt x="10410" y="2262"/>
                    <a:pt x="10484" y="2180"/>
                    <a:pt x="10560" y="2099"/>
                  </a:cubicBezTo>
                  <a:cubicBezTo>
                    <a:pt x="10715" y="1935"/>
                    <a:pt x="10876" y="1778"/>
                    <a:pt x="11047" y="1630"/>
                  </a:cubicBezTo>
                  <a:cubicBezTo>
                    <a:pt x="11750" y="1024"/>
                    <a:pt x="10588" y="1"/>
                    <a:pt x="973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3"/>
            <p:cNvSpPr/>
            <p:nvPr/>
          </p:nvSpPr>
          <p:spPr>
            <a:xfrm rot="-2225305">
              <a:off x="8513182" y="3745809"/>
              <a:ext cx="435765" cy="1423073"/>
            </a:xfrm>
            <a:custGeom>
              <a:avLst/>
              <a:gdLst/>
              <a:ahLst/>
              <a:cxnLst/>
              <a:rect l="l" t="t" r="r" b="b"/>
              <a:pathLst>
                <a:path w="15040" h="49116" extrusionOk="0">
                  <a:moveTo>
                    <a:pt x="2622" y="0"/>
                  </a:moveTo>
                  <a:cubicBezTo>
                    <a:pt x="2279" y="0"/>
                    <a:pt x="1966" y="93"/>
                    <a:pt x="1911" y="396"/>
                  </a:cubicBezTo>
                  <a:lnTo>
                    <a:pt x="1909" y="396"/>
                  </a:lnTo>
                  <a:cubicBezTo>
                    <a:pt x="1170" y="4445"/>
                    <a:pt x="0" y="8600"/>
                    <a:pt x="387" y="12750"/>
                  </a:cubicBezTo>
                  <a:cubicBezTo>
                    <a:pt x="561" y="14618"/>
                    <a:pt x="1107" y="16551"/>
                    <a:pt x="2154" y="18121"/>
                  </a:cubicBezTo>
                  <a:cubicBezTo>
                    <a:pt x="2937" y="19295"/>
                    <a:pt x="4098" y="20091"/>
                    <a:pt x="5333" y="20727"/>
                  </a:cubicBezTo>
                  <a:cubicBezTo>
                    <a:pt x="5897" y="21017"/>
                    <a:pt x="6464" y="21298"/>
                    <a:pt x="7006" y="21629"/>
                  </a:cubicBezTo>
                  <a:cubicBezTo>
                    <a:pt x="7157" y="21722"/>
                    <a:pt x="7306" y="21818"/>
                    <a:pt x="7453" y="21917"/>
                  </a:cubicBezTo>
                  <a:cubicBezTo>
                    <a:pt x="7485" y="21938"/>
                    <a:pt x="7517" y="21961"/>
                    <a:pt x="7548" y="21983"/>
                  </a:cubicBezTo>
                  <a:lnTo>
                    <a:pt x="7548" y="21983"/>
                  </a:lnTo>
                  <a:cubicBezTo>
                    <a:pt x="7581" y="22006"/>
                    <a:pt x="7646" y="22053"/>
                    <a:pt x="7673" y="22075"/>
                  </a:cubicBezTo>
                  <a:cubicBezTo>
                    <a:pt x="8022" y="22350"/>
                    <a:pt x="8354" y="22636"/>
                    <a:pt x="8675" y="22942"/>
                  </a:cubicBezTo>
                  <a:cubicBezTo>
                    <a:pt x="9261" y="23505"/>
                    <a:pt x="9958" y="24216"/>
                    <a:pt x="10290" y="24815"/>
                  </a:cubicBezTo>
                  <a:cubicBezTo>
                    <a:pt x="10641" y="25447"/>
                    <a:pt x="10772" y="25871"/>
                    <a:pt x="10764" y="26580"/>
                  </a:cubicBezTo>
                  <a:cubicBezTo>
                    <a:pt x="10758" y="27147"/>
                    <a:pt x="10613" y="27661"/>
                    <a:pt x="10386" y="28272"/>
                  </a:cubicBezTo>
                  <a:cubicBezTo>
                    <a:pt x="10124" y="28975"/>
                    <a:pt x="9796" y="29652"/>
                    <a:pt x="9488" y="30336"/>
                  </a:cubicBezTo>
                  <a:cubicBezTo>
                    <a:pt x="8680" y="32128"/>
                    <a:pt x="8081" y="33925"/>
                    <a:pt x="7886" y="35895"/>
                  </a:cubicBezTo>
                  <a:cubicBezTo>
                    <a:pt x="7421" y="40569"/>
                    <a:pt x="9649" y="44705"/>
                    <a:pt x="12362" y="48335"/>
                  </a:cubicBezTo>
                  <a:cubicBezTo>
                    <a:pt x="12712" y="48804"/>
                    <a:pt x="13393" y="49116"/>
                    <a:pt x="13996" y="49116"/>
                  </a:cubicBezTo>
                  <a:cubicBezTo>
                    <a:pt x="14077" y="49116"/>
                    <a:pt x="14156" y="49110"/>
                    <a:pt x="14233" y="49099"/>
                  </a:cubicBezTo>
                  <a:cubicBezTo>
                    <a:pt x="14838" y="49007"/>
                    <a:pt x="15039" y="48506"/>
                    <a:pt x="14674" y="48017"/>
                  </a:cubicBezTo>
                  <a:cubicBezTo>
                    <a:pt x="12375" y="44940"/>
                    <a:pt x="10450" y="41528"/>
                    <a:pt x="10539" y="37574"/>
                  </a:cubicBezTo>
                  <a:cubicBezTo>
                    <a:pt x="10582" y="35627"/>
                    <a:pt x="11092" y="33807"/>
                    <a:pt x="11860" y="32032"/>
                  </a:cubicBezTo>
                  <a:cubicBezTo>
                    <a:pt x="12415" y="30756"/>
                    <a:pt x="13130" y="29495"/>
                    <a:pt x="13381" y="28113"/>
                  </a:cubicBezTo>
                  <a:cubicBezTo>
                    <a:pt x="13662" y="26562"/>
                    <a:pt x="13156" y="25164"/>
                    <a:pt x="12210" y="23930"/>
                  </a:cubicBezTo>
                  <a:cubicBezTo>
                    <a:pt x="11103" y="22484"/>
                    <a:pt x="9622" y="21198"/>
                    <a:pt x="8047" y="20286"/>
                  </a:cubicBezTo>
                  <a:cubicBezTo>
                    <a:pt x="7510" y="19976"/>
                    <a:pt x="6951" y="19707"/>
                    <a:pt x="6403" y="19418"/>
                  </a:cubicBezTo>
                  <a:cubicBezTo>
                    <a:pt x="6175" y="19298"/>
                    <a:pt x="5948" y="19174"/>
                    <a:pt x="5729" y="19040"/>
                  </a:cubicBezTo>
                  <a:cubicBezTo>
                    <a:pt x="5620" y="18972"/>
                    <a:pt x="5515" y="18900"/>
                    <a:pt x="5408" y="18830"/>
                  </a:cubicBezTo>
                  <a:lnTo>
                    <a:pt x="5408" y="18830"/>
                  </a:lnTo>
                  <a:cubicBezTo>
                    <a:pt x="5469" y="18869"/>
                    <a:pt x="5496" y="18885"/>
                    <a:pt x="5499" y="18885"/>
                  </a:cubicBezTo>
                  <a:cubicBezTo>
                    <a:pt x="5510" y="18885"/>
                    <a:pt x="5241" y="18695"/>
                    <a:pt x="5178" y="18640"/>
                  </a:cubicBezTo>
                  <a:cubicBezTo>
                    <a:pt x="5143" y="18610"/>
                    <a:pt x="5024" y="18496"/>
                    <a:pt x="4968" y="18445"/>
                  </a:cubicBezTo>
                  <a:lnTo>
                    <a:pt x="4968" y="18445"/>
                  </a:lnTo>
                  <a:cubicBezTo>
                    <a:pt x="4920" y="18388"/>
                    <a:pt x="4796" y="18249"/>
                    <a:pt x="4763" y="18207"/>
                  </a:cubicBezTo>
                  <a:cubicBezTo>
                    <a:pt x="4657" y="18078"/>
                    <a:pt x="4558" y="17942"/>
                    <a:pt x="4465" y="17803"/>
                  </a:cubicBezTo>
                  <a:cubicBezTo>
                    <a:pt x="4323" y="17589"/>
                    <a:pt x="4379" y="17678"/>
                    <a:pt x="4247" y="17421"/>
                  </a:cubicBezTo>
                  <a:cubicBezTo>
                    <a:pt x="3831" y="16626"/>
                    <a:pt x="3531" y="15749"/>
                    <a:pt x="3333" y="14875"/>
                  </a:cubicBezTo>
                  <a:cubicBezTo>
                    <a:pt x="2838" y="12678"/>
                    <a:pt x="3021" y="10352"/>
                    <a:pt x="3328" y="8143"/>
                  </a:cubicBezTo>
                  <a:cubicBezTo>
                    <a:pt x="3640" y="5903"/>
                    <a:pt x="4151" y="3699"/>
                    <a:pt x="4556" y="1476"/>
                  </a:cubicBezTo>
                  <a:cubicBezTo>
                    <a:pt x="4673" y="841"/>
                    <a:pt x="4080" y="390"/>
                    <a:pt x="3545" y="171"/>
                  </a:cubicBezTo>
                  <a:cubicBezTo>
                    <a:pt x="3375" y="102"/>
                    <a:pt x="2981" y="0"/>
                    <a:pt x="2622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8054827" y="-79728"/>
              <a:ext cx="1054835" cy="1431162"/>
            </a:xfrm>
            <a:custGeom>
              <a:avLst/>
              <a:gdLst/>
              <a:ahLst/>
              <a:cxnLst/>
              <a:rect l="l" t="t" r="r" b="b"/>
              <a:pathLst>
                <a:path w="36405" h="49393" extrusionOk="0">
                  <a:moveTo>
                    <a:pt x="14570" y="18820"/>
                  </a:moveTo>
                  <a:cubicBezTo>
                    <a:pt x="14571" y="18820"/>
                    <a:pt x="14584" y="18822"/>
                    <a:pt x="14618" y="18826"/>
                  </a:cubicBezTo>
                  <a:lnTo>
                    <a:pt x="14618" y="18826"/>
                  </a:lnTo>
                  <a:cubicBezTo>
                    <a:pt x="14592" y="18823"/>
                    <a:pt x="14569" y="18820"/>
                    <a:pt x="14570" y="18820"/>
                  </a:cubicBezTo>
                  <a:close/>
                  <a:moveTo>
                    <a:pt x="14649" y="18829"/>
                  </a:moveTo>
                  <a:cubicBezTo>
                    <a:pt x="14656" y="18830"/>
                    <a:pt x="14663" y="18831"/>
                    <a:pt x="14671" y="18831"/>
                  </a:cubicBezTo>
                  <a:cubicBezTo>
                    <a:pt x="14664" y="18831"/>
                    <a:pt x="14656" y="18830"/>
                    <a:pt x="14649" y="18829"/>
                  </a:cubicBezTo>
                  <a:close/>
                  <a:moveTo>
                    <a:pt x="4756" y="1"/>
                  </a:moveTo>
                  <a:cubicBezTo>
                    <a:pt x="4233" y="1"/>
                    <a:pt x="3605" y="121"/>
                    <a:pt x="3325" y="476"/>
                  </a:cubicBezTo>
                  <a:lnTo>
                    <a:pt x="3326" y="476"/>
                  </a:lnTo>
                  <a:cubicBezTo>
                    <a:pt x="2008" y="2142"/>
                    <a:pt x="1178" y="4142"/>
                    <a:pt x="699" y="6201"/>
                  </a:cubicBezTo>
                  <a:cubicBezTo>
                    <a:pt x="189" y="8379"/>
                    <a:pt x="0" y="10711"/>
                    <a:pt x="513" y="12908"/>
                  </a:cubicBezTo>
                  <a:cubicBezTo>
                    <a:pt x="1037" y="15152"/>
                    <a:pt x="2290" y="16981"/>
                    <a:pt x="4410" y="17964"/>
                  </a:cubicBezTo>
                  <a:cubicBezTo>
                    <a:pt x="5998" y="18700"/>
                    <a:pt x="7727" y="18857"/>
                    <a:pt x="9460" y="18857"/>
                  </a:cubicBezTo>
                  <a:cubicBezTo>
                    <a:pt x="10349" y="18857"/>
                    <a:pt x="11239" y="18815"/>
                    <a:pt x="12111" y="18790"/>
                  </a:cubicBezTo>
                  <a:cubicBezTo>
                    <a:pt x="12453" y="18779"/>
                    <a:pt x="12794" y="18772"/>
                    <a:pt x="13136" y="18772"/>
                  </a:cubicBezTo>
                  <a:cubicBezTo>
                    <a:pt x="13425" y="18772"/>
                    <a:pt x="13714" y="18777"/>
                    <a:pt x="14003" y="18790"/>
                  </a:cubicBezTo>
                  <a:cubicBezTo>
                    <a:pt x="14159" y="18796"/>
                    <a:pt x="14314" y="18804"/>
                    <a:pt x="14471" y="18815"/>
                  </a:cubicBezTo>
                  <a:cubicBezTo>
                    <a:pt x="14524" y="18819"/>
                    <a:pt x="14579" y="18823"/>
                    <a:pt x="14634" y="18828"/>
                  </a:cubicBezTo>
                  <a:lnTo>
                    <a:pt x="14634" y="18828"/>
                  </a:lnTo>
                  <a:cubicBezTo>
                    <a:pt x="14656" y="18831"/>
                    <a:pt x="14684" y="18835"/>
                    <a:pt x="14720" y="18839"/>
                  </a:cubicBezTo>
                  <a:cubicBezTo>
                    <a:pt x="15027" y="18879"/>
                    <a:pt x="15332" y="18924"/>
                    <a:pt x="15635" y="18988"/>
                  </a:cubicBezTo>
                  <a:cubicBezTo>
                    <a:pt x="16640" y="19200"/>
                    <a:pt x="17890" y="19807"/>
                    <a:pt x="18695" y="20664"/>
                  </a:cubicBezTo>
                  <a:cubicBezTo>
                    <a:pt x="19527" y="21549"/>
                    <a:pt x="20224" y="22576"/>
                    <a:pt x="20570" y="23749"/>
                  </a:cubicBezTo>
                  <a:cubicBezTo>
                    <a:pt x="20886" y="24819"/>
                    <a:pt x="20955" y="25940"/>
                    <a:pt x="20971" y="27052"/>
                  </a:cubicBezTo>
                  <a:cubicBezTo>
                    <a:pt x="20990" y="28322"/>
                    <a:pt x="20957" y="29591"/>
                    <a:pt x="21038" y="30859"/>
                  </a:cubicBezTo>
                  <a:cubicBezTo>
                    <a:pt x="21109" y="31947"/>
                    <a:pt x="21323" y="33040"/>
                    <a:pt x="21492" y="34117"/>
                  </a:cubicBezTo>
                  <a:cubicBezTo>
                    <a:pt x="21808" y="36134"/>
                    <a:pt x="22180" y="38161"/>
                    <a:pt x="22863" y="40093"/>
                  </a:cubicBezTo>
                  <a:cubicBezTo>
                    <a:pt x="23527" y="41973"/>
                    <a:pt x="24467" y="43754"/>
                    <a:pt x="25866" y="45194"/>
                  </a:cubicBezTo>
                  <a:cubicBezTo>
                    <a:pt x="27515" y="46892"/>
                    <a:pt x="29609" y="48042"/>
                    <a:pt x="31850" y="48764"/>
                  </a:cubicBezTo>
                  <a:cubicBezTo>
                    <a:pt x="32564" y="48994"/>
                    <a:pt x="33293" y="49180"/>
                    <a:pt x="34025" y="49343"/>
                  </a:cubicBezTo>
                  <a:cubicBezTo>
                    <a:pt x="34171" y="49376"/>
                    <a:pt x="34339" y="49393"/>
                    <a:pt x="34515" y="49393"/>
                  </a:cubicBezTo>
                  <a:cubicBezTo>
                    <a:pt x="35034" y="49393"/>
                    <a:pt x="35624" y="49242"/>
                    <a:pt x="35945" y="48906"/>
                  </a:cubicBezTo>
                  <a:cubicBezTo>
                    <a:pt x="36405" y="48427"/>
                    <a:pt x="35742" y="48132"/>
                    <a:pt x="35343" y="48042"/>
                  </a:cubicBezTo>
                  <a:cubicBezTo>
                    <a:pt x="33117" y="47542"/>
                    <a:pt x="30972" y="46657"/>
                    <a:pt x="29210" y="45162"/>
                  </a:cubicBezTo>
                  <a:cubicBezTo>
                    <a:pt x="27772" y="43941"/>
                    <a:pt x="26721" y="42297"/>
                    <a:pt x="25997" y="40569"/>
                  </a:cubicBezTo>
                  <a:cubicBezTo>
                    <a:pt x="25240" y="38761"/>
                    <a:pt x="24837" y="36808"/>
                    <a:pt x="24506" y="34883"/>
                  </a:cubicBezTo>
                  <a:cubicBezTo>
                    <a:pt x="24332" y="33863"/>
                    <a:pt x="24182" y="32837"/>
                    <a:pt x="24032" y="31813"/>
                  </a:cubicBezTo>
                  <a:cubicBezTo>
                    <a:pt x="23850" y="30583"/>
                    <a:pt x="23821" y="29356"/>
                    <a:pt x="23820" y="28115"/>
                  </a:cubicBezTo>
                  <a:cubicBezTo>
                    <a:pt x="23818" y="25859"/>
                    <a:pt x="23799" y="23608"/>
                    <a:pt x="22609" y="21606"/>
                  </a:cubicBezTo>
                  <a:cubicBezTo>
                    <a:pt x="21187" y="19216"/>
                    <a:pt x="18762" y="17862"/>
                    <a:pt x="16038" y="17537"/>
                  </a:cubicBezTo>
                  <a:cubicBezTo>
                    <a:pt x="15248" y="17443"/>
                    <a:pt x="14457" y="17412"/>
                    <a:pt x="13665" y="17412"/>
                  </a:cubicBezTo>
                  <a:cubicBezTo>
                    <a:pt x="13152" y="17412"/>
                    <a:pt x="12639" y="17425"/>
                    <a:pt x="12124" y="17443"/>
                  </a:cubicBezTo>
                  <a:cubicBezTo>
                    <a:pt x="11515" y="17466"/>
                    <a:pt x="10907" y="17489"/>
                    <a:pt x="10298" y="17494"/>
                  </a:cubicBezTo>
                  <a:cubicBezTo>
                    <a:pt x="10236" y="17495"/>
                    <a:pt x="10174" y="17495"/>
                    <a:pt x="10111" y="17495"/>
                  </a:cubicBezTo>
                  <a:cubicBezTo>
                    <a:pt x="9884" y="17495"/>
                    <a:pt x="9657" y="17492"/>
                    <a:pt x="9429" y="17485"/>
                  </a:cubicBezTo>
                  <a:cubicBezTo>
                    <a:pt x="9274" y="17480"/>
                    <a:pt x="9119" y="17472"/>
                    <a:pt x="8966" y="17464"/>
                  </a:cubicBezTo>
                  <a:cubicBezTo>
                    <a:pt x="8913" y="17460"/>
                    <a:pt x="8629" y="17434"/>
                    <a:pt x="8602" y="17434"/>
                  </a:cubicBezTo>
                  <a:cubicBezTo>
                    <a:pt x="8594" y="17434"/>
                    <a:pt x="8608" y="17436"/>
                    <a:pt x="8656" y="17442"/>
                  </a:cubicBezTo>
                  <a:cubicBezTo>
                    <a:pt x="8063" y="17371"/>
                    <a:pt x="7584" y="17285"/>
                    <a:pt x="7114" y="17128"/>
                  </a:cubicBezTo>
                  <a:cubicBezTo>
                    <a:pt x="6585" y="16956"/>
                    <a:pt x="6084" y="16707"/>
                    <a:pt x="5625" y="16392"/>
                  </a:cubicBezTo>
                  <a:cubicBezTo>
                    <a:pt x="4850" y="15860"/>
                    <a:pt x="4275" y="15020"/>
                    <a:pt x="3874" y="14167"/>
                  </a:cubicBezTo>
                  <a:cubicBezTo>
                    <a:pt x="2983" y="12275"/>
                    <a:pt x="2927" y="10002"/>
                    <a:pt x="3176" y="7962"/>
                  </a:cubicBezTo>
                  <a:cubicBezTo>
                    <a:pt x="3430" y="5869"/>
                    <a:pt x="4087" y="3764"/>
                    <a:pt x="5152" y="1939"/>
                  </a:cubicBezTo>
                  <a:cubicBezTo>
                    <a:pt x="5360" y="1578"/>
                    <a:pt x="5592" y="1233"/>
                    <a:pt x="5847" y="906"/>
                  </a:cubicBezTo>
                  <a:cubicBezTo>
                    <a:pt x="6232" y="418"/>
                    <a:pt x="5708" y="123"/>
                    <a:pt x="5245" y="40"/>
                  </a:cubicBezTo>
                  <a:cubicBezTo>
                    <a:pt x="5108" y="15"/>
                    <a:pt x="4938" y="1"/>
                    <a:pt x="475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8877766" y="3133802"/>
              <a:ext cx="463049" cy="786208"/>
            </a:xfrm>
            <a:custGeom>
              <a:avLst/>
              <a:gdLst/>
              <a:ahLst/>
              <a:cxnLst/>
              <a:rect l="l" t="t" r="r" b="b"/>
              <a:pathLst>
                <a:path w="15981" h="27134" extrusionOk="0">
                  <a:moveTo>
                    <a:pt x="7190" y="14865"/>
                  </a:moveTo>
                  <a:lnTo>
                    <a:pt x="7180" y="14871"/>
                  </a:lnTo>
                  <a:lnTo>
                    <a:pt x="7180" y="14871"/>
                  </a:lnTo>
                  <a:cubicBezTo>
                    <a:pt x="7185" y="14868"/>
                    <a:pt x="7188" y="14866"/>
                    <a:pt x="7190" y="14865"/>
                  </a:cubicBezTo>
                  <a:close/>
                  <a:moveTo>
                    <a:pt x="2881" y="21722"/>
                  </a:moveTo>
                  <a:cubicBezTo>
                    <a:pt x="2871" y="21757"/>
                    <a:pt x="2867" y="21770"/>
                    <a:pt x="2867" y="21770"/>
                  </a:cubicBezTo>
                  <a:cubicBezTo>
                    <a:pt x="2867" y="21770"/>
                    <a:pt x="2874" y="21744"/>
                    <a:pt x="2881" y="21722"/>
                  </a:cubicBezTo>
                  <a:close/>
                  <a:moveTo>
                    <a:pt x="14455" y="0"/>
                  </a:moveTo>
                  <a:cubicBezTo>
                    <a:pt x="14202" y="0"/>
                    <a:pt x="13948" y="49"/>
                    <a:pt x="13799" y="99"/>
                  </a:cubicBezTo>
                  <a:cubicBezTo>
                    <a:pt x="13337" y="254"/>
                    <a:pt x="12754" y="641"/>
                    <a:pt x="12862" y="1200"/>
                  </a:cubicBezTo>
                  <a:lnTo>
                    <a:pt x="12862" y="1198"/>
                  </a:lnTo>
                  <a:cubicBezTo>
                    <a:pt x="13145" y="2655"/>
                    <a:pt x="13322" y="4133"/>
                    <a:pt x="13276" y="5620"/>
                  </a:cubicBezTo>
                  <a:cubicBezTo>
                    <a:pt x="13259" y="6238"/>
                    <a:pt x="13198" y="6853"/>
                    <a:pt x="13094" y="7464"/>
                  </a:cubicBezTo>
                  <a:cubicBezTo>
                    <a:pt x="13001" y="8000"/>
                    <a:pt x="12872" y="8502"/>
                    <a:pt x="12738" y="8889"/>
                  </a:cubicBezTo>
                  <a:cubicBezTo>
                    <a:pt x="12580" y="9350"/>
                    <a:pt x="12383" y="9798"/>
                    <a:pt x="12155" y="10229"/>
                  </a:cubicBezTo>
                  <a:cubicBezTo>
                    <a:pt x="12051" y="10424"/>
                    <a:pt x="11939" y="10612"/>
                    <a:pt x="11822" y="10801"/>
                  </a:cubicBezTo>
                  <a:cubicBezTo>
                    <a:pt x="11798" y="10840"/>
                    <a:pt x="11783" y="10864"/>
                    <a:pt x="11775" y="10878"/>
                  </a:cubicBezTo>
                  <a:lnTo>
                    <a:pt x="11775" y="10878"/>
                  </a:lnTo>
                  <a:cubicBezTo>
                    <a:pt x="11766" y="10890"/>
                    <a:pt x="11749" y="10913"/>
                    <a:pt x="11719" y="10956"/>
                  </a:cubicBezTo>
                  <a:cubicBezTo>
                    <a:pt x="11650" y="11053"/>
                    <a:pt x="11581" y="11151"/>
                    <a:pt x="11509" y="11245"/>
                  </a:cubicBezTo>
                  <a:cubicBezTo>
                    <a:pt x="11239" y="11600"/>
                    <a:pt x="10949" y="11937"/>
                    <a:pt x="10637" y="12255"/>
                  </a:cubicBezTo>
                  <a:cubicBezTo>
                    <a:pt x="10556" y="12338"/>
                    <a:pt x="10472" y="12418"/>
                    <a:pt x="10391" y="12499"/>
                  </a:cubicBezTo>
                  <a:cubicBezTo>
                    <a:pt x="10459" y="12431"/>
                    <a:pt x="10484" y="12406"/>
                    <a:pt x="10483" y="12406"/>
                  </a:cubicBezTo>
                  <a:lnTo>
                    <a:pt x="10483" y="12406"/>
                  </a:lnTo>
                  <a:cubicBezTo>
                    <a:pt x="10482" y="12406"/>
                    <a:pt x="10350" y="12535"/>
                    <a:pt x="10313" y="12569"/>
                  </a:cubicBezTo>
                  <a:cubicBezTo>
                    <a:pt x="10142" y="12724"/>
                    <a:pt x="9966" y="12876"/>
                    <a:pt x="9789" y="13021"/>
                  </a:cubicBezTo>
                  <a:cubicBezTo>
                    <a:pt x="9102" y="13587"/>
                    <a:pt x="8370" y="14092"/>
                    <a:pt x="7629" y="14579"/>
                  </a:cubicBezTo>
                  <a:cubicBezTo>
                    <a:pt x="7455" y="14692"/>
                    <a:pt x="7281" y="14806"/>
                    <a:pt x="7108" y="14919"/>
                  </a:cubicBezTo>
                  <a:cubicBezTo>
                    <a:pt x="7080" y="14937"/>
                    <a:pt x="7064" y="14947"/>
                    <a:pt x="7056" y="14953"/>
                  </a:cubicBezTo>
                  <a:lnTo>
                    <a:pt x="7056" y="14953"/>
                  </a:lnTo>
                  <a:lnTo>
                    <a:pt x="7180" y="14871"/>
                  </a:lnTo>
                  <a:lnTo>
                    <a:pt x="7180" y="14871"/>
                  </a:lnTo>
                  <a:cubicBezTo>
                    <a:pt x="7147" y="14893"/>
                    <a:pt x="7049" y="14957"/>
                    <a:pt x="7049" y="14957"/>
                  </a:cubicBezTo>
                  <a:cubicBezTo>
                    <a:pt x="7049" y="14957"/>
                    <a:pt x="7051" y="14955"/>
                    <a:pt x="7056" y="14953"/>
                  </a:cubicBezTo>
                  <a:lnTo>
                    <a:pt x="7056" y="14953"/>
                  </a:lnTo>
                  <a:lnTo>
                    <a:pt x="7046" y="14959"/>
                  </a:lnTo>
                  <a:lnTo>
                    <a:pt x="6530" y="15291"/>
                  </a:lnTo>
                  <a:cubicBezTo>
                    <a:pt x="6166" y="15526"/>
                    <a:pt x="5803" y="15761"/>
                    <a:pt x="5445" y="16004"/>
                  </a:cubicBezTo>
                  <a:cubicBezTo>
                    <a:pt x="3923" y="17034"/>
                    <a:pt x="2501" y="18220"/>
                    <a:pt x="1502" y="19781"/>
                  </a:cubicBezTo>
                  <a:cubicBezTo>
                    <a:pt x="172" y="21859"/>
                    <a:pt x="1" y="24332"/>
                    <a:pt x="291" y="26723"/>
                  </a:cubicBezTo>
                  <a:cubicBezTo>
                    <a:pt x="330" y="27041"/>
                    <a:pt x="683" y="27133"/>
                    <a:pt x="1039" y="27133"/>
                  </a:cubicBezTo>
                  <a:cubicBezTo>
                    <a:pt x="1300" y="27133"/>
                    <a:pt x="1563" y="27083"/>
                    <a:pt x="1702" y="27036"/>
                  </a:cubicBezTo>
                  <a:cubicBezTo>
                    <a:pt x="2196" y="26870"/>
                    <a:pt x="2707" y="26503"/>
                    <a:pt x="2638" y="25936"/>
                  </a:cubicBezTo>
                  <a:cubicBezTo>
                    <a:pt x="2502" y="24818"/>
                    <a:pt x="2499" y="23669"/>
                    <a:pt x="2692" y="22557"/>
                  </a:cubicBezTo>
                  <a:cubicBezTo>
                    <a:pt x="2734" y="22316"/>
                    <a:pt x="2790" y="22079"/>
                    <a:pt x="2847" y="21841"/>
                  </a:cubicBezTo>
                  <a:cubicBezTo>
                    <a:pt x="2859" y="21799"/>
                    <a:pt x="2871" y="21757"/>
                    <a:pt x="2883" y="21714"/>
                  </a:cubicBezTo>
                  <a:lnTo>
                    <a:pt x="2883" y="21714"/>
                  </a:lnTo>
                  <a:cubicBezTo>
                    <a:pt x="2885" y="21706"/>
                    <a:pt x="2887" y="21699"/>
                    <a:pt x="2889" y="21694"/>
                  </a:cubicBezTo>
                  <a:cubicBezTo>
                    <a:pt x="2934" y="21555"/>
                    <a:pt x="2980" y="21420"/>
                    <a:pt x="3030" y="21284"/>
                  </a:cubicBezTo>
                  <a:cubicBezTo>
                    <a:pt x="3183" y="20873"/>
                    <a:pt x="3371" y="20477"/>
                    <a:pt x="3593" y="20098"/>
                  </a:cubicBezTo>
                  <a:cubicBezTo>
                    <a:pt x="3643" y="20012"/>
                    <a:pt x="3697" y="19928"/>
                    <a:pt x="3750" y="19841"/>
                  </a:cubicBezTo>
                  <a:cubicBezTo>
                    <a:pt x="3751" y="19840"/>
                    <a:pt x="3751" y="19840"/>
                    <a:pt x="3752" y="19839"/>
                  </a:cubicBezTo>
                  <a:lnTo>
                    <a:pt x="3752" y="19839"/>
                  </a:lnTo>
                  <a:cubicBezTo>
                    <a:pt x="3773" y="19806"/>
                    <a:pt x="3796" y="19774"/>
                    <a:pt x="3819" y="19742"/>
                  </a:cubicBezTo>
                  <a:cubicBezTo>
                    <a:pt x="3945" y="19562"/>
                    <a:pt x="4079" y="19388"/>
                    <a:pt x="4220" y="19218"/>
                  </a:cubicBezTo>
                  <a:cubicBezTo>
                    <a:pt x="4346" y="19066"/>
                    <a:pt x="4477" y="18919"/>
                    <a:pt x="4613" y="18776"/>
                  </a:cubicBezTo>
                  <a:cubicBezTo>
                    <a:pt x="4688" y="18696"/>
                    <a:pt x="4763" y="18618"/>
                    <a:pt x="4841" y="18541"/>
                  </a:cubicBezTo>
                  <a:cubicBezTo>
                    <a:pt x="4872" y="18511"/>
                    <a:pt x="4903" y="18480"/>
                    <a:pt x="4935" y="18450"/>
                  </a:cubicBezTo>
                  <a:cubicBezTo>
                    <a:pt x="4936" y="18449"/>
                    <a:pt x="4938" y="18448"/>
                    <a:pt x="4939" y="18447"/>
                  </a:cubicBezTo>
                  <a:lnTo>
                    <a:pt x="4939" y="18447"/>
                  </a:lnTo>
                  <a:cubicBezTo>
                    <a:pt x="5577" y="17885"/>
                    <a:pt x="6250" y="17362"/>
                    <a:pt x="6955" y="16883"/>
                  </a:cubicBezTo>
                  <a:cubicBezTo>
                    <a:pt x="7321" y="16633"/>
                    <a:pt x="7693" y="16392"/>
                    <a:pt x="8065" y="16151"/>
                  </a:cubicBezTo>
                  <a:cubicBezTo>
                    <a:pt x="8070" y="16148"/>
                    <a:pt x="8075" y="16145"/>
                    <a:pt x="8078" y="16142"/>
                  </a:cubicBezTo>
                  <a:lnTo>
                    <a:pt x="8078" y="16142"/>
                  </a:lnTo>
                  <a:cubicBezTo>
                    <a:pt x="8084" y="16138"/>
                    <a:pt x="8090" y="16134"/>
                    <a:pt x="8097" y="16130"/>
                  </a:cubicBezTo>
                  <a:lnTo>
                    <a:pt x="8586" y="15817"/>
                  </a:lnTo>
                  <a:cubicBezTo>
                    <a:pt x="8779" y="15692"/>
                    <a:pt x="8972" y="15566"/>
                    <a:pt x="9164" y="15440"/>
                  </a:cubicBezTo>
                  <a:cubicBezTo>
                    <a:pt x="9897" y="14961"/>
                    <a:pt x="10623" y="14464"/>
                    <a:pt x="11302" y="13911"/>
                  </a:cubicBezTo>
                  <a:cubicBezTo>
                    <a:pt x="12829" y="12670"/>
                    <a:pt x="14140" y="11143"/>
                    <a:pt x="14867" y="9294"/>
                  </a:cubicBezTo>
                  <a:cubicBezTo>
                    <a:pt x="15981" y="6464"/>
                    <a:pt x="15776" y="3342"/>
                    <a:pt x="15211" y="412"/>
                  </a:cubicBezTo>
                  <a:cubicBezTo>
                    <a:pt x="15149" y="94"/>
                    <a:pt x="14803" y="0"/>
                    <a:pt x="1445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13"/>
          <p:cNvSpPr/>
          <p:nvPr/>
        </p:nvSpPr>
        <p:spPr>
          <a:xfrm>
            <a:off x="367676" y="348709"/>
            <a:ext cx="8408648" cy="4446082"/>
          </a:xfrm>
          <a:custGeom>
            <a:avLst/>
            <a:gdLst/>
            <a:ahLst/>
            <a:cxnLst/>
            <a:rect l="l" t="t" r="r" b="b"/>
            <a:pathLst>
              <a:path w="82202" h="38056" extrusionOk="0">
                <a:moveTo>
                  <a:pt x="1" y="0"/>
                </a:moveTo>
                <a:lnTo>
                  <a:pt x="1" y="38056"/>
                </a:lnTo>
                <a:lnTo>
                  <a:pt x="82201" y="38056"/>
                </a:lnTo>
                <a:lnTo>
                  <a:pt x="82201" y="3110"/>
                </a:lnTo>
                <a:lnTo>
                  <a:pt x="82201" y="0"/>
                </a:lnTo>
                <a:lnTo>
                  <a:pt x="79392" y="0"/>
                </a:lnTo>
                <a:cubicBezTo>
                  <a:pt x="79392" y="97"/>
                  <a:pt x="79392" y="154"/>
                  <a:pt x="79400" y="389"/>
                </a:cubicBezTo>
                <a:lnTo>
                  <a:pt x="79416" y="875"/>
                </a:lnTo>
                <a:cubicBezTo>
                  <a:pt x="79448" y="891"/>
                  <a:pt x="79489" y="899"/>
                  <a:pt x="79521" y="923"/>
                </a:cubicBezTo>
                <a:cubicBezTo>
                  <a:pt x="79610" y="964"/>
                  <a:pt x="79683" y="1037"/>
                  <a:pt x="79724" y="1126"/>
                </a:cubicBezTo>
                <a:cubicBezTo>
                  <a:pt x="79877" y="1288"/>
                  <a:pt x="79926" y="1514"/>
                  <a:pt x="79869" y="1725"/>
                </a:cubicBezTo>
                <a:cubicBezTo>
                  <a:pt x="79782" y="2019"/>
                  <a:pt x="79508" y="2219"/>
                  <a:pt x="79207" y="2219"/>
                </a:cubicBezTo>
                <a:cubicBezTo>
                  <a:pt x="79201" y="2219"/>
                  <a:pt x="79195" y="2219"/>
                  <a:pt x="79189" y="2219"/>
                </a:cubicBezTo>
                <a:cubicBezTo>
                  <a:pt x="78890" y="2211"/>
                  <a:pt x="78517" y="2000"/>
                  <a:pt x="78444" y="1693"/>
                </a:cubicBezTo>
                <a:cubicBezTo>
                  <a:pt x="78363" y="1320"/>
                  <a:pt x="78630" y="1045"/>
                  <a:pt x="78954" y="915"/>
                </a:cubicBezTo>
                <a:lnTo>
                  <a:pt x="78962" y="389"/>
                </a:lnTo>
                <a:cubicBezTo>
                  <a:pt x="78971" y="154"/>
                  <a:pt x="78962" y="57"/>
                  <a:pt x="78962" y="0"/>
                </a:cubicBezTo>
                <a:lnTo>
                  <a:pt x="76833" y="0"/>
                </a:lnTo>
                <a:cubicBezTo>
                  <a:pt x="76833" y="73"/>
                  <a:pt x="76833" y="146"/>
                  <a:pt x="76841" y="389"/>
                </a:cubicBezTo>
                <a:lnTo>
                  <a:pt x="76857" y="875"/>
                </a:lnTo>
                <a:cubicBezTo>
                  <a:pt x="76898" y="891"/>
                  <a:pt x="76930" y="899"/>
                  <a:pt x="76971" y="923"/>
                </a:cubicBezTo>
                <a:cubicBezTo>
                  <a:pt x="77060" y="964"/>
                  <a:pt x="77124" y="1037"/>
                  <a:pt x="77173" y="1126"/>
                </a:cubicBezTo>
                <a:cubicBezTo>
                  <a:pt x="77319" y="1288"/>
                  <a:pt x="77375" y="1514"/>
                  <a:pt x="77319" y="1725"/>
                </a:cubicBezTo>
                <a:cubicBezTo>
                  <a:pt x="77223" y="2019"/>
                  <a:pt x="76957" y="2219"/>
                  <a:pt x="76649" y="2219"/>
                </a:cubicBezTo>
                <a:cubicBezTo>
                  <a:pt x="76643" y="2219"/>
                  <a:pt x="76637" y="2219"/>
                  <a:pt x="76630" y="2219"/>
                </a:cubicBezTo>
                <a:cubicBezTo>
                  <a:pt x="76339" y="2211"/>
                  <a:pt x="75958" y="2000"/>
                  <a:pt x="75894" y="1693"/>
                </a:cubicBezTo>
                <a:cubicBezTo>
                  <a:pt x="75805" y="1320"/>
                  <a:pt x="76072" y="1045"/>
                  <a:pt x="76396" y="915"/>
                </a:cubicBezTo>
                <a:lnTo>
                  <a:pt x="76412" y="389"/>
                </a:lnTo>
                <a:cubicBezTo>
                  <a:pt x="76412" y="138"/>
                  <a:pt x="76412" y="89"/>
                  <a:pt x="76412" y="0"/>
                </a:cubicBezTo>
                <a:lnTo>
                  <a:pt x="74274" y="0"/>
                </a:lnTo>
                <a:cubicBezTo>
                  <a:pt x="74274" y="73"/>
                  <a:pt x="74274" y="138"/>
                  <a:pt x="74282" y="389"/>
                </a:cubicBezTo>
                <a:lnTo>
                  <a:pt x="74299" y="875"/>
                </a:lnTo>
                <a:cubicBezTo>
                  <a:pt x="74339" y="891"/>
                  <a:pt x="74380" y="899"/>
                  <a:pt x="74412" y="923"/>
                </a:cubicBezTo>
                <a:cubicBezTo>
                  <a:pt x="74501" y="964"/>
                  <a:pt x="74574" y="1037"/>
                  <a:pt x="74614" y="1126"/>
                </a:cubicBezTo>
                <a:cubicBezTo>
                  <a:pt x="74760" y="1288"/>
                  <a:pt x="74817" y="1514"/>
                  <a:pt x="74760" y="1725"/>
                </a:cubicBezTo>
                <a:cubicBezTo>
                  <a:pt x="74665" y="2019"/>
                  <a:pt x="74398" y="2219"/>
                  <a:pt x="74090" y="2219"/>
                </a:cubicBezTo>
                <a:cubicBezTo>
                  <a:pt x="74084" y="2219"/>
                  <a:pt x="74078" y="2219"/>
                  <a:pt x="74072" y="2219"/>
                </a:cubicBezTo>
                <a:cubicBezTo>
                  <a:pt x="73780" y="2211"/>
                  <a:pt x="73408" y="2000"/>
                  <a:pt x="73335" y="1693"/>
                </a:cubicBezTo>
                <a:cubicBezTo>
                  <a:pt x="73254" y="1320"/>
                  <a:pt x="73521" y="1045"/>
                  <a:pt x="73837" y="915"/>
                </a:cubicBezTo>
                <a:lnTo>
                  <a:pt x="73853" y="389"/>
                </a:lnTo>
                <a:cubicBezTo>
                  <a:pt x="73861" y="138"/>
                  <a:pt x="73861" y="57"/>
                  <a:pt x="73861" y="0"/>
                </a:cubicBezTo>
                <a:lnTo>
                  <a:pt x="71724" y="0"/>
                </a:lnTo>
                <a:cubicBezTo>
                  <a:pt x="71724" y="73"/>
                  <a:pt x="71724" y="138"/>
                  <a:pt x="71732" y="389"/>
                </a:cubicBezTo>
                <a:lnTo>
                  <a:pt x="71748" y="875"/>
                </a:lnTo>
                <a:cubicBezTo>
                  <a:pt x="71789" y="891"/>
                  <a:pt x="71821" y="899"/>
                  <a:pt x="71861" y="923"/>
                </a:cubicBezTo>
                <a:cubicBezTo>
                  <a:pt x="71950" y="964"/>
                  <a:pt x="72015" y="1037"/>
                  <a:pt x="72064" y="1126"/>
                </a:cubicBezTo>
                <a:cubicBezTo>
                  <a:pt x="72210" y="1288"/>
                  <a:pt x="72266" y="1514"/>
                  <a:pt x="72210" y="1725"/>
                </a:cubicBezTo>
                <a:cubicBezTo>
                  <a:pt x="72114" y="2019"/>
                  <a:pt x="71848" y="2219"/>
                  <a:pt x="71540" y="2219"/>
                </a:cubicBezTo>
                <a:cubicBezTo>
                  <a:pt x="71533" y="2219"/>
                  <a:pt x="71527" y="2219"/>
                  <a:pt x="71521" y="2219"/>
                </a:cubicBezTo>
                <a:cubicBezTo>
                  <a:pt x="71230" y="2211"/>
                  <a:pt x="70849" y="2000"/>
                  <a:pt x="70784" y="1693"/>
                </a:cubicBezTo>
                <a:cubicBezTo>
                  <a:pt x="70695" y="1320"/>
                  <a:pt x="70963" y="1045"/>
                  <a:pt x="71286" y="915"/>
                </a:cubicBezTo>
                <a:lnTo>
                  <a:pt x="71303" y="389"/>
                </a:lnTo>
                <a:cubicBezTo>
                  <a:pt x="71303" y="130"/>
                  <a:pt x="71303" y="41"/>
                  <a:pt x="71303" y="0"/>
                </a:cubicBezTo>
                <a:lnTo>
                  <a:pt x="69165" y="0"/>
                </a:lnTo>
                <a:cubicBezTo>
                  <a:pt x="69165" y="49"/>
                  <a:pt x="69165" y="138"/>
                  <a:pt x="69181" y="389"/>
                </a:cubicBezTo>
                <a:lnTo>
                  <a:pt x="69197" y="875"/>
                </a:lnTo>
                <a:cubicBezTo>
                  <a:pt x="69230" y="891"/>
                  <a:pt x="69270" y="899"/>
                  <a:pt x="69303" y="923"/>
                </a:cubicBezTo>
                <a:cubicBezTo>
                  <a:pt x="69392" y="964"/>
                  <a:pt x="69465" y="1037"/>
                  <a:pt x="69505" y="1126"/>
                </a:cubicBezTo>
                <a:cubicBezTo>
                  <a:pt x="69659" y="1288"/>
                  <a:pt x="69708" y="1514"/>
                  <a:pt x="69651" y="1725"/>
                </a:cubicBezTo>
                <a:cubicBezTo>
                  <a:pt x="69564" y="2019"/>
                  <a:pt x="69289" y="2219"/>
                  <a:pt x="68989" y="2219"/>
                </a:cubicBezTo>
                <a:cubicBezTo>
                  <a:pt x="68983" y="2219"/>
                  <a:pt x="68977" y="2219"/>
                  <a:pt x="68971" y="2219"/>
                </a:cubicBezTo>
                <a:cubicBezTo>
                  <a:pt x="68671" y="2211"/>
                  <a:pt x="68299" y="2000"/>
                  <a:pt x="68226" y="1693"/>
                </a:cubicBezTo>
                <a:cubicBezTo>
                  <a:pt x="68145" y="1320"/>
                  <a:pt x="68412" y="1045"/>
                  <a:pt x="68736" y="915"/>
                </a:cubicBezTo>
                <a:lnTo>
                  <a:pt x="68744" y="389"/>
                </a:lnTo>
                <a:cubicBezTo>
                  <a:pt x="68752" y="138"/>
                  <a:pt x="68752" y="73"/>
                  <a:pt x="68752" y="0"/>
                </a:cubicBezTo>
                <a:lnTo>
                  <a:pt x="66615" y="0"/>
                </a:lnTo>
                <a:cubicBezTo>
                  <a:pt x="66615" y="65"/>
                  <a:pt x="66615" y="138"/>
                  <a:pt x="66623" y="389"/>
                </a:cubicBezTo>
                <a:lnTo>
                  <a:pt x="66639" y="875"/>
                </a:lnTo>
                <a:cubicBezTo>
                  <a:pt x="66679" y="891"/>
                  <a:pt x="66720" y="899"/>
                  <a:pt x="66752" y="923"/>
                </a:cubicBezTo>
                <a:cubicBezTo>
                  <a:pt x="66841" y="964"/>
                  <a:pt x="66914" y="1037"/>
                  <a:pt x="66955" y="1126"/>
                </a:cubicBezTo>
                <a:cubicBezTo>
                  <a:pt x="67100" y="1288"/>
                  <a:pt x="67157" y="1514"/>
                  <a:pt x="67100" y="1725"/>
                </a:cubicBezTo>
                <a:cubicBezTo>
                  <a:pt x="67005" y="2019"/>
                  <a:pt x="66738" y="2219"/>
                  <a:pt x="66430" y="2219"/>
                </a:cubicBezTo>
                <a:cubicBezTo>
                  <a:pt x="66424" y="2219"/>
                  <a:pt x="66418" y="2219"/>
                  <a:pt x="66412" y="2219"/>
                </a:cubicBezTo>
                <a:cubicBezTo>
                  <a:pt x="66121" y="2211"/>
                  <a:pt x="65748" y="2000"/>
                  <a:pt x="65675" y="1693"/>
                </a:cubicBezTo>
                <a:cubicBezTo>
                  <a:pt x="65586" y="1320"/>
                  <a:pt x="65853" y="1045"/>
                  <a:pt x="66177" y="915"/>
                </a:cubicBezTo>
                <a:cubicBezTo>
                  <a:pt x="66177" y="745"/>
                  <a:pt x="66185" y="567"/>
                  <a:pt x="66194" y="389"/>
                </a:cubicBezTo>
                <a:cubicBezTo>
                  <a:pt x="66194" y="138"/>
                  <a:pt x="66194" y="57"/>
                  <a:pt x="66194" y="0"/>
                </a:cubicBezTo>
                <a:lnTo>
                  <a:pt x="64064" y="0"/>
                </a:lnTo>
                <a:cubicBezTo>
                  <a:pt x="64064" y="73"/>
                  <a:pt x="64064" y="146"/>
                  <a:pt x="64072" y="389"/>
                </a:cubicBezTo>
                <a:lnTo>
                  <a:pt x="64088" y="875"/>
                </a:lnTo>
                <a:cubicBezTo>
                  <a:pt x="64129" y="891"/>
                  <a:pt x="64161" y="899"/>
                  <a:pt x="64202" y="923"/>
                </a:cubicBezTo>
                <a:cubicBezTo>
                  <a:pt x="64283" y="964"/>
                  <a:pt x="64355" y="1037"/>
                  <a:pt x="64404" y="1126"/>
                </a:cubicBezTo>
                <a:cubicBezTo>
                  <a:pt x="64550" y="1288"/>
                  <a:pt x="64606" y="1514"/>
                  <a:pt x="64550" y="1725"/>
                </a:cubicBezTo>
                <a:cubicBezTo>
                  <a:pt x="64455" y="2019"/>
                  <a:pt x="64180" y="2219"/>
                  <a:pt x="63879" y="2219"/>
                </a:cubicBezTo>
                <a:cubicBezTo>
                  <a:pt x="63873" y="2219"/>
                  <a:pt x="63868" y="2219"/>
                  <a:pt x="63862" y="2219"/>
                </a:cubicBezTo>
                <a:cubicBezTo>
                  <a:pt x="63570" y="2211"/>
                  <a:pt x="63190" y="2000"/>
                  <a:pt x="63117" y="1693"/>
                </a:cubicBezTo>
                <a:cubicBezTo>
                  <a:pt x="63036" y="1320"/>
                  <a:pt x="63303" y="1045"/>
                  <a:pt x="63627" y="915"/>
                </a:cubicBezTo>
                <a:cubicBezTo>
                  <a:pt x="63627" y="745"/>
                  <a:pt x="63635" y="567"/>
                  <a:pt x="63635" y="389"/>
                </a:cubicBezTo>
                <a:cubicBezTo>
                  <a:pt x="63643" y="146"/>
                  <a:pt x="63635" y="73"/>
                  <a:pt x="63635" y="0"/>
                </a:cubicBezTo>
                <a:lnTo>
                  <a:pt x="61513" y="0"/>
                </a:lnTo>
                <a:cubicBezTo>
                  <a:pt x="61513" y="73"/>
                  <a:pt x="61513" y="154"/>
                  <a:pt x="61522" y="389"/>
                </a:cubicBezTo>
                <a:lnTo>
                  <a:pt x="61538" y="875"/>
                </a:lnTo>
                <a:cubicBezTo>
                  <a:pt x="61570" y="891"/>
                  <a:pt x="61611" y="899"/>
                  <a:pt x="61643" y="923"/>
                </a:cubicBezTo>
                <a:cubicBezTo>
                  <a:pt x="61732" y="964"/>
                  <a:pt x="61805" y="1037"/>
                  <a:pt x="61845" y="1126"/>
                </a:cubicBezTo>
                <a:cubicBezTo>
                  <a:pt x="61999" y="1288"/>
                  <a:pt x="62056" y="1514"/>
                  <a:pt x="61991" y="1725"/>
                </a:cubicBezTo>
                <a:cubicBezTo>
                  <a:pt x="61904" y="2019"/>
                  <a:pt x="61630" y="2219"/>
                  <a:pt x="61329" y="2219"/>
                </a:cubicBezTo>
                <a:cubicBezTo>
                  <a:pt x="61323" y="2219"/>
                  <a:pt x="61317" y="2219"/>
                  <a:pt x="61311" y="2219"/>
                </a:cubicBezTo>
                <a:cubicBezTo>
                  <a:pt x="61011" y="2211"/>
                  <a:pt x="60639" y="2000"/>
                  <a:pt x="60566" y="1693"/>
                </a:cubicBezTo>
                <a:cubicBezTo>
                  <a:pt x="60485" y="1320"/>
                  <a:pt x="60752" y="1045"/>
                  <a:pt x="61076" y="915"/>
                </a:cubicBezTo>
                <a:lnTo>
                  <a:pt x="61084" y="389"/>
                </a:lnTo>
                <a:lnTo>
                  <a:pt x="61084" y="0"/>
                </a:lnTo>
                <a:lnTo>
                  <a:pt x="58963" y="0"/>
                </a:lnTo>
                <a:cubicBezTo>
                  <a:pt x="58963" y="73"/>
                  <a:pt x="58955" y="170"/>
                  <a:pt x="58963" y="389"/>
                </a:cubicBezTo>
                <a:lnTo>
                  <a:pt x="58979" y="875"/>
                </a:lnTo>
                <a:cubicBezTo>
                  <a:pt x="59011" y="891"/>
                  <a:pt x="59052" y="899"/>
                  <a:pt x="59084" y="923"/>
                </a:cubicBezTo>
                <a:cubicBezTo>
                  <a:pt x="59173" y="964"/>
                  <a:pt x="59246" y="1037"/>
                  <a:pt x="59287" y="1126"/>
                </a:cubicBezTo>
                <a:cubicBezTo>
                  <a:pt x="59441" y="1288"/>
                  <a:pt x="59489" y="1514"/>
                  <a:pt x="59433" y="1725"/>
                </a:cubicBezTo>
                <a:cubicBezTo>
                  <a:pt x="59345" y="2019"/>
                  <a:pt x="59071" y="2219"/>
                  <a:pt x="58770" y="2219"/>
                </a:cubicBezTo>
                <a:cubicBezTo>
                  <a:pt x="58764" y="2219"/>
                  <a:pt x="58758" y="2219"/>
                  <a:pt x="58752" y="2219"/>
                </a:cubicBezTo>
                <a:cubicBezTo>
                  <a:pt x="58453" y="2211"/>
                  <a:pt x="58080" y="2000"/>
                  <a:pt x="58007" y="1693"/>
                </a:cubicBezTo>
                <a:cubicBezTo>
                  <a:pt x="57926" y="1320"/>
                  <a:pt x="58194" y="1045"/>
                  <a:pt x="58518" y="915"/>
                </a:cubicBezTo>
                <a:lnTo>
                  <a:pt x="58526" y="389"/>
                </a:lnTo>
                <a:lnTo>
                  <a:pt x="58526" y="0"/>
                </a:lnTo>
                <a:lnTo>
                  <a:pt x="56404" y="0"/>
                </a:lnTo>
                <a:cubicBezTo>
                  <a:pt x="56412" y="227"/>
                  <a:pt x="56404" y="187"/>
                  <a:pt x="56404" y="389"/>
                </a:cubicBezTo>
                <a:lnTo>
                  <a:pt x="56420" y="875"/>
                </a:lnTo>
                <a:cubicBezTo>
                  <a:pt x="56461" y="891"/>
                  <a:pt x="56501" y="899"/>
                  <a:pt x="56534" y="923"/>
                </a:cubicBezTo>
                <a:cubicBezTo>
                  <a:pt x="56623" y="964"/>
                  <a:pt x="56696" y="1037"/>
                  <a:pt x="56736" y="1126"/>
                </a:cubicBezTo>
                <a:cubicBezTo>
                  <a:pt x="56882" y="1288"/>
                  <a:pt x="56939" y="1514"/>
                  <a:pt x="56882" y="1725"/>
                </a:cubicBezTo>
                <a:cubicBezTo>
                  <a:pt x="56787" y="2019"/>
                  <a:pt x="56520" y="2219"/>
                  <a:pt x="56212" y="2219"/>
                </a:cubicBezTo>
                <a:cubicBezTo>
                  <a:pt x="56206" y="2219"/>
                  <a:pt x="56200" y="2219"/>
                  <a:pt x="56194" y="2219"/>
                </a:cubicBezTo>
                <a:cubicBezTo>
                  <a:pt x="55902" y="2211"/>
                  <a:pt x="55530" y="2000"/>
                  <a:pt x="55457" y="1693"/>
                </a:cubicBezTo>
                <a:cubicBezTo>
                  <a:pt x="55376" y="1320"/>
                  <a:pt x="55643" y="1045"/>
                  <a:pt x="55959" y="915"/>
                </a:cubicBezTo>
                <a:lnTo>
                  <a:pt x="55975" y="389"/>
                </a:lnTo>
                <a:cubicBezTo>
                  <a:pt x="55975" y="187"/>
                  <a:pt x="55967" y="227"/>
                  <a:pt x="55975" y="0"/>
                </a:cubicBezTo>
                <a:lnTo>
                  <a:pt x="53854" y="0"/>
                </a:lnTo>
                <a:lnTo>
                  <a:pt x="53854" y="389"/>
                </a:lnTo>
                <a:lnTo>
                  <a:pt x="53870" y="875"/>
                </a:lnTo>
                <a:cubicBezTo>
                  <a:pt x="53910" y="891"/>
                  <a:pt x="53943" y="899"/>
                  <a:pt x="53983" y="923"/>
                </a:cubicBezTo>
                <a:cubicBezTo>
                  <a:pt x="54072" y="964"/>
                  <a:pt x="54137" y="1037"/>
                  <a:pt x="54186" y="1126"/>
                </a:cubicBezTo>
                <a:cubicBezTo>
                  <a:pt x="54331" y="1288"/>
                  <a:pt x="54388" y="1514"/>
                  <a:pt x="54331" y="1725"/>
                </a:cubicBezTo>
                <a:cubicBezTo>
                  <a:pt x="54236" y="2019"/>
                  <a:pt x="53970" y="2219"/>
                  <a:pt x="53661" y="2219"/>
                </a:cubicBezTo>
                <a:cubicBezTo>
                  <a:pt x="53655" y="2219"/>
                  <a:pt x="53649" y="2219"/>
                  <a:pt x="53643" y="2219"/>
                </a:cubicBezTo>
                <a:cubicBezTo>
                  <a:pt x="53352" y="2211"/>
                  <a:pt x="52971" y="2000"/>
                  <a:pt x="52906" y="1693"/>
                </a:cubicBezTo>
                <a:cubicBezTo>
                  <a:pt x="52817" y="1320"/>
                  <a:pt x="53085" y="1045"/>
                  <a:pt x="53408" y="915"/>
                </a:cubicBezTo>
                <a:lnTo>
                  <a:pt x="53425" y="389"/>
                </a:lnTo>
                <a:cubicBezTo>
                  <a:pt x="53425" y="203"/>
                  <a:pt x="53416" y="211"/>
                  <a:pt x="53416" y="0"/>
                </a:cubicBezTo>
                <a:lnTo>
                  <a:pt x="51303" y="0"/>
                </a:lnTo>
                <a:lnTo>
                  <a:pt x="51303" y="389"/>
                </a:lnTo>
                <a:lnTo>
                  <a:pt x="51319" y="875"/>
                </a:lnTo>
                <a:cubicBezTo>
                  <a:pt x="51352" y="891"/>
                  <a:pt x="51392" y="899"/>
                  <a:pt x="51425" y="923"/>
                </a:cubicBezTo>
                <a:cubicBezTo>
                  <a:pt x="51514" y="964"/>
                  <a:pt x="51587" y="1037"/>
                  <a:pt x="51627" y="1126"/>
                </a:cubicBezTo>
                <a:cubicBezTo>
                  <a:pt x="51781" y="1288"/>
                  <a:pt x="51829" y="1514"/>
                  <a:pt x="51773" y="1725"/>
                </a:cubicBezTo>
                <a:cubicBezTo>
                  <a:pt x="51685" y="2019"/>
                  <a:pt x="51411" y="2219"/>
                  <a:pt x="51110" y="2219"/>
                </a:cubicBezTo>
                <a:cubicBezTo>
                  <a:pt x="51105" y="2219"/>
                  <a:pt x="51099" y="2219"/>
                  <a:pt x="51093" y="2219"/>
                </a:cubicBezTo>
                <a:cubicBezTo>
                  <a:pt x="50793" y="2211"/>
                  <a:pt x="50421" y="2000"/>
                  <a:pt x="50348" y="1693"/>
                </a:cubicBezTo>
                <a:cubicBezTo>
                  <a:pt x="50267" y="1320"/>
                  <a:pt x="50534" y="1045"/>
                  <a:pt x="50858" y="915"/>
                </a:cubicBezTo>
                <a:lnTo>
                  <a:pt x="50866" y="389"/>
                </a:lnTo>
                <a:lnTo>
                  <a:pt x="50866" y="0"/>
                </a:lnTo>
                <a:lnTo>
                  <a:pt x="48753" y="0"/>
                </a:lnTo>
                <a:lnTo>
                  <a:pt x="48753" y="389"/>
                </a:lnTo>
                <a:lnTo>
                  <a:pt x="48761" y="875"/>
                </a:lnTo>
                <a:cubicBezTo>
                  <a:pt x="48801" y="891"/>
                  <a:pt x="48842" y="899"/>
                  <a:pt x="48874" y="923"/>
                </a:cubicBezTo>
                <a:cubicBezTo>
                  <a:pt x="48963" y="964"/>
                  <a:pt x="49036" y="1037"/>
                  <a:pt x="49077" y="1126"/>
                </a:cubicBezTo>
                <a:cubicBezTo>
                  <a:pt x="49222" y="1288"/>
                  <a:pt x="49279" y="1514"/>
                  <a:pt x="49222" y="1725"/>
                </a:cubicBezTo>
                <a:cubicBezTo>
                  <a:pt x="49127" y="2019"/>
                  <a:pt x="48860" y="2219"/>
                  <a:pt x="48552" y="2219"/>
                </a:cubicBezTo>
                <a:cubicBezTo>
                  <a:pt x="48546" y="2219"/>
                  <a:pt x="48540" y="2219"/>
                  <a:pt x="48534" y="2219"/>
                </a:cubicBezTo>
                <a:cubicBezTo>
                  <a:pt x="48243" y="2211"/>
                  <a:pt x="47870" y="2000"/>
                  <a:pt x="47797" y="1693"/>
                </a:cubicBezTo>
                <a:cubicBezTo>
                  <a:pt x="47716" y="1320"/>
                  <a:pt x="47983" y="1045"/>
                  <a:pt x="48299" y="915"/>
                </a:cubicBezTo>
                <a:lnTo>
                  <a:pt x="48315" y="389"/>
                </a:lnTo>
                <a:lnTo>
                  <a:pt x="48315" y="0"/>
                </a:lnTo>
                <a:lnTo>
                  <a:pt x="46170" y="0"/>
                </a:lnTo>
                <a:lnTo>
                  <a:pt x="46170" y="389"/>
                </a:lnTo>
                <a:cubicBezTo>
                  <a:pt x="46170" y="551"/>
                  <a:pt x="46178" y="713"/>
                  <a:pt x="46186" y="875"/>
                </a:cubicBezTo>
                <a:cubicBezTo>
                  <a:pt x="46226" y="891"/>
                  <a:pt x="46259" y="899"/>
                  <a:pt x="46299" y="915"/>
                </a:cubicBezTo>
                <a:cubicBezTo>
                  <a:pt x="46380" y="964"/>
                  <a:pt x="46453" y="1037"/>
                  <a:pt x="46502" y="1126"/>
                </a:cubicBezTo>
                <a:cubicBezTo>
                  <a:pt x="46647" y="1288"/>
                  <a:pt x="46704" y="1514"/>
                  <a:pt x="46647" y="1725"/>
                </a:cubicBezTo>
                <a:cubicBezTo>
                  <a:pt x="46550" y="2025"/>
                  <a:pt x="46275" y="2219"/>
                  <a:pt x="45967" y="2219"/>
                </a:cubicBezTo>
                <a:cubicBezTo>
                  <a:pt x="45676" y="2203"/>
                  <a:pt x="45311" y="1992"/>
                  <a:pt x="45239" y="1693"/>
                </a:cubicBezTo>
                <a:cubicBezTo>
                  <a:pt x="45158" y="1320"/>
                  <a:pt x="45425" y="1045"/>
                  <a:pt x="45749" y="915"/>
                </a:cubicBezTo>
                <a:cubicBezTo>
                  <a:pt x="45749" y="745"/>
                  <a:pt x="45757" y="567"/>
                  <a:pt x="45757" y="389"/>
                </a:cubicBezTo>
                <a:lnTo>
                  <a:pt x="45757" y="0"/>
                </a:lnTo>
                <a:lnTo>
                  <a:pt x="43611" y="0"/>
                </a:lnTo>
                <a:lnTo>
                  <a:pt x="43611" y="397"/>
                </a:lnTo>
                <a:lnTo>
                  <a:pt x="43627" y="875"/>
                </a:lnTo>
                <a:cubicBezTo>
                  <a:pt x="43668" y="891"/>
                  <a:pt x="43708" y="907"/>
                  <a:pt x="43741" y="923"/>
                </a:cubicBezTo>
                <a:cubicBezTo>
                  <a:pt x="43830" y="972"/>
                  <a:pt x="43903" y="1045"/>
                  <a:pt x="43943" y="1134"/>
                </a:cubicBezTo>
                <a:cubicBezTo>
                  <a:pt x="44097" y="1296"/>
                  <a:pt x="44145" y="1523"/>
                  <a:pt x="44089" y="1733"/>
                </a:cubicBezTo>
                <a:cubicBezTo>
                  <a:pt x="43994" y="2019"/>
                  <a:pt x="43727" y="2219"/>
                  <a:pt x="43419" y="2219"/>
                </a:cubicBezTo>
                <a:cubicBezTo>
                  <a:pt x="43413" y="2219"/>
                  <a:pt x="43407" y="2219"/>
                  <a:pt x="43401" y="2219"/>
                </a:cubicBezTo>
                <a:cubicBezTo>
                  <a:pt x="43109" y="2219"/>
                  <a:pt x="42737" y="2000"/>
                  <a:pt x="42664" y="1693"/>
                </a:cubicBezTo>
                <a:cubicBezTo>
                  <a:pt x="42583" y="1320"/>
                  <a:pt x="42850" y="1045"/>
                  <a:pt x="43166" y="915"/>
                </a:cubicBezTo>
                <a:cubicBezTo>
                  <a:pt x="43166" y="745"/>
                  <a:pt x="43174" y="567"/>
                  <a:pt x="43182" y="397"/>
                </a:cubicBezTo>
                <a:cubicBezTo>
                  <a:pt x="43182" y="219"/>
                  <a:pt x="43182" y="195"/>
                  <a:pt x="43182" y="0"/>
                </a:cubicBezTo>
                <a:lnTo>
                  <a:pt x="41061" y="0"/>
                </a:lnTo>
                <a:lnTo>
                  <a:pt x="41061" y="397"/>
                </a:lnTo>
                <a:lnTo>
                  <a:pt x="41077" y="875"/>
                </a:lnTo>
                <a:cubicBezTo>
                  <a:pt x="41109" y="891"/>
                  <a:pt x="41150" y="907"/>
                  <a:pt x="41182" y="923"/>
                </a:cubicBezTo>
                <a:cubicBezTo>
                  <a:pt x="41271" y="972"/>
                  <a:pt x="41344" y="1045"/>
                  <a:pt x="41384" y="1134"/>
                </a:cubicBezTo>
                <a:cubicBezTo>
                  <a:pt x="41538" y="1296"/>
                  <a:pt x="41595" y="1523"/>
                  <a:pt x="41530" y="1733"/>
                </a:cubicBezTo>
                <a:cubicBezTo>
                  <a:pt x="41443" y="2019"/>
                  <a:pt x="41169" y="2219"/>
                  <a:pt x="40868" y="2219"/>
                </a:cubicBezTo>
                <a:cubicBezTo>
                  <a:pt x="40862" y="2219"/>
                  <a:pt x="40856" y="2219"/>
                  <a:pt x="40850" y="2219"/>
                </a:cubicBezTo>
                <a:cubicBezTo>
                  <a:pt x="40550" y="2219"/>
                  <a:pt x="40178" y="2000"/>
                  <a:pt x="40105" y="1693"/>
                </a:cubicBezTo>
                <a:cubicBezTo>
                  <a:pt x="40024" y="1320"/>
                  <a:pt x="40291" y="1045"/>
                  <a:pt x="40615" y="915"/>
                </a:cubicBezTo>
                <a:lnTo>
                  <a:pt x="40623" y="397"/>
                </a:lnTo>
                <a:lnTo>
                  <a:pt x="40623" y="0"/>
                </a:lnTo>
                <a:lnTo>
                  <a:pt x="38502" y="0"/>
                </a:lnTo>
                <a:cubicBezTo>
                  <a:pt x="38502" y="49"/>
                  <a:pt x="38502" y="170"/>
                  <a:pt x="38510" y="397"/>
                </a:cubicBezTo>
                <a:lnTo>
                  <a:pt x="38518" y="875"/>
                </a:lnTo>
                <a:cubicBezTo>
                  <a:pt x="38559" y="891"/>
                  <a:pt x="38599" y="907"/>
                  <a:pt x="38631" y="923"/>
                </a:cubicBezTo>
                <a:cubicBezTo>
                  <a:pt x="38720" y="972"/>
                  <a:pt x="38793" y="1045"/>
                  <a:pt x="38834" y="1134"/>
                </a:cubicBezTo>
                <a:cubicBezTo>
                  <a:pt x="38988" y="1296"/>
                  <a:pt x="39036" y="1523"/>
                  <a:pt x="38980" y="1733"/>
                </a:cubicBezTo>
                <a:cubicBezTo>
                  <a:pt x="38884" y="2019"/>
                  <a:pt x="38618" y="2219"/>
                  <a:pt x="38317" y="2219"/>
                </a:cubicBezTo>
                <a:cubicBezTo>
                  <a:pt x="38311" y="2219"/>
                  <a:pt x="38305" y="2219"/>
                  <a:pt x="38299" y="2219"/>
                </a:cubicBezTo>
                <a:cubicBezTo>
                  <a:pt x="38000" y="2219"/>
                  <a:pt x="37627" y="2000"/>
                  <a:pt x="37555" y="1693"/>
                </a:cubicBezTo>
                <a:cubicBezTo>
                  <a:pt x="37474" y="1320"/>
                  <a:pt x="37741" y="1045"/>
                  <a:pt x="38065" y="915"/>
                </a:cubicBezTo>
                <a:lnTo>
                  <a:pt x="38073" y="397"/>
                </a:lnTo>
                <a:lnTo>
                  <a:pt x="38073" y="0"/>
                </a:lnTo>
                <a:lnTo>
                  <a:pt x="35951" y="0"/>
                </a:lnTo>
                <a:cubicBezTo>
                  <a:pt x="35951" y="97"/>
                  <a:pt x="35951" y="154"/>
                  <a:pt x="35959" y="397"/>
                </a:cubicBezTo>
                <a:lnTo>
                  <a:pt x="35968" y="875"/>
                </a:lnTo>
                <a:cubicBezTo>
                  <a:pt x="36008" y="891"/>
                  <a:pt x="36048" y="907"/>
                  <a:pt x="36081" y="923"/>
                </a:cubicBezTo>
                <a:cubicBezTo>
                  <a:pt x="36170" y="972"/>
                  <a:pt x="36243" y="1045"/>
                  <a:pt x="36283" y="1134"/>
                </a:cubicBezTo>
                <a:cubicBezTo>
                  <a:pt x="36437" y="1296"/>
                  <a:pt x="36486" y="1523"/>
                  <a:pt x="36429" y="1733"/>
                </a:cubicBezTo>
                <a:cubicBezTo>
                  <a:pt x="36334" y="2019"/>
                  <a:pt x="36067" y="2219"/>
                  <a:pt x="35767" y="2219"/>
                </a:cubicBezTo>
                <a:cubicBezTo>
                  <a:pt x="35761" y="2219"/>
                  <a:pt x="35755" y="2219"/>
                  <a:pt x="35749" y="2219"/>
                </a:cubicBezTo>
                <a:cubicBezTo>
                  <a:pt x="35449" y="2219"/>
                  <a:pt x="35077" y="2000"/>
                  <a:pt x="35004" y="1693"/>
                </a:cubicBezTo>
                <a:cubicBezTo>
                  <a:pt x="34923" y="1320"/>
                  <a:pt x="35190" y="1045"/>
                  <a:pt x="35514" y="915"/>
                </a:cubicBezTo>
                <a:lnTo>
                  <a:pt x="35522" y="397"/>
                </a:lnTo>
                <a:lnTo>
                  <a:pt x="35522" y="0"/>
                </a:lnTo>
                <a:lnTo>
                  <a:pt x="33393" y="0"/>
                </a:lnTo>
                <a:cubicBezTo>
                  <a:pt x="33393" y="73"/>
                  <a:pt x="33393" y="146"/>
                  <a:pt x="33401" y="397"/>
                </a:cubicBezTo>
                <a:lnTo>
                  <a:pt x="33417" y="875"/>
                </a:lnTo>
                <a:cubicBezTo>
                  <a:pt x="33457" y="891"/>
                  <a:pt x="33490" y="907"/>
                  <a:pt x="33530" y="923"/>
                </a:cubicBezTo>
                <a:cubicBezTo>
                  <a:pt x="33619" y="972"/>
                  <a:pt x="33684" y="1045"/>
                  <a:pt x="33733" y="1134"/>
                </a:cubicBezTo>
                <a:cubicBezTo>
                  <a:pt x="33879" y="1296"/>
                  <a:pt x="33935" y="1523"/>
                  <a:pt x="33879" y="1733"/>
                </a:cubicBezTo>
                <a:cubicBezTo>
                  <a:pt x="33783" y="2019"/>
                  <a:pt x="33517" y="2219"/>
                  <a:pt x="33209" y="2219"/>
                </a:cubicBezTo>
                <a:cubicBezTo>
                  <a:pt x="33202" y="2219"/>
                  <a:pt x="33196" y="2219"/>
                  <a:pt x="33190" y="2219"/>
                </a:cubicBezTo>
                <a:cubicBezTo>
                  <a:pt x="32899" y="2219"/>
                  <a:pt x="32518" y="2000"/>
                  <a:pt x="32445" y="1693"/>
                </a:cubicBezTo>
                <a:cubicBezTo>
                  <a:pt x="32364" y="1320"/>
                  <a:pt x="32632" y="1045"/>
                  <a:pt x="32955" y="915"/>
                </a:cubicBezTo>
                <a:lnTo>
                  <a:pt x="32964" y="397"/>
                </a:lnTo>
                <a:cubicBezTo>
                  <a:pt x="32972" y="146"/>
                  <a:pt x="32964" y="89"/>
                  <a:pt x="32964" y="0"/>
                </a:cubicBezTo>
                <a:lnTo>
                  <a:pt x="30834" y="0"/>
                </a:lnTo>
                <a:cubicBezTo>
                  <a:pt x="30834" y="73"/>
                  <a:pt x="30834" y="138"/>
                  <a:pt x="30842" y="397"/>
                </a:cubicBezTo>
                <a:lnTo>
                  <a:pt x="30858" y="875"/>
                </a:lnTo>
                <a:cubicBezTo>
                  <a:pt x="30899" y="891"/>
                  <a:pt x="30931" y="907"/>
                  <a:pt x="30972" y="923"/>
                </a:cubicBezTo>
                <a:cubicBezTo>
                  <a:pt x="31061" y="972"/>
                  <a:pt x="31126" y="1045"/>
                  <a:pt x="31174" y="1134"/>
                </a:cubicBezTo>
                <a:cubicBezTo>
                  <a:pt x="31320" y="1296"/>
                  <a:pt x="31377" y="1523"/>
                  <a:pt x="31320" y="1733"/>
                </a:cubicBezTo>
                <a:cubicBezTo>
                  <a:pt x="31225" y="2019"/>
                  <a:pt x="30958" y="2219"/>
                  <a:pt x="30650" y="2219"/>
                </a:cubicBezTo>
                <a:cubicBezTo>
                  <a:pt x="30644" y="2219"/>
                  <a:pt x="30638" y="2219"/>
                  <a:pt x="30632" y="2219"/>
                </a:cubicBezTo>
                <a:cubicBezTo>
                  <a:pt x="30340" y="2219"/>
                  <a:pt x="29960" y="2000"/>
                  <a:pt x="29895" y="1693"/>
                </a:cubicBezTo>
                <a:cubicBezTo>
                  <a:pt x="29806" y="1320"/>
                  <a:pt x="30073" y="1045"/>
                  <a:pt x="30397" y="915"/>
                </a:cubicBezTo>
                <a:lnTo>
                  <a:pt x="30413" y="397"/>
                </a:lnTo>
                <a:cubicBezTo>
                  <a:pt x="30413" y="138"/>
                  <a:pt x="30413" y="57"/>
                  <a:pt x="30413" y="0"/>
                </a:cubicBezTo>
                <a:lnTo>
                  <a:pt x="28275" y="0"/>
                </a:lnTo>
                <a:cubicBezTo>
                  <a:pt x="28275" y="73"/>
                  <a:pt x="28275" y="138"/>
                  <a:pt x="28284" y="397"/>
                </a:cubicBezTo>
                <a:lnTo>
                  <a:pt x="28300" y="875"/>
                </a:lnTo>
                <a:cubicBezTo>
                  <a:pt x="28340" y="891"/>
                  <a:pt x="28373" y="907"/>
                  <a:pt x="28413" y="923"/>
                </a:cubicBezTo>
                <a:cubicBezTo>
                  <a:pt x="28502" y="972"/>
                  <a:pt x="28567" y="1045"/>
                  <a:pt x="28615" y="1134"/>
                </a:cubicBezTo>
                <a:cubicBezTo>
                  <a:pt x="28761" y="1296"/>
                  <a:pt x="28818" y="1523"/>
                  <a:pt x="28761" y="1733"/>
                </a:cubicBezTo>
                <a:cubicBezTo>
                  <a:pt x="28666" y="2019"/>
                  <a:pt x="28399" y="2219"/>
                  <a:pt x="28091" y="2219"/>
                </a:cubicBezTo>
                <a:cubicBezTo>
                  <a:pt x="28085" y="2219"/>
                  <a:pt x="28079" y="2219"/>
                  <a:pt x="28073" y="2219"/>
                </a:cubicBezTo>
                <a:cubicBezTo>
                  <a:pt x="27781" y="2219"/>
                  <a:pt x="27401" y="2000"/>
                  <a:pt x="27336" y="1693"/>
                </a:cubicBezTo>
                <a:cubicBezTo>
                  <a:pt x="27247" y="1320"/>
                  <a:pt x="27514" y="1045"/>
                  <a:pt x="27838" y="915"/>
                </a:cubicBezTo>
                <a:cubicBezTo>
                  <a:pt x="27838" y="745"/>
                  <a:pt x="27846" y="567"/>
                  <a:pt x="27846" y="397"/>
                </a:cubicBezTo>
                <a:cubicBezTo>
                  <a:pt x="27854" y="138"/>
                  <a:pt x="27854" y="41"/>
                  <a:pt x="27854" y="0"/>
                </a:cubicBezTo>
                <a:lnTo>
                  <a:pt x="25717" y="0"/>
                </a:lnTo>
                <a:cubicBezTo>
                  <a:pt x="25717" y="49"/>
                  <a:pt x="25725" y="138"/>
                  <a:pt x="25733" y="397"/>
                </a:cubicBezTo>
                <a:cubicBezTo>
                  <a:pt x="25733" y="551"/>
                  <a:pt x="25741" y="713"/>
                  <a:pt x="25749" y="875"/>
                </a:cubicBezTo>
                <a:cubicBezTo>
                  <a:pt x="25782" y="891"/>
                  <a:pt x="25822" y="907"/>
                  <a:pt x="25854" y="923"/>
                </a:cubicBezTo>
                <a:cubicBezTo>
                  <a:pt x="25943" y="972"/>
                  <a:pt x="26016" y="1045"/>
                  <a:pt x="26057" y="1134"/>
                </a:cubicBezTo>
                <a:cubicBezTo>
                  <a:pt x="26211" y="1296"/>
                  <a:pt x="26267" y="1523"/>
                  <a:pt x="26203" y="1733"/>
                </a:cubicBezTo>
                <a:cubicBezTo>
                  <a:pt x="26115" y="2019"/>
                  <a:pt x="25841" y="2219"/>
                  <a:pt x="25540" y="2219"/>
                </a:cubicBezTo>
                <a:cubicBezTo>
                  <a:pt x="25534" y="2219"/>
                  <a:pt x="25528" y="2219"/>
                  <a:pt x="25522" y="2219"/>
                </a:cubicBezTo>
                <a:cubicBezTo>
                  <a:pt x="25223" y="2219"/>
                  <a:pt x="24850" y="2000"/>
                  <a:pt x="24778" y="1693"/>
                </a:cubicBezTo>
                <a:cubicBezTo>
                  <a:pt x="24697" y="1320"/>
                  <a:pt x="24964" y="1045"/>
                  <a:pt x="25288" y="915"/>
                </a:cubicBezTo>
                <a:cubicBezTo>
                  <a:pt x="25288" y="745"/>
                  <a:pt x="25288" y="567"/>
                  <a:pt x="25296" y="397"/>
                </a:cubicBezTo>
                <a:cubicBezTo>
                  <a:pt x="25304" y="138"/>
                  <a:pt x="25304" y="73"/>
                  <a:pt x="25304" y="0"/>
                </a:cubicBezTo>
                <a:lnTo>
                  <a:pt x="23166" y="0"/>
                </a:lnTo>
                <a:cubicBezTo>
                  <a:pt x="23166" y="73"/>
                  <a:pt x="23166" y="138"/>
                  <a:pt x="23174" y="397"/>
                </a:cubicBezTo>
                <a:cubicBezTo>
                  <a:pt x="23174" y="551"/>
                  <a:pt x="23182" y="713"/>
                  <a:pt x="23191" y="875"/>
                </a:cubicBezTo>
                <a:cubicBezTo>
                  <a:pt x="23231" y="891"/>
                  <a:pt x="23271" y="907"/>
                  <a:pt x="23304" y="923"/>
                </a:cubicBezTo>
                <a:cubicBezTo>
                  <a:pt x="23393" y="972"/>
                  <a:pt x="23466" y="1045"/>
                  <a:pt x="23506" y="1134"/>
                </a:cubicBezTo>
                <a:cubicBezTo>
                  <a:pt x="23652" y="1296"/>
                  <a:pt x="23709" y="1523"/>
                  <a:pt x="23652" y="1733"/>
                </a:cubicBezTo>
                <a:cubicBezTo>
                  <a:pt x="23557" y="2019"/>
                  <a:pt x="23290" y="2219"/>
                  <a:pt x="22982" y="2219"/>
                </a:cubicBezTo>
                <a:cubicBezTo>
                  <a:pt x="22976" y="2219"/>
                  <a:pt x="22970" y="2219"/>
                  <a:pt x="22964" y="2219"/>
                </a:cubicBezTo>
                <a:cubicBezTo>
                  <a:pt x="22672" y="2219"/>
                  <a:pt x="22292" y="2000"/>
                  <a:pt x="22227" y="1693"/>
                </a:cubicBezTo>
                <a:cubicBezTo>
                  <a:pt x="22138" y="1320"/>
                  <a:pt x="22405" y="1045"/>
                  <a:pt x="22729" y="915"/>
                </a:cubicBezTo>
                <a:cubicBezTo>
                  <a:pt x="22729" y="745"/>
                  <a:pt x="22737" y="567"/>
                  <a:pt x="22745" y="397"/>
                </a:cubicBezTo>
                <a:cubicBezTo>
                  <a:pt x="22745" y="138"/>
                  <a:pt x="22745" y="57"/>
                  <a:pt x="22745" y="0"/>
                </a:cubicBezTo>
                <a:lnTo>
                  <a:pt x="20608" y="0"/>
                </a:lnTo>
                <a:cubicBezTo>
                  <a:pt x="20608" y="73"/>
                  <a:pt x="20608" y="146"/>
                  <a:pt x="20616" y="397"/>
                </a:cubicBezTo>
                <a:cubicBezTo>
                  <a:pt x="20616" y="551"/>
                  <a:pt x="20632" y="713"/>
                  <a:pt x="20632" y="875"/>
                </a:cubicBezTo>
                <a:cubicBezTo>
                  <a:pt x="20672" y="891"/>
                  <a:pt x="20713" y="907"/>
                  <a:pt x="20745" y="923"/>
                </a:cubicBezTo>
                <a:cubicBezTo>
                  <a:pt x="20834" y="972"/>
                  <a:pt x="20907" y="1045"/>
                  <a:pt x="20948" y="1134"/>
                </a:cubicBezTo>
                <a:cubicBezTo>
                  <a:pt x="21093" y="1296"/>
                  <a:pt x="21150" y="1523"/>
                  <a:pt x="21093" y="1733"/>
                </a:cubicBezTo>
                <a:cubicBezTo>
                  <a:pt x="20998" y="2019"/>
                  <a:pt x="20732" y="2219"/>
                  <a:pt x="20423" y="2219"/>
                </a:cubicBezTo>
                <a:cubicBezTo>
                  <a:pt x="20417" y="2219"/>
                  <a:pt x="20411" y="2219"/>
                  <a:pt x="20405" y="2219"/>
                </a:cubicBezTo>
                <a:cubicBezTo>
                  <a:pt x="20114" y="2219"/>
                  <a:pt x="19733" y="2000"/>
                  <a:pt x="19668" y="1693"/>
                </a:cubicBezTo>
                <a:cubicBezTo>
                  <a:pt x="19587" y="1320"/>
                  <a:pt x="19846" y="1045"/>
                  <a:pt x="20170" y="915"/>
                </a:cubicBezTo>
                <a:lnTo>
                  <a:pt x="20187" y="397"/>
                </a:lnTo>
                <a:lnTo>
                  <a:pt x="20187" y="0"/>
                </a:lnTo>
                <a:lnTo>
                  <a:pt x="18057" y="0"/>
                </a:lnTo>
                <a:cubicBezTo>
                  <a:pt x="18057" y="73"/>
                  <a:pt x="18057" y="154"/>
                  <a:pt x="18065" y="397"/>
                </a:cubicBezTo>
                <a:lnTo>
                  <a:pt x="18081" y="875"/>
                </a:lnTo>
                <a:cubicBezTo>
                  <a:pt x="18114" y="891"/>
                  <a:pt x="18154" y="907"/>
                  <a:pt x="18187" y="923"/>
                </a:cubicBezTo>
                <a:cubicBezTo>
                  <a:pt x="18276" y="972"/>
                  <a:pt x="18349" y="1045"/>
                  <a:pt x="18389" y="1134"/>
                </a:cubicBezTo>
                <a:cubicBezTo>
                  <a:pt x="18543" y="1296"/>
                  <a:pt x="18600" y="1523"/>
                  <a:pt x="18535" y="1733"/>
                </a:cubicBezTo>
                <a:cubicBezTo>
                  <a:pt x="18447" y="2019"/>
                  <a:pt x="18173" y="2219"/>
                  <a:pt x="17872" y="2219"/>
                </a:cubicBezTo>
                <a:cubicBezTo>
                  <a:pt x="17867" y="2219"/>
                  <a:pt x="17861" y="2219"/>
                  <a:pt x="17855" y="2219"/>
                </a:cubicBezTo>
                <a:cubicBezTo>
                  <a:pt x="17563" y="2219"/>
                  <a:pt x="17183" y="2000"/>
                  <a:pt x="17110" y="1693"/>
                </a:cubicBezTo>
                <a:cubicBezTo>
                  <a:pt x="17029" y="1320"/>
                  <a:pt x="17296" y="1045"/>
                  <a:pt x="17612" y="915"/>
                </a:cubicBezTo>
                <a:lnTo>
                  <a:pt x="17628" y="397"/>
                </a:lnTo>
                <a:cubicBezTo>
                  <a:pt x="17628" y="154"/>
                  <a:pt x="17628" y="97"/>
                  <a:pt x="17628" y="0"/>
                </a:cubicBezTo>
                <a:lnTo>
                  <a:pt x="15498" y="0"/>
                </a:lnTo>
                <a:cubicBezTo>
                  <a:pt x="15498" y="73"/>
                  <a:pt x="15498" y="170"/>
                  <a:pt x="15498" y="397"/>
                </a:cubicBezTo>
                <a:lnTo>
                  <a:pt x="15515" y="875"/>
                </a:lnTo>
                <a:cubicBezTo>
                  <a:pt x="15555" y="891"/>
                  <a:pt x="15587" y="907"/>
                  <a:pt x="15628" y="923"/>
                </a:cubicBezTo>
                <a:cubicBezTo>
                  <a:pt x="15717" y="972"/>
                  <a:pt x="15782" y="1045"/>
                  <a:pt x="15830" y="1134"/>
                </a:cubicBezTo>
                <a:cubicBezTo>
                  <a:pt x="15976" y="1296"/>
                  <a:pt x="16033" y="1523"/>
                  <a:pt x="15976" y="1733"/>
                </a:cubicBezTo>
                <a:cubicBezTo>
                  <a:pt x="15881" y="2019"/>
                  <a:pt x="15614" y="2219"/>
                  <a:pt x="15306" y="2219"/>
                </a:cubicBezTo>
                <a:cubicBezTo>
                  <a:pt x="15300" y="2219"/>
                  <a:pt x="15294" y="2219"/>
                  <a:pt x="15288" y="2219"/>
                </a:cubicBezTo>
                <a:cubicBezTo>
                  <a:pt x="14996" y="2219"/>
                  <a:pt x="14616" y="2000"/>
                  <a:pt x="14551" y="1693"/>
                </a:cubicBezTo>
                <a:cubicBezTo>
                  <a:pt x="14462" y="1320"/>
                  <a:pt x="14729" y="1045"/>
                  <a:pt x="15045" y="915"/>
                </a:cubicBezTo>
                <a:lnTo>
                  <a:pt x="15061" y="397"/>
                </a:lnTo>
                <a:cubicBezTo>
                  <a:pt x="15069" y="170"/>
                  <a:pt x="15061" y="106"/>
                  <a:pt x="15061" y="0"/>
                </a:cubicBezTo>
                <a:lnTo>
                  <a:pt x="12932" y="0"/>
                </a:lnTo>
                <a:cubicBezTo>
                  <a:pt x="12940" y="235"/>
                  <a:pt x="12932" y="187"/>
                  <a:pt x="12932" y="397"/>
                </a:cubicBezTo>
                <a:lnTo>
                  <a:pt x="12948" y="875"/>
                </a:lnTo>
                <a:cubicBezTo>
                  <a:pt x="12988" y="891"/>
                  <a:pt x="13021" y="907"/>
                  <a:pt x="13061" y="923"/>
                </a:cubicBezTo>
                <a:cubicBezTo>
                  <a:pt x="13150" y="972"/>
                  <a:pt x="13215" y="1045"/>
                  <a:pt x="13264" y="1134"/>
                </a:cubicBezTo>
                <a:cubicBezTo>
                  <a:pt x="13409" y="1296"/>
                  <a:pt x="13466" y="1523"/>
                  <a:pt x="13409" y="1733"/>
                </a:cubicBezTo>
                <a:cubicBezTo>
                  <a:pt x="13314" y="2019"/>
                  <a:pt x="13048" y="2219"/>
                  <a:pt x="12739" y="2219"/>
                </a:cubicBezTo>
                <a:cubicBezTo>
                  <a:pt x="12733" y="2219"/>
                  <a:pt x="12727" y="2219"/>
                  <a:pt x="12721" y="2219"/>
                </a:cubicBezTo>
                <a:cubicBezTo>
                  <a:pt x="12430" y="2219"/>
                  <a:pt x="12049" y="2000"/>
                  <a:pt x="11976" y="1693"/>
                </a:cubicBezTo>
                <a:cubicBezTo>
                  <a:pt x="11895" y="1320"/>
                  <a:pt x="12162" y="1045"/>
                  <a:pt x="12478" y="915"/>
                </a:cubicBezTo>
                <a:lnTo>
                  <a:pt x="12494" y="397"/>
                </a:lnTo>
                <a:cubicBezTo>
                  <a:pt x="12503" y="187"/>
                  <a:pt x="12486" y="227"/>
                  <a:pt x="12494" y="0"/>
                </a:cubicBezTo>
                <a:lnTo>
                  <a:pt x="10373" y="0"/>
                </a:lnTo>
                <a:lnTo>
                  <a:pt x="10373" y="397"/>
                </a:lnTo>
                <a:lnTo>
                  <a:pt x="10389" y="875"/>
                </a:lnTo>
                <a:cubicBezTo>
                  <a:pt x="10422" y="891"/>
                  <a:pt x="10462" y="907"/>
                  <a:pt x="10503" y="923"/>
                </a:cubicBezTo>
                <a:cubicBezTo>
                  <a:pt x="10584" y="972"/>
                  <a:pt x="10656" y="1045"/>
                  <a:pt x="10705" y="1134"/>
                </a:cubicBezTo>
                <a:cubicBezTo>
                  <a:pt x="10851" y="1296"/>
                  <a:pt x="10907" y="1523"/>
                  <a:pt x="10843" y="1733"/>
                </a:cubicBezTo>
                <a:cubicBezTo>
                  <a:pt x="10755" y="2019"/>
                  <a:pt x="10481" y="2219"/>
                  <a:pt x="10180" y="2219"/>
                </a:cubicBezTo>
                <a:cubicBezTo>
                  <a:pt x="10174" y="2219"/>
                  <a:pt x="10168" y="2219"/>
                  <a:pt x="10162" y="2219"/>
                </a:cubicBezTo>
                <a:cubicBezTo>
                  <a:pt x="9871" y="2219"/>
                  <a:pt x="9490" y="2000"/>
                  <a:pt x="9418" y="1693"/>
                </a:cubicBezTo>
                <a:cubicBezTo>
                  <a:pt x="9337" y="1320"/>
                  <a:pt x="9604" y="1045"/>
                  <a:pt x="9920" y="915"/>
                </a:cubicBezTo>
                <a:lnTo>
                  <a:pt x="9936" y="397"/>
                </a:lnTo>
                <a:cubicBezTo>
                  <a:pt x="9936" y="203"/>
                  <a:pt x="9928" y="211"/>
                  <a:pt x="9936" y="0"/>
                </a:cubicBezTo>
                <a:lnTo>
                  <a:pt x="7814" y="0"/>
                </a:lnTo>
                <a:lnTo>
                  <a:pt x="7814" y="397"/>
                </a:lnTo>
                <a:lnTo>
                  <a:pt x="7831" y="875"/>
                </a:lnTo>
                <a:cubicBezTo>
                  <a:pt x="7871" y="891"/>
                  <a:pt x="7912" y="907"/>
                  <a:pt x="7944" y="923"/>
                </a:cubicBezTo>
                <a:cubicBezTo>
                  <a:pt x="8033" y="972"/>
                  <a:pt x="8106" y="1045"/>
                  <a:pt x="8146" y="1134"/>
                </a:cubicBezTo>
                <a:cubicBezTo>
                  <a:pt x="8292" y="1296"/>
                  <a:pt x="8349" y="1523"/>
                  <a:pt x="8292" y="1733"/>
                </a:cubicBezTo>
                <a:cubicBezTo>
                  <a:pt x="8197" y="2019"/>
                  <a:pt x="7930" y="2219"/>
                  <a:pt x="7622" y="2219"/>
                </a:cubicBezTo>
                <a:cubicBezTo>
                  <a:pt x="7616" y="2219"/>
                  <a:pt x="7610" y="2219"/>
                  <a:pt x="7604" y="2219"/>
                </a:cubicBezTo>
                <a:cubicBezTo>
                  <a:pt x="7312" y="2219"/>
                  <a:pt x="6940" y="2000"/>
                  <a:pt x="6867" y="1693"/>
                </a:cubicBezTo>
                <a:cubicBezTo>
                  <a:pt x="6778" y="1320"/>
                  <a:pt x="7045" y="1045"/>
                  <a:pt x="7369" y="915"/>
                </a:cubicBezTo>
                <a:cubicBezTo>
                  <a:pt x="7369" y="745"/>
                  <a:pt x="7377" y="567"/>
                  <a:pt x="7385" y="397"/>
                </a:cubicBezTo>
                <a:cubicBezTo>
                  <a:pt x="7385" y="219"/>
                  <a:pt x="7385" y="195"/>
                  <a:pt x="7385" y="0"/>
                </a:cubicBezTo>
                <a:lnTo>
                  <a:pt x="5264" y="0"/>
                </a:lnTo>
                <a:lnTo>
                  <a:pt x="5264" y="397"/>
                </a:lnTo>
                <a:cubicBezTo>
                  <a:pt x="5264" y="543"/>
                  <a:pt x="5272" y="713"/>
                  <a:pt x="5272" y="875"/>
                </a:cubicBezTo>
                <a:cubicBezTo>
                  <a:pt x="5312" y="891"/>
                  <a:pt x="5353" y="907"/>
                  <a:pt x="5385" y="923"/>
                </a:cubicBezTo>
                <a:cubicBezTo>
                  <a:pt x="5474" y="972"/>
                  <a:pt x="5547" y="1045"/>
                  <a:pt x="5588" y="1134"/>
                </a:cubicBezTo>
                <a:cubicBezTo>
                  <a:pt x="5733" y="1296"/>
                  <a:pt x="5790" y="1523"/>
                  <a:pt x="5733" y="1733"/>
                </a:cubicBezTo>
                <a:cubicBezTo>
                  <a:pt x="5638" y="2019"/>
                  <a:pt x="5372" y="2219"/>
                  <a:pt x="5063" y="2219"/>
                </a:cubicBezTo>
                <a:cubicBezTo>
                  <a:pt x="5057" y="2219"/>
                  <a:pt x="5051" y="2219"/>
                  <a:pt x="5045" y="2219"/>
                </a:cubicBezTo>
                <a:cubicBezTo>
                  <a:pt x="4754" y="2219"/>
                  <a:pt x="4381" y="2000"/>
                  <a:pt x="4308" y="1693"/>
                </a:cubicBezTo>
                <a:cubicBezTo>
                  <a:pt x="4227" y="1320"/>
                  <a:pt x="4495" y="1045"/>
                  <a:pt x="4810" y="915"/>
                </a:cubicBezTo>
                <a:cubicBezTo>
                  <a:pt x="4810" y="745"/>
                  <a:pt x="4819" y="567"/>
                  <a:pt x="4827" y="397"/>
                </a:cubicBezTo>
                <a:lnTo>
                  <a:pt x="4827" y="0"/>
                </a:lnTo>
                <a:lnTo>
                  <a:pt x="2713" y="0"/>
                </a:lnTo>
                <a:lnTo>
                  <a:pt x="2713" y="397"/>
                </a:lnTo>
                <a:cubicBezTo>
                  <a:pt x="2713" y="551"/>
                  <a:pt x="2721" y="713"/>
                  <a:pt x="2721" y="875"/>
                </a:cubicBezTo>
                <a:cubicBezTo>
                  <a:pt x="2762" y="891"/>
                  <a:pt x="2802" y="907"/>
                  <a:pt x="2835" y="923"/>
                </a:cubicBezTo>
                <a:cubicBezTo>
                  <a:pt x="2924" y="972"/>
                  <a:pt x="2997" y="1045"/>
                  <a:pt x="3037" y="1134"/>
                </a:cubicBezTo>
                <a:cubicBezTo>
                  <a:pt x="3191" y="1296"/>
                  <a:pt x="3240" y="1523"/>
                  <a:pt x="3183" y="1733"/>
                </a:cubicBezTo>
                <a:cubicBezTo>
                  <a:pt x="3088" y="2019"/>
                  <a:pt x="2821" y="2219"/>
                  <a:pt x="2521" y="2219"/>
                </a:cubicBezTo>
                <a:cubicBezTo>
                  <a:pt x="2515" y="2219"/>
                  <a:pt x="2509" y="2219"/>
                  <a:pt x="2503" y="2219"/>
                </a:cubicBezTo>
                <a:cubicBezTo>
                  <a:pt x="2203" y="2219"/>
                  <a:pt x="1831" y="2000"/>
                  <a:pt x="1758" y="1693"/>
                </a:cubicBezTo>
                <a:cubicBezTo>
                  <a:pt x="1677" y="1320"/>
                  <a:pt x="1944" y="1045"/>
                  <a:pt x="2268" y="915"/>
                </a:cubicBezTo>
                <a:cubicBezTo>
                  <a:pt x="2268" y="745"/>
                  <a:pt x="2276" y="567"/>
                  <a:pt x="2276" y="397"/>
                </a:cubicBezTo>
                <a:lnTo>
                  <a:pt x="22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3"/>
          <p:cNvSpPr txBox="1">
            <a:spLocks noGrp="1"/>
          </p:cNvSpPr>
          <p:nvPr>
            <p:ph type="title"/>
          </p:nvPr>
        </p:nvSpPr>
        <p:spPr>
          <a:xfrm>
            <a:off x="1427263" y="1712888"/>
            <a:ext cx="2669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1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3" name="Google Shape;443;p13"/>
          <p:cNvSpPr txBox="1">
            <a:spLocks noGrp="1"/>
          </p:cNvSpPr>
          <p:nvPr>
            <p:ph type="title" idx="2" hasCustomPrompt="1"/>
          </p:nvPr>
        </p:nvSpPr>
        <p:spPr>
          <a:xfrm>
            <a:off x="715088" y="1746650"/>
            <a:ext cx="648900" cy="4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4" name="Google Shape;444;p13"/>
          <p:cNvSpPr txBox="1">
            <a:spLocks noGrp="1"/>
          </p:cNvSpPr>
          <p:nvPr>
            <p:ph type="subTitle" idx="1"/>
          </p:nvPr>
        </p:nvSpPr>
        <p:spPr>
          <a:xfrm>
            <a:off x="1427276" y="2299425"/>
            <a:ext cx="2669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13"/>
          <p:cNvSpPr txBox="1">
            <a:spLocks noGrp="1"/>
          </p:cNvSpPr>
          <p:nvPr>
            <p:ph type="title" idx="3"/>
          </p:nvPr>
        </p:nvSpPr>
        <p:spPr>
          <a:xfrm>
            <a:off x="5754900" y="1712888"/>
            <a:ext cx="2669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1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6" name="Google Shape;446;p13"/>
          <p:cNvSpPr txBox="1">
            <a:spLocks noGrp="1"/>
          </p:cNvSpPr>
          <p:nvPr>
            <p:ph type="title" idx="4" hasCustomPrompt="1"/>
          </p:nvPr>
        </p:nvSpPr>
        <p:spPr>
          <a:xfrm>
            <a:off x="5052700" y="1746638"/>
            <a:ext cx="648900" cy="4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7" name="Google Shape;447;p13"/>
          <p:cNvSpPr txBox="1">
            <a:spLocks noGrp="1"/>
          </p:cNvSpPr>
          <p:nvPr>
            <p:ph type="subTitle" idx="5"/>
          </p:nvPr>
        </p:nvSpPr>
        <p:spPr>
          <a:xfrm>
            <a:off x="5754900" y="2299425"/>
            <a:ext cx="2669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13"/>
          <p:cNvSpPr txBox="1">
            <a:spLocks noGrp="1"/>
          </p:cNvSpPr>
          <p:nvPr>
            <p:ph type="title" idx="6"/>
          </p:nvPr>
        </p:nvSpPr>
        <p:spPr>
          <a:xfrm>
            <a:off x="3591081" y="3286300"/>
            <a:ext cx="2669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1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9" name="Google Shape;449;p13"/>
          <p:cNvSpPr txBox="1">
            <a:spLocks noGrp="1"/>
          </p:cNvSpPr>
          <p:nvPr>
            <p:ph type="title" idx="7" hasCustomPrompt="1"/>
          </p:nvPr>
        </p:nvSpPr>
        <p:spPr>
          <a:xfrm>
            <a:off x="2883894" y="3241825"/>
            <a:ext cx="648900" cy="4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0" name="Google Shape;450;p13"/>
          <p:cNvSpPr txBox="1">
            <a:spLocks noGrp="1"/>
          </p:cNvSpPr>
          <p:nvPr>
            <p:ph type="subTitle" idx="8"/>
          </p:nvPr>
        </p:nvSpPr>
        <p:spPr>
          <a:xfrm>
            <a:off x="3591088" y="3870925"/>
            <a:ext cx="2669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13"/>
          <p:cNvSpPr txBox="1">
            <a:spLocks noGrp="1"/>
          </p:cNvSpPr>
          <p:nvPr>
            <p:ph type="title" idx="9"/>
          </p:nvPr>
        </p:nvSpPr>
        <p:spPr>
          <a:xfrm>
            <a:off x="720000" y="819425"/>
            <a:ext cx="7704000" cy="4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 b="1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3"/>
          <p:cNvSpPr/>
          <p:nvPr/>
        </p:nvSpPr>
        <p:spPr>
          <a:xfrm>
            <a:off x="8032959" y="4096946"/>
            <a:ext cx="544006" cy="934791"/>
          </a:xfrm>
          <a:custGeom>
            <a:avLst/>
            <a:gdLst/>
            <a:ahLst/>
            <a:cxnLst/>
            <a:rect l="l" t="t" r="r" b="b"/>
            <a:pathLst>
              <a:path w="18775" h="32262" extrusionOk="0">
                <a:moveTo>
                  <a:pt x="11539" y="9839"/>
                </a:moveTo>
                <a:cubicBezTo>
                  <a:pt x="11540" y="9839"/>
                  <a:pt x="11541" y="9839"/>
                  <a:pt x="11542" y="9839"/>
                </a:cubicBezTo>
                <a:lnTo>
                  <a:pt x="11542" y="9839"/>
                </a:lnTo>
                <a:cubicBezTo>
                  <a:pt x="11542" y="9839"/>
                  <a:pt x="11543" y="9840"/>
                  <a:pt x="11543" y="9840"/>
                </a:cubicBezTo>
                <a:lnTo>
                  <a:pt x="11543" y="9840"/>
                </a:lnTo>
                <a:cubicBezTo>
                  <a:pt x="11542" y="9839"/>
                  <a:pt x="11540" y="9839"/>
                  <a:pt x="11539" y="9839"/>
                </a:cubicBezTo>
                <a:close/>
                <a:moveTo>
                  <a:pt x="10445" y="9705"/>
                </a:moveTo>
                <a:cubicBezTo>
                  <a:pt x="10662" y="9705"/>
                  <a:pt x="10879" y="9721"/>
                  <a:pt x="11095" y="9752"/>
                </a:cubicBezTo>
                <a:lnTo>
                  <a:pt x="11095" y="9752"/>
                </a:lnTo>
                <a:cubicBezTo>
                  <a:pt x="11229" y="10795"/>
                  <a:pt x="10928" y="11809"/>
                  <a:pt x="10083" y="12588"/>
                </a:cubicBezTo>
                <a:cubicBezTo>
                  <a:pt x="9204" y="13399"/>
                  <a:pt x="7980" y="13766"/>
                  <a:pt x="6789" y="13766"/>
                </a:cubicBezTo>
                <a:cubicBezTo>
                  <a:pt x="6551" y="13766"/>
                  <a:pt x="6314" y="13751"/>
                  <a:pt x="6081" y="13723"/>
                </a:cubicBezTo>
                <a:cubicBezTo>
                  <a:pt x="5889" y="13699"/>
                  <a:pt x="5740" y="13676"/>
                  <a:pt x="5598" y="13647"/>
                </a:cubicBezTo>
                <a:lnTo>
                  <a:pt x="5598" y="13647"/>
                </a:lnTo>
                <a:cubicBezTo>
                  <a:pt x="6034" y="12537"/>
                  <a:pt x="6747" y="11427"/>
                  <a:pt x="7709" y="10660"/>
                </a:cubicBezTo>
                <a:cubicBezTo>
                  <a:pt x="8507" y="10024"/>
                  <a:pt x="9470" y="9705"/>
                  <a:pt x="10445" y="9705"/>
                </a:cubicBezTo>
                <a:close/>
                <a:moveTo>
                  <a:pt x="14564" y="19435"/>
                </a:moveTo>
                <a:lnTo>
                  <a:pt x="14564" y="19435"/>
                </a:lnTo>
                <a:cubicBezTo>
                  <a:pt x="14564" y="19444"/>
                  <a:pt x="14564" y="19453"/>
                  <a:pt x="14564" y="19461"/>
                </a:cubicBezTo>
                <a:lnTo>
                  <a:pt x="14564" y="19461"/>
                </a:lnTo>
                <a:cubicBezTo>
                  <a:pt x="14564" y="19461"/>
                  <a:pt x="14563" y="19461"/>
                  <a:pt x="14563" y="19461"/>
                </a:cubicBezTo>
                <a:lnTo>
                  <a:pt x="14563" y="19461"/>
                </a:lnTo>
                <a:cubicBezTo>
                  <a:pt x="14563" y="19453"/>
                  <a:pt x="14564" y="19445"/>
                  <a:pt x="14564" y="19435"/>
                </a:cubicBezTo>
                <a:close/>
                <a:moveTo>
                  <a:pt x="14428" y="19664"/>
                </a:moveTo>
                <a:lnTo>
                  <a:pt x="14428" y="19664"/>
                </a:lnTo>
                <a:cubicBezTo>
                  <a:pt x="14436" y="19665"/>
                  <a:pt x="14444" y="19667"/>
                  <a:pt x="14452" y="19669"/>
                </a:cubicBezTo>
                <a:cubicBezTo>
                  <a:pt x="14443" y="19667"/>
                  <a:pt x="14435" y="19665"/>
                  <a:pt x="14428" y="19664"/>
                </a:cubicBezTo>
                <a:close/>
                <a:moveTo>
                  <a:pt x="14531" y="19694"/>
                </a:moveTo>
                <a:lnTo>
                  <a:pt x="14531" y="19694"/>
                </a:lnTo>
                <a:cubicBezTo>
                  <a:pt x="14531" y="19694"/>
                  <a:pt x="14531" y="19694"/>
                  <a:pt x="14531" y="19695"/>
                </a:cubicBezTo>
                <a:lnTo>
                  <a:pt x="14531" y="19695"/>
                </a:lnTo>
                <a:cubicBezTo>
                  <a:pt x="14531" y="19696"/>
                  <a:pt x="14530" y="19697"/>
                  <a:pt x="14530" y="19698"/>
                </a:cubicBezTo>
                <a:lnTo>
                  <a:pt x="14530" y="19698"/>
                </a:lnTo>
                <a:cubicBezTo>
                  <a:pt x="14530" y="19697"/>
                  <a:pt x="14530" y="19696"/>
                  <a:pt x="14531" y="19694"/>
                </a:cubicBezTo>
                <a:close/>
                <a:moveTo>
                  <a:pt x="14779" y="19781"/>
                </a:moveTo>
                <a:cubicBezTo>
                  <a:pt x="14780" y="19781"/>
                  <a:pt x="14781" y="19782"/>
                  <a:pt x="14782" y="19782"/>
                </a:cubicBezTo>
                <a:lnTo>
                  <a:pt x="14782" y="19782"/>
                </a:lnTo>
                <a:cubicBezTo>
                  <a:pt x="14814" y="19800"/>
                  <a:pt x="14847" y="19818"/>
                  <a:pt x="14880" y="19835"/>
                </a:cubicBezTo>
                <a:lnTo>
                  <a:pt x="14880" y="19835"/>
                </a:lnTo>
                <a:cubicBezTo>
                  <a:pt x="14885" y="19839"/>
                  <a:pt x="14888" y="19841"/>
                  <a:pt x="14887" y="19841"/>
                </a:cubicBezTo>
                <a:cubicBezTo>
                  <a:pt x="14883" y="19841"/>
                  <a:pt x="14854" y="19826"/>
                  <a:pt x="14779" y="19781"/>
                </a:cubicBezTo>
                <a:close/>
                <a:moveTo>
                  <a:pt x="5402" y="20224"/>
                </a:moveTo>
                <a:lnTo>
                  <a:pt x="5402" y="20224"/>
                </a:lnTo>
                <a:cubicBezTo>
                  <a:pt x="5403" y="20227"/>
                  <a:pt x="5404" y="20230"/>
                  <a:pt x="5405" y="20233"/>
                </a:cubicBezTo>
                <a:cubicBezTo>
                  <a:pt x="5404" y="20229"/>
                  <a:pt x="5403" y="20227"/>
                  <a:pt x="5402" y="20224"/>
                </a:cubicBezTo>
                <a:close/>
                <a:moveTo>
                  <a:pt x="6201" y="21492"/>
                </a:moveTo>
                <a:cubicBezTo>
                  <a:pt x="6209" y="21500"/>
                  <a:pt x="6216" y="21507"/>
                  <a:pt x="6220" y="21512"/>
                </a:cubicBezTo>
                <a:lnTo>
                  <a:pt x="6220" y="21512"/>
                </a:lnTo>
                <a:cubicBezTo>
                  <a:pt x="6211" y="21507"/>
                  <a:pt x="6204" y="21503"/>
                  <a:pt x="6203" y="21503"/>
                </a:cubicBezTo>
                <a:lnTo>
                  <a:pt x="6203" y="21503"/>
                </a:lnTo>
                <a:cubicBezTo>
                  <a:pt x="6201" y="21503"/>
                  <a:pt x="6207" y="21509"/>
                  <a:pt x="6227" y="21522"/>
                </a:cubicBezTo>
                <a:lnTo>
                  <a:pt x="6227" y="21522"/>
                </a:lnTo>
                <a:cubicBezTo>
                  <a:pt x="6227" y="21521"/>
                  <a:pt x="6224" y="21517"/>
                  <a:pt x="6220" y="21512"/>
                </a:cubicBezTo>
                <a:lnTo>
                  <a:pt x="6220" y="21512"/>
                </a:lnTo>
                <a:cubicBezTo>
                  <a:pt x="6225" y="21514"/>
                  <a:pt x="6229" y="21517"/>
                  <a:pt x="6235" y="21520"/>
                </a:cubicBezTo>
                <a:lnTo>
                  <a:pt x="6235" y="21520"/>
                </a:lnTo>
                <a:cubicBezTo>
                  <a:pt x="6221" y="21509"/>
                  <a:pt x="6209" y="21499"/>
                  <a:pt x="6201" y="21492"/>
                </a:cubicBezTo>
                <a:close/>
                <a:moveTo>
                  <a:pt x="6375" y="21627"/>
                </a:moveTo>
                <a:lnTo>
                  <a:pt x="6375" y="21627"/>
                </a:lnTo>
                <a:cubicBezTo>
                  <a:pt x="6416" y="21647"/>
                  <a:pt x="6467" y="21686"/>
                  <a:pt x="6462" y="21686"/>
                </a:cubicBezTo>
                <a:cubicBezTo>
                  <a:pt x="6459" y="21686"/>
                  <a:pt x="6435" y="21671"/>
                  <a:pt x="6375" y="21627"/>
                </a:cubicBezTo>
                <a:close/>
                <a:moveTo>
                  <a:pt x="13539" y="19563"/>
                </a:moveTo>
                <a:cubicBezTo>
                  <a:pt x="13800" y="19563"/>
                  <a:pt x="14065" y="19593"/>
                  <a:pt x="14362" y="19651"/>
                </a:cubicBezTo>
                <a:lnTo>
                  <a:pt x="14362" y="19651"/>
                </a:lnTo>
                <a:cubicBezTo>
                  <a:pt x="14361" y="19651"/>
                  <a:pt x="14361" y="19650"/>
                  <a:pt x="14360" y="19650"/>
                </a:cubicBezTo>
                <a:lnTo>
                  <a:pt x="14360" y="19650"/>
                </a:lnTo>
                <a:cubicBezTo>
                  <a:pt x="14356" y="19650"/>
                  <a:pt x="14474" y="19677"/>
                  <a:pt x="14524" y="19692"/>
                </a:cubicBezTo>
                <a:lnTo>
                  <a:pt x="14524" y="19692"/>
                </a:lnTo>
                <a:cubicBezTo>
                  <a:pt x="14500" y="19721"/>
                  <a:pt x="14430" y="19855"/>
                  <a:pt x="14394" y="19897"/>
                </a:cubicBezTo>
                <a:cubicBezTo>
                  <a:pt x="14302" y="20001"/>
                  <a:pt x="14196" y="20094"/>
                  <a:pt x="14081" y="20172"/>
                </a:cubicBezTo>
                <a:cubicBezTo>
                  <a:pt x="13177" y="20806"/>
                  <a:pt x="12056" y="21269"/>
                  <a:pt x="11014" y="21622"/>
                </a:cubicBezTo>
                <a:cubicBezTo>
                  <a:pt x="10687" y="21733"/>
                  <a:pt x="10331" y="21835"/>
                  <a:pt x="9972" y="21917"/>
                </a:cubicBezTo>
                <a:lnTo>
                  <a:pt x="9972" y="21917"/>
                </a:lnTo>
                <a:cubicBezTo>
                  <a:pt x="10122" y="21614"/>
                  <a:pt x="10301" y="21325"/>
                  <a:pt x="10516" y="21055"/>
                </a:cubicBezTo>
                <a:cubicBezTo>
                  <a:pt x="11024" y="20420"/>
                  <a:pt x="11687" y="19956"/>
                  <a:pt x="12469" y="19729"/>
                </a:cubicBezTo>
                <a:cubicBezTo>
                  <a:pt x="12861" y="19615"/>
                  <a:pt x="13196" y="19563"/>
                  <a:pt x="13539" y="19563"/>
                </a:cubicBezTo>
                <a:close/>
                <a:moveTo>
                  <a:pt x="11319" y="30029"/>
                </a:moveTo>
                <a:cubicBezTo>
                  <a:pt x="11321" y="30030"/>
                  <a:pt x="11324" y="30031"/>
                  <a:pt x="11326" y="30033"/>
                </a:cubicBezTo>
                <a:lnTo>
                  <a:pt x="11326" y="30033"/>
                </a:lnTo>
                <a:cubicBezTo>
                  <a:pt x="11324" y="30031"/>
                  <a:pt x="11321" y="30030"/>
                  <a:pt x="11319" y="30029"/>
                </a:cubicBezTo>
                <a:close/>
                <a:moveTo>
                  <a:pt x="11354" y="30050"/>
                </a:moveTo>
                <a:cubicBezTo>
                  <a:pt x="11371" y="30061"/>
                  <a:pt x="11384" y="30070"/>
                  <a:pt x="11384" y="30070"/>
                </a:cubicBezTo>
                <a:cubicBezTo>
                  <a:pt x="11384" y="30070"/>
                  <a:pt x="11376" y="30064"/>
                  <a:pt x="11354" y="30050"/>
                </a:cubicBezTo>
                <a:close/>
                <a:moveTo>
                  <a:pt x="7317" y="0"/>
                </a:moveTo>
                <a:cubicBezTo>
                  <a:pt x="7270" y="0"/>
                  <a:pt x="7223" y="6"/>
                  <a:pt x="7178" y="18"/>
                </a:cubicBezTo>
                <a:lnTo>
                  <a:pt x="7180" y="16"/>
                </a:lnTo>
                <a:lnTo>
                  <a:pt x="7180" y="16"/>
                </a:lnTo>
                <a:cubicBezTo>
                  <a:pt x="5272" y="516"/>
                  <a:pt x="3590" y="2046"/>
                  <a:pt x="2379" y="3540"/>
                </a:cubicBezTo>
                <a:cubicBezTo>
                  <a:pt x="1125" y="5085"/>
                  <a:pt x="1" y="7133"/>
                  <a:pt x="354" y="9187"/>
                </a:cubicBezTo>
                <a:cubicBezTo>
                  <a:pt x="528" y="10208"/>
                  <a:pt x="1128" y="11231"/>
                  <a:pt x="1751" y="12044"/>
                </a:cubicBezTo>
                <a:cubicBezTo>
                  <a:pt x="2202" y="12632"/>
                  <a:pt x="2716" y="13169"/>
                  <a:pt x="3288" y="13637"/>
                </a:cubicBezTo>
                <a:lnTo>
                  <a:pt x="3288" y="13637"/>
                </a:lnTo>
                <a:cubicBezTo>
                  <a:pt x="3104" y="14426"/>
                  <a:pt x="3013" y="15234"/>
                  <a:pt x="3009" y="16020"/>
                </a:cubicBezTo>
                <a:cubicBezTo>
                  <a:pt x="2996" y="18411"/>
                  <a:pt x="3836" y="20793"/>
                  <a:pt x="5734" y="22337"/>
                </a:cubicBezTo>
                <a:cubicBezTo>
                  <a:pt x="6244" y="22751"/>
                  <a:pt x="6803" y="23099"/>
                  <a:pt x="7400" y="23354"/>
                </a:cubicBezTo>
                <a:lnTo>
                  <a:pt x="7400" y="23354"/>
                </a:lnTo>
                <a:cubicBezTo>
                  <a:pt x="7276" y="25244"/>
                  <a:pt x="7763" y="27144"/>
                  <a:pt x="8821" y="28743"/>
                </a:cubicBezTo>
                <a:cubicBezTo>
                  <a:pt x="10106" y="30685"/>
                  <a:pt x="12297" y="32262"/>
                  <a:pt x="14686" y="32262"/>
                </a:cubicBezTo>
                <a:cubicBezTo>
                  <a:pt x="14772" y="32262"/>
                  <a:pt x="14859" y="32260"/>
                  <a:pt x="14945" y="32256"/>
                </a:cubicBezTo>
                <a:cubicBezTo>
                  <a:pt x="16208" y="32195"/>
                  <a:pt x="17351" y="31684"/>
                  <a:pt x="18385" y="30981"/>
                </a:cubicBezTo>
                <a:cubicBezTo>
                  <a:pt x="18775" y="30716"/>
                  <a:pt x="17560" y="29348"/>
                  <a:pt x="16835" y="29348"/>
                </a:cubicBezTo>
                <a:cubicBezTo>
                  <a:pt x="16743" y="29348"/>
                  <a:pt x="16660" y="29370"/>
                  <a:pt x="16588" y="29418"/>
                </a:cubicBezTo>
                <a:cubicBezTo>
                  <a:pt x="15622" y="30074"/>
                  <a:pt x="14460" y="30554"/>
                  <a:pt x="13283" y="30554"/>
                </a:cubicBezTo>
                <a:cubicBezTo>
                  <a:pt x="12954" y="30554"/>
                  <a:pt x="12623" y="30517"/>
                  <a:pt x="12295" y="30434"/>
                </a:cubicBezTo>
                <a:cubicBezTo>
                  <a:pt x="12025" y="30369"/>
                  <a:pt x="11765" y="30270"/>
                  <a:pt x="11519" y="30139"/>
                </a:cubicBezTo>
                <a:cubicBezTo>
                  <a:pt x="11459" y="30108"/>
                  <a:pt x="11400" y="30075"/>
                  <a:pt x="11341" y="30042"/>
                </a:cubicBezTo>
                <a:lnTo>
                  <a:pt x="11341" y="30042"/>
                </a:lnTo>
                <a:cubicBezTo>
                  <a:pt x="11325" y="30031"/>
                  <a:pt x="11303" y="30016"/>
                  <a:pt x="11274" y="29997"/>
                </a:cubicBezTo>
                <a:cubicBezTo>
                  <a:pt x="11210" y="29954"/>
                  <a:pt x="11148" y="29909"/>
                  <a:pt x="11086" y="29863"/>
                </a:cubicBezTo>
                <a:lnTo>
                  <a:pt x="11086" y="29863"/>
                </a:lnTo>
                <a:cubicBezTo>
                  <a:pt x="11131" y="29896"/>
                  <a:pt x="11150" y="29909"/>
                  <a:pt x="11151" y="29909"/>
                </a:cubicBezTo>
                <a:cubicBezTo>
                  <a:pt x="11155" y="29909"/>
                  <a:pt x="10984" y="29777"/>
                  <a:pt x="10976" y="29768"/>
                </a:cubicBezTo>
                <a:cubicBezTo>
                  <a:pt x="10678" y="29509"/>
                  <a:pt x="10327" y="29073"/>
                  <a:pt x="10027" y="28493"/>
                </a:cubicBezTo>
                <a:cubicBezTo>
                  <a:pt x="9337" y="27155"/>
                  <a:pt x="9166" y="25627"/>
                  <a:pt x="9349" y="24145"/>
                </a:cubicBezTo>
                <a:cubicBezTo>
                  <a:pt x="9363" y="24036"/>
                  <a:pt x="9378" y="23928"/>
                  <a:pt x="9396" y="23820"/>
                </a:cubicBezTo>
                <a:lnTo>
                  <a:pt x="9396" y="23820"/>
                </a:lnTo>
                <a:cubicBezTo>
                  <a:pt x="9512" y="23826"/>
                  <a:pt x="9629" y="23829"/>
                  <a:pt x="9745" y="23829"/>
                </a:cubicBezTo>
                <a:cubicBezTo>
                  <a:pt x="11066" y="23829"/>
                  <a:pt x="12368" y="23457"/>
                  <a:pt x="13576" y="22940"/>
                </a:cubicBezTo>
                <a:cubicBezTo>
                  <a:pt x="14372" y="22599"/>
                  <a:pt x="15249" y="22217"/>
                  <a:pt x="15944" y="21691"/>
                </a:cubicBezTo>
                <a:cubicBezTo>
                  <a:pt x="16239" y="21468"/>
                  <a:pt x="16470" y="21138"/>
                  <a:pt x="16465" y="20755"/>
                </a:cubicBezTo>
                <a:cubicBezTo>
                  <a:pt x="16457" y="20086"/>
                  <a:pt x="15923" y="19490"/>
                  <a:pt x="15455" y="19074"/>
                </a:cubicBezTo>
                <a:cubicBezTo>
                  <a:pt x="14955" y="18630"/>
                  <a:pt x="14369" y="18295"/>
                  <a:pt x="13731" y="18092"/>
                </a:cubicBezTo>
                <a:cubicBezTo>
                  <a:pt x="13237" y="17937"/>
                  <a:pt x="12713" y="17854"/>
                  <a:pt x="12191" y="17854"/>
                </a:cubicBezTo>
                <a:cubicBezTo>
                  <a:pt x="11512" y="17854"/>
                  <a:pt x="10835" y="17993"/>
                  <a:pt x="10226" y="18295"/>
                </a:cubicBezTo>
                <a:cubicBezTo>
                  <a:pt x="8798" y="19001"/>
                  <a:pt x="7985" y="20364"/>
                  <a:pt x="7622" y="21880"/>
                </a:cubicBezTo>
                <a:cubicBezTo>
                  <a:pt x="7609" y="21936"/>
                  <a:pt x="7596" y="21993"/>
                  <a:pt x="7583" y="22050"/>
                </a:cubicBezTo>
                <a:lnTo>
                  <a:pt x="7583" y="22050"/>
                </a:lnTo>
                <a:cubicBezTo>
                  <a:pt x="7518" y="22040"/>
                  <a:pt x="7454" y="22029"/>
                  <a:pt x="7389" y="22017"/>
                </a:cubicBezTo>
                <a:cubicBezTo>
                  <a:pt x="7357" y="22011"/>
                  <a:pt x="7203" y="21972"/>
                  <a:pt x="7196" y="21972"/>
                </a:cubicBezTo>
                <a:lnTo>
                  <a:pt x="7196" y="21972"/>
                </a:lnTo>
                <a:cubicBezTo>
                  <a:pt x="7194" y="21972"/>
                  <a:pt x="7207" y="21976"/>
                  <a:pt x="7243" y="21987"/>
                </a:cubicBezTo>
                <a:lnTo>
                  <a:pt x="7243" y="21987"/>
                </a:lnTo>
                <a:cubicBezTo>
                  <a:pt x="7181" y="21970"/>
                  <a:pt x="7118" y="21953"/>
                  <a:pt x="7057" y="21932"/>
                </a:cubicBezTo>
                <a:cubicBezTo>
                  <a:pt x="6983" y="21908"/>
                  <a:pt x="6913" y="21886"/>
                  <a:pt x="6843" y="21859"/>
                </a:cubicBezTo>
                <a:cubicBezTo>
                  <a:pt x="6797" y="21842"/>
                  <a:pt x="6737" y="21816"/>
                  <a:pt x="6699" y="21799"/>
                </a:cubicBezTo>
                <a:lnTo>
                  <a:pt x="6699" y="21799"/>
                </a:lnTo>
                <a:cubicBezTo>
                  <a:pt x="6593" y="21738"/>
                  <a:pt x="6481" y="21664"/>
                  <a:pt x="6372" y="21625"/>
                </a:cubicBezTo>
                <a:lnTo>
                  <a:pt x="6372" y="21625"/>
                </a:lnTo>
                <a:cubicBezTo>
                  <a:pt x="6367" y="21622"/>
                  <a:pt x="6362" y="21618"/>
                  <a:pt x="6357" y="21614"/>
                </a:cubicBezTo>
                <a:cubicBezTo>
                  <a:pt x="6355" y="21613"/>
                  <a:pt x="6353" y="21612"/>
                  <a:pt x="6352" y="21610"/>
                </a:cubicBezTo>
                <a:lnTo>
                  <a:pt x="6352" y="21610"/>
                </a:lnTo>
                <a:cubicBezTo>
                  <a:pt x="6354" y="21614"/>
                  <a:pt x="6354" y="21617"/>
                  <a:pt x="6352" y="21619"/>
                </a:cubicBezTo>
                <a:cubicBezTo>
                  <a:pt x="6352" y="21619"/>
                  <a:pt x="6352" y="21619"/>
                  <a:pt x="6352" y="21619"/>
                </a:cubicBezTo>
                <a:cubicBezTo>
                  <a:pt x="6351" y="21619"/>
                  <a:pt x="6313" y="21588"/>
                  <a:pt x="6275" y="21555"/>
                </a:cubicBezTo>
                <a:lnTo>
                  <a:pt x="6275" y="21555"/>
                </a:lnTo>
                <a:cubicBezTo>
                  <a:pt x="6301" y="21572"/>
                  <a:pt x="6327" y="21592"/>
                  <a:pt x="6352" y="21610"/>
                </a:cubicBezTo>
                <a:lnTo>
                  <a:pt x="6352" y="21610"/>
                </a:lnTo>
                <a:cubicBezTo>
                  <a:pt x="6340" y="21589"/>
                  <a:pt x="6275" y="21545"/>
                  <a:pt x="6235" y="21520"/>
                </a:cubicBezTo>
                <a:lnTo>
                  <a:pt x="6235" y="21520"/>
                </a:lnTo>
                <a:cubicBezTo>
                  <a:pt x="6247" y="21531"/>
                  <a:pt x="6261" y="21543"/>
                  <a:pt x="6275" y="21555"/>
                </a:cubicBezTo>
                <a:lnTo>
                  <a:pt x="6275" y="21555"/>
                </a:lnTo>
                <a:cubicBezTo>
                  <a:pt x="6274" y="21554"/>
                  <a:pt x="6272" y="21553"/>
                  <a:pt x="6271" y="21552"/>
                </a:cubicBezTo>
                <a:cubicBezTo>
                  <a:pt x="6252" y="21540"/>
                  <a:pt x="6237" y="21530"/>
                  <a:pt x="6227" y="21522"/>
                </a:cubicBezTo>
                <a:lnTo>
                  <a:pt x="6227" y="21522"/>
                </a:lnTo>
                <a:cubicBezTo>
                  <a:pt x="6227" y="21523"/>
                  <a:pt x="6226" y="21523"/>
                  <a:pt x="6226" y="21523"/>
                </a:cubicBezTo>
                <a:cubicBezTo>
                  <a:pt x="6226" y="21524"/>
                  <a:pt x="6225" y="21524"/>
                  <a:pt x="6224" y="21524"/>
                </a:cubicBezTo>
                <a:cubicBezTo>
                  <a:pt x="6214" y="21524"/>
                  <a:pt x="6180" y="21488"/>
                  <a:pt x="6139" y="21440"/>
                </a:cubicBezTo>
                <a:lnTo>
                  <a:pt x="6139" y="21440"/>
                </a:lnTo>
                <a:cubicBezTo>
                  <a:pt x="6153" y="21451"/>
                  <a:pt x="6170" y="21466"/>
                  <a:pt x="6191" y="21483"/>
                </a:cubicBezTo>
                <a:cubicBezTo>
                  <a:pt x="6193" y="21485"/>
                  <a:pt x="6196" y="21488"/>
                  <a:pt x="6201" y="21492"/>
                </a:cubicBezTo>
                <a:lnTo>
                  <a:pt x="6201" y="21492"/>
                </a:lnTo>
                <a:cubicBezTo>
                  <a:pt x="6181" y="21472"/>
                  <a:pt x="6152" y="21447"/>
                  <a:pt x="6130" y="21428"/>
                </a:cubicBezTo>
                <a:lnTo>
                  <a:pt x="6130" y="21428"/>
                </a:lnTo>
                <a:cubicBezTo>
                  <a:pt x="6133" y="21432"/>
                  <a:pt x="6136" y="21436"/>
                  <a:pt x="6139" y="21440"/>
                </a:cubicBezTo>
                <a:lnTo>
                  <a:pt x="6139" y="21440"/>
                </a:lnTo>
                <a:cubicBezTo>
                  <a:pt x="6107" y="21412"/>
                  <a:pt x="6095" y="21402"/>
                  <a:pt x="6096" y="21402"/>
                </a:cubicBezTo>
                <a:lnTo>
                  <a:pt x="6096" y="21402"/>
                </a:lnTo>
                <a:cubicBezTo>
                  <a:pt x="6097" y="21402"/>
                  <a:pt x="6111" y="21413"/>
                  <a:pt x="6130" y="21428"/>
                </a:cubicBezTo>
                <a:lnTo>
                  <a:pt x="6130" y="21428"/>
                </a:lnTo>
                <a:cubicBezTo>
                  <a:pt x="6052" y="21336"/>
                  <a:pt x="5957" y="21209"/>
                  <a:pt x="5955" y="21209"/>
                </a:cubicBezTo>
                <a:lnTo>
                  <a:pt x="5955" y="21209"/>
                </a:lnTo>
                <a:cubicBezTo>
                  <a:pt x="5954" y="21209"/>
                  <a:pt x="5981" y="21246"/>
                  <a:pt x="6052" y="21346"/>
                </a:cubicBezTo>
                <a:lnTo>
                  <a:pt x="6052" y="21346"/>
                </a:lnTo>
                <a:cubicBezTo>
                  <a:pt x="5961" y="21219"/>
                  <a:pt x="5865" y="21095"/>
                  <a:pt x="5776" y="20966"/>
                </a:cubicBezTo>
                <a:cubicBezTo>
                  <a:pt x="5773" y="20962"/>
                  <a:pt x="5770" y="20958"/>
                  <a:pt x="5767" y="20954"/>
                </a:cubicBezTo>
                <a:lnTo>
                  <a:pt x="5767" y="20954"/>
                </a:lnTo>
                <a:cubicBezTo>
                  <a:pt x="5767" y="20953"/>
                  <a:pt x="5767" y="20952"/>
                  <a:pt x="5766" y="20952"/>
                </a:cubicBezTo>
                <a:cubicBezTo>
                  <a:pt x="5726" y="20872"/>
                  <a:pt x="5677" y="20795"/>
                  <a:pt x="5633" y="20715"/>
                </a:cubicBezTo>
                <a:cubicBezTo>
                  <a:pt x="5566" y="20586"/>
                  <a:pt x="5504" y="20453"/>
                  <a:pt x="5443" y="20320"/>
                </a:cubicBezTo>
                <a:cubicBezTo>
                  <a:pt x="5403" y="20231"/>
                  <a:pt x="5389" y="20194"/>
                  <a:pt x="5389" y="20194"/>
                </a:cubicBezTo>
                <a:lnTo>
                  <a:pt x="5389" y="20194"/>
                </a:lnTo>
                <a:cubicBezTo>
                  <a:pt x="5390" y="20194"/>
                  <a:pt x="5394" y="20204"/>
                  <a:pt x="5402" y="20224"/>
                </a:cubicBezTo>
                <a:lnTo>
                  <a:pt x="5402" y="20224"/>
                </a:lnTo>
                <a:cubicBezTo>
                  <a:pt x="5371" y="20140"/>
                  <a:pt x="5339" y="20055"/>
                  <a:pt x="5311" y="19969"/>
                </a:cubicBezTo>
                <a:cubicBezTo>
                  <a:pt x="5204" y="19653"/>
                  <a:pt x="5119" y="19330"/>
                  <a:pt x="5055" y="19003"/>
                </a:cubicBezTo>
                <a:cubicBezTo>
                  <a:pt x="5023" y="18840"/>
                  <a:pt x="4994" y="18677"/>
                  <a:pt x="4972" y="18512"/>
                </a:cubicBezTo>
                <a:cubicBezTo>
                  <a:pt x="4950" y="18370"/>
                  <a:pt x="4935" y="18228"/>
                  <a:pt x="4927" y="18086"/>
                </a:cubicBezTo>
                <a:cubicBezTo>
                  <a:pt x="4852" y="16991"/>
                  <a:pt x="4951" y="15894"/>
                  <a:pt x="5219" y="14834"/>
                </a:cubicBezTo>
                <a:lnTo>
                  <a:pt x="5219" y="14834"/>
                </a:lnTo>
                <a:cubicBezTo>
                  <a:pt x="6150" y="15248"/>
                  <a:pt x="7154" y="15482"/>
                  <a:pt x="8171" y="15482"/>
                </a:cubicBezTo>
                <a:cubicBezTo>
                  <a:pt x="8537" y="15482"/>
                  <a:pt x="8905" y="15452"/>
                  <a:pt x="9271" y="15389"/>
                </a:cubicBezTo>
                <a:cubicBezTo>
                  <a:pt x="10600" y="15160"/>
                  <a:pt x="11976" y="14429"/>
                  <a:pt x="12623" y="13197"/>
                </a:cubicBezTo>
                <a:cubicBezTo>
                  <a:pt x="12955" y="12569"/>
                  <a:pt x="13097" y="11858"/>
                  <a:pt x="13033" y="11151"/>
                </a:cubicBezTo>
                <a:cubicBezTo>
                  <a:pt x="13000" y="10731"/>
                  <a:pt x="12912" y="10318"/>
                  <a:pt x="12773" y="9921"/>
                </a:cubicBezTo>
                <a:cubicBezTo>
                  <a:pt x="12485" y="9107"/>
                  <a:pt x="11837" y="8590"/>
                  <a:pt x="11032" y="8326"/>
                </a:cubicBezTo>
                <a:cubicBezTo>
                  <a:pt x="10393" y="8117"/>
                  <a:pt x="9751" y="8011"/>
                  <a:pt x="9124" y="8011"/>
                </a:cubicBezTo>
                <a:cubicBezTo>
                  <a:pt x="7607" y="8011"/>
                  <a:pt x="6181" y="8630"/>
                  <a:pt x="5109" y="9884"/>
                </a:cubicBezTo>
                <a:cubicBezTo>
                  <a:pt x="4429" y="10679"/>
                  <a:pt x="3921" y="11627"/>
                  <a:pt x="3574" y="12637"/>
                </a:cubicBezTo>
                <a:lnTo>
                  <a:pt x="3574" y="12637"/>
                </a:lnTo>
                <a:cubicBezTo>
                  <a:pt x="3538" y="12600"/>
                  <a:pt x="3485" y="12547"/>
                  <a:pt x="3474" y="12536"/>
                </a:cubicBezTo>
                <a:cubicBezTo>
                  <a:pt x="3403" y="12462"/>
                  <a:pt x="3336" y="12387"/>
                  <a:pt x="3269" y="12312"/>
                </a:cubicBezTo>
                <a:cubicBezTo>
                  <a:pt x="3213" y="12247"/>
                  <a:pt x="3194" y="12226"/>
                  <a:pt x="3195" y="12226"/>
                </a:cubicBezTo>
                <a:lnTo>
                  <a:pt x="3195" y="12226"/>
                </a:lnTo>
                <a:cubicBezTo>
                  <a:pt x="3196" y="12226"/>
                  <a:pt x="3239" y="12275"/>
                  <a:pt x="3256" y="12296"/>
                </a:cubicBezTo>
                <a:cubicBezTo>
                  <a:pt x="3224" y="12256"/>
                  <a:pt x="3192" y="12215"/>
                  <a:pt x="3161" y="12173"/>
                </a:cubicBezTo>
                <a:cubicBezTo>
                  <a:pt x="2993" y="11945"/>
                  <a:pt x="2900" y="11810"/>
                  <a:pt x="2791" y="11622"/>
                </a:cubicBezTo>
                <a:cubicBezTo>
                  <a:pt x="2309" y="10774"/>
                  <a:pt x="2084" y="9961"/>
                  <a:pt x="2236" y="8984"/>
                </a:cubicBezTo>
                <a:cubicBezTo>
                  <a:pt x="2400" y="7936"/>
                  <a:pt x="2875" y="6967"/>
                  <a:pt x="3451" y="6088"/>
                </a:cubicBezTo>
                <a:cubicBezTo>
                  <a:pt x="4145" y="5039"/>
                  <a:pt x="4988" y="4098"/>
                  <a:pt x="5955" y="3292"/>
                </a:cubicBezTo>
                <a:cubicBezTo>
                  <a:pt x="6776" y="2607"/>
                  <a:pt x="7699" y="1987"/>
                  <a:pt x="8744" y="1716"/>
                </a:cubicBezTo>
                <a:cubicBezTo>
                  <a:pt x="9204" y="1596"/>
                  <a:pt x="8642" y="883"/>
                  <a:pt x="8499" y="728"/>
                </a:cubicBezTo>
                <a:cubicBezTo>
                  <a:pt x="8254" y="463"/>
                  <a:pt x="7751" y="0"/>
                  <a:pt x="7317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3"/>
          <p:cNvSpPr/>
          <p:nvPr/>
        </p:nvSpPr>
        <p:spPr>
          <a:xfrm>
            <a:off x="194988" y="730363"/>
            <a:ext cx="520101" cy="621050"/>
          </a:xfrm>
          <a:custGeom>
            <a:avLst/>
            <a:gdLst/>
            <a:ahLst/>
            <a:cxnLst/>
            <a:rect l="l" t="t" r="r" b="b"/>
            <a:pathLst>
              <a:path w="17950" h="21434" extrusionOk="0">
                <a:moveTo>
                  <a:pt x="2976" y="8256"/>
                </a:moveTo>
                <a:cubicBezTo>
                  <a:pt x="2979" y="8259"/>
                  <a:pt x="2982" y="8262"/>
                  <a:pt x="2984" y="8264"/>
                </a:cubicBezTo>
                <a:lnTo>
                  <a:pt x="2984" y="8264"/>
                </a:lnTo>
                <a:cubicBezTo>
                  <a:pt x="2984" y="8264"/>
                  <a:pt x="2984" y="8264"/>
                  <a:pt x="2985" y="8264"/>
                </a:cubicBezTo>
                <a:lnTo>
                  <a:pt x="2985" y="8264"/>
                </a:lnTo>
                <a:cubicBezTo>
                  <a:pt x="2982" y="8262"/>
                  <a:pt x="2979" y="8259"/>
                  <a:pt x="2977" y="8256"/>
                </a:cubicBezTo>
                <a:lnTo>
                  <a:pt x="2977" y="8256"/>
                </a:lnTo>
                <a:cubicBezTo>
                  <a:pt x="2977" y="8256"/>
                  <a:pt x="2976" y="8256"/>
                  <a:pt x="2976" y="8256"/>
                </a:cubicBezTo>
                <a:close/>
                <a:moveTo>
                  <a:pt x="3070" y="8354"/>
                </a:moveTo>
                <a:cubicBezTo>
                  <a:pt x="3094" y="8379"/>
                  <a:pt x="3108" y="8396"/>
                  <a:pt x="3108" y="8396"/>
                </a:cubicBezTo>
                <a:cubicBezTo>
                  <a:pt x="3108" y="8396"/>
                  <a:pt x="3097" y="8384"/>
                  <a:pt x="3070" y="8354"/>
                </a:cubicBezTo>
                <a:close/>
                <a:moveTo>
                  <a:pt x="14914" y="16791"/>
                </a:moveTo>
                <a:cubicBezTo>
                  <a:pt x="14927" y="16804"/>
                  <a:pt x="14940" y="16817"/>
                  <a:pt x="14954" y="16830"/>
                </a:cubicBezTo>
                <a:cubicBezTo>
                  <a:pt x="15016" y="16891"/>
                  <a:pt x="15037" y="16914"/>
                  <a:pt x="15035" y="16914"/>
                </a:cubicBezTo>
                <a:cubicBezTo>
                  <a:pt x="15032" y="16914"/>
                  <a:pt x="14964" y="16850"/>
                  <a:pt x="14914" y="16791"/>
                </a:cubicBezTo>
                <a:close/>
                <a:moveTo>
                  <a:pt x="1603" y="0"/>
                </a:moveTo>
                <a:cubicBezTo>
                  <a:pt x="1509" y="0"/>
                  <a:pt x="1429" y="45"/>
                  <a:pt x="1378" y="156"/>
                </a:cubicBezTo>
                <a:cubicBezTo>
                  <a:pt x="554" y="1957"/>
                  <a:pt x="1" y="4008"/>
                  <a:pt x="618" y="5958"/>
                </a:cubicBezTo>
                <a:cubicBezTo>
                  <a:pt x="1279" y="8059"/>
                  <a:pt x="2876" y="9752"/>
                  <a:pt x="4635" y="11011"/>
                </a:cubicBezTo>
                <a:cubicBezTo>
                  <a:pt x="6145" y="12091"/>
                  <a:pt x="7866" y="12858"/>
                  <a:pt x="9541" y="13636"/>
                </a:cubicBezTo>
                <a:cubicBezTo>
                  <a:pt x="10380" y="14026"/>
                  <a:pt x="11220" y="14417"/>
                  <a:pt x="12042" y="14844"/>
                </a:cubicBezTo>
                <a:lnTo>
                  <a:pt x="12181" y="14917"/>
                </a:lnTo>
                <a:lnTo>
                  <a:pt x="12181" y="14917"/>
                </a:lnTo>
                <a:cubicBezTo>
                  <a:pt x="12186" y="14919"/>
                  <a:pt x="12191" y="14922"/>
                  <a:pt x="12196" y="14925"/>
                </a:cubicBezTo>
                <a:cubicBezTo>
                  <a:pt x="12299" y="14980"/>
                  <a:pt x="12401" y="15035"/>
                  <a:pt x="12503" y="15093"/>
                </a:cubicBezTo>
                <a:cubicBezTo>
                  <a:pt x="12704" y="15205"/>
                  <a:pt x="12903" y="15321"/>
                  <a:pt x="13101" y="15440"/>
                </a:cubicBezTo>
                <a:cubicBezTo>
                  <a:pt x="13273" y="15543"/>
                  <a:pt x="13444" y="15652"/>
                  <a:pt x="13613" y="15762"/>
                </a:cubicBezTo>
                <a:cubicBezTo>
                  <a:pt x="13708" y="15823"/>
                  <a:pt x="13800" y="15887"/>
                  <a:pt x="13893" y="15949"/>
                </a:cubicBezTo>
                <a:cubicBezTo>
                  <a:pt x="13919" y="15968"/>
                  <a:pt x="14022" y="16041"/>
                  <a:pt x="14088" y="16087"/>
                </a:cubicBezTo>
                <a:lnTo>
                  <a:pt x="14088" y="16087"/>
                </a:lnTo>
                <a:cubicBezTo>
                  <a:pt x="14148" y="16133"/>
                  <a:pt x="14265" y="16220"/>
                  <a:pt x="14291" y="16242"/>
                </a:cubicBezTo>
                <a:cubicBezTo>
                  <a:pt x="14377" y="16309"/>
                  <a:pt x="14460" y="16377"/>
                  <a:pt x="14545" y="16448"/>
                </a:cubicBezTo>
                <a:cubicBezTo>
                  <a:pt x="14570" y="16469"/>
                  <a:pt x="14607" y="16509"/>
                  <a:pt x="14647" y="16550"/>
                </a:cubicBezTo>
                <a:lnTo>
                  <a:pt x="14647" y="16550"/>
                </a:lnTo>
                <a:cubicBezTo>
                  <a:pt x="14648" y="16549"/>
                  <a:pt x="14649" y="16549"/>
                  <a:pt x="14651" y="16549"/>
                </a:cubicBezTo>
                <a:cubicBezTo>
                  <a:pt x="14662" y="16549"/>
                  <a:pt x="14686" y="16564"/>
                  <a:pt x="14727" y="16606"/>
                </a:cubicBezTo>
                <a:cubicBezTo>
                  <a:pt x="14751" y="16631"/>
                  <a:pt x="14776" y="16655"/>
                  <a:pt x="14801" y="16679"/>
                </a:cubicBezTo>
                <a:lnTo>
                  <a:pt x="14801" y="16679"/>
                </a:lnTo>
                <a:cubicBezTo>
                  <a:pt x="14757" y="16659"/>
                  <a:pt x="14699" y="16604"/>
                  <a:pt x="14647" y="16550"/>
                </a:cubicBezTo>
                <a:lnTo>
                  <a:pt x="14647" y="16550"/>
                </a:lnTo>
                <a:cubicBezTo>
                  <a:pt x="14634" y="16562"/>
                  <a:pt x="14695" y="16648"/>
                  <a:pt x="14802" y="16681"/>
                </a:cubicBezTo>
                <a:lnTo>
                  <a:pt x="14802" y="16681"/>
                </a:lnTo>
                <a:cubicBezTo>
                  <a:pt x="14802" y="16680"/>
                  <a:pt x="14801" y="16679"/>
                  <a:pt x="14801" y="16679"/>
                </a:cubicBezTo>
                <a:lnTo>
                  <a:pt x="14801" y="16679"/>
                </a:lnTo>
                <a:cubicBezTo>
                  <a:pt x="14805" y="16681"/>
                  <a:pt x="14810" y="16683"/>
                  <a:pt x="14815" y="16684"/>
                </a:cubicBezTo>
                <a:cubicBezTo>
                  <a:pt x="14811" y="16683"/>
                  <a:pt x="14806" y="16682"/>
                  <a:pt x="14802" y="16681"/>
                </a:cubicBezTo>
                <a:lnTo>
                  <a:pt x="14802" y="16681"/>
                </a:lnTo>
                <a:cubicBezTo>
                  <a:pt x="14819" y="16697"/>
                  <a:pt x="14836" y="16714"/>
                  <a:pt x="14853" y="16730"/>
                </a:cubicBezTo>
                <a:cubicBezTo>
                  <a:pt x="14870" y="16747"/>
                  <a:pt x="14886" y="16763"/>
                  <a:pt x="14902" y="16779"/>
                </a:cubicBezTo>
                <a:lnTo>
                  <a:pt x="14902" y="16779"/>
                </a:lnTo>
                <a:cubicBezTo>
                  <a:pt x="14961" y="16857"/>
                  <a:pt x="15039" y="16929"/>
                  <a:pt x="15101" y="17002"/>
                </a:cubicBezTo>
                <a:cubicBezTo>
                  <a:pt x="15103" y="17005"/>
                  <a:pt x="15105" y="17007"/>
                  <a:pt x="15108" y="17010"/>
                </a:cubicBezTo>
                <a:lnTo>
                  <a:pt x="15108" y="17010"/>
                </a:lnTo>
                <a:cubicBezTo>
                  <a:pt x="15108" y="17010"/>
                  <a:pt x="15108" y="17011"/>
                  <a:pt x="15109" y="17012"/>
                </a:cubicBezTo>
                <a:cubicBezTo>
                  <a:pt x="15122" y="17031"/>
                  <a:pt x="15136" y="17050"/>
                  <a:pt x="15150" y="17070"/>
                </a:cubicBezTo>
                <a:lnTo>
                  <a:pt x="15150" y="17070"/>
                </a:lnTo>
                <a:cubicBezTo>
                  <a:pt x="15148" y="17064"/>
                  <a:pt x="15147" y="17059"/>
                  <a:pt x="15145" y="17053"/>
                </a:cubicBezTo>
                <a:lnTo>
                  <a:pt x="15145" y="17053"/>
                </a:lnTo>
                <a:cubicBezTo>
                  <a:pt x="15145" y="17053"/>
                  <a:pt x="15145" y="17053"/>
                  <a:pt x="15145" y="17053"/>
                </a:cubicBezTo>
                <a:lnTo>
                  <a:pt x="15145" y="17053"/>
                </a:lnTo>
                <a:cubicBezTo>
                  <a:pt x="15147" y="17060"/>
                  <a:pt x="15150" y="17067"/>
                  <a:pt x="15152" y="17074"/>
                </a:cubicBezTo>
                <a:lnTo>
                  <a:pt x="15152" y="17074"/>
                </a:lnTo>
                <a:cubicBezTo>
                  <a:pt x="15164" y="17091"/>
                  <a:pt x="15176" y="17108"/>
                  <a:pt x="15189" y="17125"/>
                </a:cubicBezTo>
                <a:cubicBezTo>
                  <a:pt x="15228" y="17178"/>
                  <a:pt x="15243" y="17212"/>
                  <a:pt x="15243" y="17227"/>
                </a:cubicBezTo>
                <a:lnTo>
                  <a:pt x="15243" y="17227"/>
                </a:lnTo>
                <a:cubicBezTo>
                  <a:pt x="15207" y="17176"/>
                  <a:pt x="15171" y="17122"/>
                  <a:pt x="15152" y="17074"/>
                </a:cubicBezTo>
                <a:lnTo>
                  <a:pt x="15152" y="17074"/>
                </a:lnTo>
                <a:cubicBezTo>
                  <a:pt x="15151" y="17072"/>
                  <a:pt x="15150" y="17071"/>
                  <a:pt x="15150" y="17070"/>
                </a:cubicBezTo>
                <a:lnTo>
                  <a:pt x="15150" y="17070"/>
                </a:lnTo>
                <a:cubicBezTo>
                  <a:pt x="15179" y="17181"/>
                  <a:pt x="15223" y="17235"/>
                  <a:pt x="15238" y="17235"/>
                </a:cubicBezTo>
                <a:cubicBezTo>
                  <a:pt x="15241" y="17235"/>
                  <a:pt x="15243" y="17232"/>
                  <a:pt x="15243" y="17227"/>
                </a:cubicBezTo>
                <a:lnTo>
                  <a:pt x="15243" y="17227"/>
                </a:lnTo>
                <a:cubicBezTo>
                  <a:pt x="15273" y="17269"/>
                  <a:pt x="15303" y="17310"/>
                  <a:pt x="15323" y="17346"/>
                </a:cubicBezTo>
                <a:cubicBezTo>
                  <a:pt x="15341" y="17378"/>
                  <a:pt x="15358" y="17413"/>
                  <a:pt x="15377" y="17446"/>
                </a:cubicBezTo>
                <a:lnTo>
                  <a:pt x="15377" y="17446"/>
                </a:lnTo>
                <a:cubicBezTo>
                  <a:pt x="15421" y="17551"/>
                  <a:pt x="15471" y="17653"/>
                  <a:pt x="15515" y="17758"/>
                </a:cubicBezTo>
                <a:cubicBezTo>
                  <a:pt x="15533" y="17804"/>
                  <a:pt x="15604" y="18008"/>
                  <a:pt x="15607" y="18008"/>
                </a:cubicBezTo>
                <a:cubicBezTo>
                  <a:pt x="15608" y="18008"/>
                  <a:pt x="15601" y="17983"/>
                  <a:pt x="15580" y="17917"/>
                </a:cubicBezTo>
                <a:lnTo>
                  <a:pt x="15580" y="17917"/>
                </a:lnTo>
                <a:cubicBezTo>
                  <a:pt x="15732" y="18397"/>
                  <a:pt x="15828" y="18892"/>
                  <a:pt x="15869" y="19394"/>
                </a:cubicBezTo>
                <a:cubicBezTo>
                  <a:pt x="15923" y="20020"/>
                  <a:pt x="16631" y="20719"/>
                  <a:pt x="17088" y="21093"/>
                </a:cubicBezTo>
                <a:cubicBezTo>
                  <a:pt x="17252" y="21227"/>
                  <a:pt x="17547" y="21434"/>
                  <a:pt x="17741" y="21434"/>
                </a:cubicBezTo>
                <a:cubicBezTo>
                  <a:pt x="17866" y="21434"/>
                  <a:pt x="17950" y="21347"/>
                  <a:pt x="17928" y="21098"/>
                </a:cubicBezTo>
                <a:cubicBezTo>
                  <a:pt x="17561" y="16782"/>
                  <a:pt x="13593" y="13949"/>
                  <a:pt x="10037" y="12192"/>
                </a:cubicBezTo>
                <a:cubicBezTo>
                  <a:pt x="9204" y="11781"/>
                  <a:pt x="8359" y="11398"/>
                  <a:pt x="7520" y="11005"/>
                </a:cubicBezTo>
                <a:cubicBezTo>
                  <a:pt x="7105" y="10810"/>
                  <a:pt x="6691" y="10615"/>
                  <a:pt x="6282" y="10412"/>
                </a:cubicBezTo>
                <a:cubicBezTo>
                  <a:pt x="6086" y="10315"/>
                  <a:pt x="5891" y="10217"/>
                  <a:pt x="5698" y="10117"/>
                </a:cubicBezTo>
                <a:cubicBezTo>
                  <a:pt x="5595" y="10064"/>
                  <a:pt x="5495" y="10011"/>
                  <a:pt x="5394" y="9957"/>
                </a:cubicBezTo>
                <a:lnTo>
                  <a:pt x="5394" y="9957"/>
                </a:lnTo>
                <a:cubicBezTo>
                  <a:pt x="5445" y="9984"/>
                  <a:pt x="5466" y="9995"/>
                  <a:pt x="5466" y="9995"/>
                </a:cubicBezTo>
                <a:cubicBezTo>
                  <a:pt x="5467" y="9995"/>
                  <a:pt x="5267" y="9887"/>
                  <a:pt x="5223" y="9863"/>
                </a:cubicBezTo>
                <a:cubicBezTo>
                  <a:pt x="4862" y="9660"/>
                  <a:pt x="4504" y="9447"/>
                  <a:pt x="4158" y="9219"/>
                </a:cubicBezTo>
                <a:cubicBezTo>
                  <a:pt x="4070" y="9160"/>
                  <a:pt x="3980" y="9101"/>
                  <a:pt x="3894" y="9040"/>
                </a:cubicBezTo>
                <a:cubicBezTo>
                  <a:pt x="3847" y="9007"/>
                  <a:pt x="3694" y="8892"/>
                  <a:pt x="3692" y="8892"/>
                </a:cubicBezTo>
                <a:lnTo>
                  <a:pt x="3692" y="8892"/>
                </a:lnTo>
                <a:cubicBezTo>
                  <a:pt x="3692" y="8892"/>
                  <a:pt x="3692" y="8893"/>
                  <a:pt x="3692" y="8893"/>
                </a:cubicBezTo>
                <a:lnTo>
                  <a:pt x="3692" y="8893"/>
                </a:lnTo>
                <a:cubicBezTo>
                  <a:pt x="3577" y="8804"/>
                  <a:pt x="3463" y="8714"/>
                  <a:pt x="3351" y="8620"/>
                </a:cubicBezTo>
                <a:cubicBezTo>
                  <a:pt x="3314" y="8588"/>
                  <a:pt x="3278" y="8550"/>
                  <a:pt x="3240" y="8515"/>
                </a:cubicBezTo>
                <a:lnTo>
                  <a:pt x="3240" y="8515"/>
                </a:lnTo>
                <a:cubicBezTo>
                  <a:pt x="3286" y="8550"/>
                  <a:pt x="3328" y="8573"/>
                  <a:pt x="3336" y="8573"/>
                </a:cubicBezTo>
                <a:cubicBezTo>
                  <a:pt x="3345" y="8573"/>
                  <a:pt x="3307" y="8541"/>
                  <a:pt x="3173" y="8458"/>
                </a:cubicBezTo>
                <a:lnTo>
                  <a:pt x="3173" y="8458"/>
                </a:lnTo>
                <a:cubicBezTo>
                  <a:pt x="3174" y="8459"/>
                  <a:pt x="3175" y="8460"/>
                  <a:pt x="3177" y="8462"/>
                </a:cubicBezTo>
                <a:cubicBezTo>
                  <a:pt x="3177" y="8462"/>
                  <a:pt x="3177" y="8462"/>
                  <a:pt x="3178" y="8462"/>
                </a:cubicBezTo>
                <a:lnTo>
                  <a:pt x="3178" y="8462"/>
                </a:lnTo>
                <a:cubicBezTo>
                  <a:pt x="3199" y="8478"/>
                  <a:pt x="3220" y="8496"/>
                  <a:pt x="3240" y="8515"/>
                </a:cubicBezTo>
                <a:lnTo>
                  <a:pt x="3240" y="8515"/>
                </a:lnTo>
                <a:cubicBezTo>
                  <a:pt x="3219" y="8500"/>
                  <a:pt x="3197" y="8482"/>
                  <a:pt x="3178" y="8462"/>
                </a:cubicBezTo>
                <a:lnTo>
                  <a:pt x="3178" y="8462"/>
                </a:lnTo>
                <a:cubicBezTo>
                  <a:pt x="3168" y="8456"/>
                  <a:pt x="3159" y="8449"/>
                  <a:pt x="3150" y="8444"/>
                </a:cubicBezTo>
                <a:lnTo>
                  <a:pt x="3150" y="8444"/>
                </a:lnTo>
                <a:cubicBezTo>
                  <a:pt x="3158" y="8448"/>
                  <a:pt x="3165" y="8453"/>
                  <a:pt x="3173" y="8458"/>
                </a:cubicBezTo>
                <a:lnTo>
                  <a:pt x="3173" y="8458"/>
                </a:lnTo>
                <a:cubicBezTo>
                  <a:pt x="3134" y="8419"/>
                  <a:pt x="3096" y="8380"/>
                  <a:pt x="3058" y="8340"/>
                </a:cubicBezTo>
                <a:lnTo>
                  <a:pt x="3058" y="8340"/>
                </a:lnTo>
                <a:cubicBezTo>
                  <a:pt x="3046" y="8326"/>
                  <a:pt x="3031" y="8309"/>
                  <a:pt x="3013" y="8288"/>
                </a:cubicBezTo>
                <a:lnTo>
                  <a:pt x="3013" y="8288"/>
                </a:lnTo>
                <a:cubicBezTo>
                  <a:pt x="2977" y="8229"/>
                  <a:pt x="2931" y="8152"/>
                  <a:pt x="2886" y="8105"/>
                </a:cubicBezTo>
                <a:lnTo>
                  <a:pt x="2886" y="8105"/>
                </a:lnTo>
                <a:cubicBezTo>
                  <a:pt x="2847" y="8032"/>
                  <a:pt x="2793" y="7903"/>
                  <a:pt x="2792" y="7903"/>
                </a:cubicBezTo>
                <a:lnTo>
                  <a:pt x="2792" y="7903"/>
                </a:lnTo>
                <a:cubicBezTo>
                  <a:pt x="2792" y="7903"/>
                  <a:pt x="2809" y="7946"/>
                  <a:pt x="2859" y="8067"/>
                </a:cubicBezTo>
                <a:lnTo>
                  <a:pt x="2859" y="8067"/>
                </a:lnTo>
                <a:cubicBezTo>
                  <a:pt x="2819" y="7971"/>
                  <a:pt x="2770" y="7879"/>
                  <a:pt x="2730" y="7784"/>
                </a:cubicBezTo>
                <a:cubicBezTo>
                  <a:pt x="2710" y="7737"/>
                  <a:pt x="2649" y="7554"/>
                  <a:pt x="2645" y="7554"/>
                </a:cubicBezTo>
                <a:lnTo>
                  <a:pt x="2645" y="7554"/>
                </a:lnTo>
                <a:cubicBezTo>
                  <a:pt x="2644" y="7554"/>
                  <a:pt x="2652" y="7584"/>
                  <a:pt x="2677" y="7665"/>
                </a:cubicBezTo>
                <a:cubicBezTo>
                  <a:pt x="2614" y="7463"/>
                  <a:pt x="2563" y="7260"/>
                  <a:pt x="2522" y="7056"/>
                </a:cubicBezTo>
                <a:cubicBezTo>
                  <a:pt x="2431" y="6580"/>
                  <a:pt x="2420" y="6315"/>
                  <a:pt x="2456" y="5783"/>
                </a:cubicBezTo>
                <a:cubicBezTo>
                  <a:pt x="2539" y="4548"/>
                  <a:pt x="2955" y="3358"/>
                  <a:pt x="3466" y="2241"/>
                </a:cubicBezTo>
                <a:cubicBezTo>
                  <a:pt x="3543" y="2073"/>
                  <a:pt x="3290" y="1635"/>
                  <a:pt x="3226" y="1525"/>
                </a:cubicBezTo>
                <a:cubicBezTo>
                  <a:pt x="3036" y="1191"/>
                  <a:pt x="2776" y="869"/>
                  <a:pt x="2504" y="599"/>
                </a:cubicBezTo>
                <a:cubicBezTo>
                  <a:pt x="2352" y="448"/>
                  <a:pt x="1904" y="0"/>
                  <a:pt x="1603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3"/>
          <p:cNvSpPr/>
          <p:nvPr/>
        </p:nvSpPr>
        <p:spPr>
          <a:xfrm>
            <a:off x="715108" y="4449438"/>
            <a:ext cx="246230" cy="229772"/>
          </a:xfrm>
          <a:custGeom>
            <a:avLst/>
            <a:gdLst/>
            <a:ahLst/>
            <a:cxnLst/>
            <a:rect l="l" t="t" r="r" b="b"/>
            <a:pathLst>
              <a:path w="8498" h="7930" extrusionOk="0">
                <a:moveTo>
                  <a:pt x="5850" y="1"/>
                </a:moveTo>
                <a:cubicBezTo>
                  <a:pt x="4962" y="1555"/>
                  <a:pt x="3595" y="2685"/>
                  <a:pt x="2149" y="3881"/>
                </a:cubicBezTo>
                <a:cubicBezTo>
                  <a:pt x="1424" y="4482"/>
                  <a:pt x="673" y="5102"/>
                  <a:pt x="0" y="5774"/>
                </a:cubicBezTo>
                <a:lnTo>
                  <a:pt x="2155" y="7929"/>
                </a:lnTo>
                <a:cubicBezTo>
                  <a:pt x="2726" y="7358"/>
                  <a:pt x="3389" y="6811"/>
                  <a:pt x="4092" y="6231"/>
                </a:cubicBezTo>
                <a:cubicBezTo>
                  <a:pt x="5611" y="4974"/>
                  <a:pt x="7333" y="3551"/>
                  <a:pt x="8498" y="1512"/>
                </a:cubicBezTo>
                <a:lnTo>
                  <a:pt x="5850" y="1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17"/>
          <p:cNvGrpSpPr/>
          <p:nvPr/>
        </p:nvGrpSpPr>
        <p:grpSpPr>
          <a:xfrm>
            <a:off x="10900" y="0"/>
            <a:ext cx="9142800" cy="5143500"/>
            <a:chOff x="10900" y="0"/>
            <a:chExt cx="9142800" cy="5143500"/>
          </a:xfrm>
        </p:grpSpPr>
        <p:cxnSp>
          <p:nvCxnSpPr>
            <p:cNvPr id="587" name="Google Shape;587;p17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17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17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17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17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17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17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17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17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17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17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17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17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17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17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17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17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17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17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17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17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17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17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17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17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17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17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17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15" name="Google Shape;615;p17"/>
          <p:cNvGrpSpPr/>
          <p:nvPr/>
        </p:nvGrpSpPr>
        <p:grpSpPr>
          <a:xfrm>
            <a:off x="-44062" y="-749742"/>
            <a:ext cx="9384877" cy="6019445"/>
            <a:chOff x="-44062" y="-749742"/>
            <a:chExt cx="9384877" cy="6019445"/>
          </a:xfrm>
        </p:grpSpPr>
        <p:sp>
          <p:nvSpPr>
            <p:cNvPr id="616" name="Google Shape;616;p17"/>
            <p:cNvSpPr/>
            <p:nvPr/>
          </p:nvSpPr>
          <p:spPr>
            <a:xfrm>
              <a:off x="165315" y="2970308"/>
              <a:ext cx="340398" cy="375255"/>
            </a:xfrm>
            <a:custGeom>
              <a:avLst/>
              <a:gdLst/>
              <a:ahLst/>
              <a:cxnLst/>
              <a:rect l="l" t="t" r="r" b="b"/>
              <a:pathLst>
                <a:path w="11748" h="12951" extrusionOk="0">
                  <a:moveTo>
                    <a:pt x="2065" y="1"/>
                  </a:moveTo>
                  <a:cubicBezTo>
                    <a:pt x="1319" y="1"/>
                    <a:pt x="488" y="136"/>
                    <a:pt x="417" y="513"/>
                  </a:cubicBezTo>
                  <a:cubicBezTo>
                    <a:pt x="160" y="1879"/>
                    <a:pt x="0" y="3428"/>
                    <a:pt x="608" y="4730"/>
                  </a:cubicBezTo>
                  <a:cubicBezTo>
                    <a:pt x="1026" y="5631"/>
                    <a:pt x="1766" y="6254"/>
                    <a:pt x="2646" y="6678"/>
                  </a:cubicBezTo>
                  <a:cubicBezTo>
                    <a:pt x="3565" y="7119"/>
                    <a:pt x="4547" y="7373"/>
                    <a:pt x="5510" y="7692"/>
                  </a:cubicBezTo>
                  <a:cubicBezTo>
                    <a:pt x="6416" y="7993"/>
                    <a:pt x="7175" y="8275"/>
                    <a:pt x="7867" y="8994"/>
                  </a:cubicBezTo>
                  <a:cubicBezTo>
                    <a:pt x="8808" y="9972"/>
                    <a:pt x="8907" y="11419"/>
                    <a:pt x="8798" y="12704"/>
                  </a:cubicBezTo>
                  <a:cubicBezTo>
                    <a:pt x="8780" y="12905"/>
                    <a:pt x="9222" y="12951"/>
                    <a:pt x="9626" y="12951"/>
                  </a:cubicBezTo>
                  <a:cubicBezTo>
                    <a:pt x="9914" y="12951"/>
                    <a:pt x="10184" y="12928"/>
                    <a:pt x="10255" y="12921"/>
                  </a:cubicBezTo>
                  <a:cubicBezTo>
                    <a:pt x="10520" y="12894"/>
                    <a:pt x="11608" y="12825"/>
                    <a:pt x="11642" y="12424"/>
                  </a:cubicBezTo>
                  <a:cubicBezTo>
                    <a:pt x="11747" y="11189"/>
                    <a:pt x="11640" y="9918"/>
                    <a:pt x="10888" y="8889"/>
                  </a:cubicBezTo>
                  <a:cubicBezTo>
                    <a:pt x="10305" y="8095"/>
                    <a:pt x="9408" y="7638"/>
                    <a:pt x="8507" y="7294"/>
                  </a:cubicBezTo>
                  <a:cubicBezTo>
                    <a:pt x="6779" y="6638"/>
                    <a:pt x="4651" y="6461"/>
                    <a:pt x="3622" y="4774"/>
                  </a:cubicBezTo>
                  <a:cubicBezTo>
                    <a:pt x="2807" y="3438"/>
                    <a:pt x="2986" y="1695"/>
                    <a:pt x="3261" y="233"/>
                  </a:cubicBezTo>
                  <a:cubicBezTo>
                    <a:pt x="3286" y="101"/>
                    <a:pt x="2707" y="1"/>
                    <a:pt x="206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-44062" y="3571652"/>
              <a:ext cx="759174" cy="1698051"/>
            </a:xfrm>
            <a:custGeom>
              <a:avLst/>
              <a:gdLst/>
              <a:ahLst/>
              <a:cxnLst/>
              <a:rect l="l" t="t" r="r" b="b"/>
              <a:pathLst>
                <a:path w="26201" h="58604" extrusionOk="0">
                  <a:moveTo>
                    <a:pt x="5742" y="22424"/>
                  </a:moveTo>
                  <a:cubicBezTo>
                    <a:pt x="5704" y="22426"/>
                    <a:pt x="5689" y="22426"/>
                    <a:pt x="5687" y="22426"/>
                  </a:cubicBezTo>
                  <a:cubicBezTo>
                    <a:pt x="5683" y="22426"/>
                    <a:pt x="5717" y="22425"/>
                    <a:pt x="5742" y="22424"/>
                  </a:cubicBezTo>
                  <a:close/>
                  <a:moveTo>
                    <a:pt x="15230" y="22608"/>
                  </a:moveTo>
                  <a:lnTo>
                    <a:pt x="15230" y="22608"/>
                  </a:lnTo>
                  <a:cubicBezTo>
                    <a:pt x="15231" y="22608"/>
                    <a:pt x="15232" y="22608"/>
                    <a:pt x="15233" y="22608"/>
                  </a:cubicBezTo>
                  <a:lnTo>
                    <a:pt x="15233" y="22608"/>
                  </a:lnTo>
                  <a:cubicBezTo>
                    <a:pt x="15231" y="22608"/>
                    <a:pt x="15230" y="22608"/>
                    <a:pt x="15230" y="22608"/>
                  </a:cubicBezTo>
                  <a:close/>
                  <a:moveTo>
                    <a:pt x="15790" y="22813"/>
                  </a:moveTo>
                  <a:lnTo>
                    <a:pt x="15790" y="22813"/>
                  </a:lnTo>
                  <a:cubicBezTo>
                    <a:pt x="15802" y="22823"/>
                    <a:pt x="15812" y="22831"/>
                    <a:pt x="15820" y="22837"/>
                  </a:cubicBezTo>
                  <a:lnTo>
                    <a:pt x="15820" y="22837"/>
                  </a:lnTo>
                  <a:cubicBezTo>
                    <a:pt x="15810" y="22829"/>
                    <a:pt x="15800" y="22822"/>
                    <a:pt x="15791" y="22813"/>
                  </a:cubicBezTo>
                  <a:lnTo>
                    <a:pt x="15791" y="22813"/>
                  </a:lnTo>
                  <a:cubicBezTo>
                    <a:pt x="15791" y="22813"/>
                    <a:pt x="15791" y="22813"/>
                    <a:pt x="15790" y="22813"/>
                  </a:cubicBezTo>
                  <a:close/>
                  <a:moveTo>
                    <a:pt x="15987" y="22959"/>
                  </a:moveTo>
                  <a:cubicBezTo>
                    <a:pt x="16003" y="22971"/>
                    <a:pt x="16020" y="22982"/>
                    <a:pt x="16035" y="22994"/>
                  </a:cubicBezTo>
                  <a:cubicBezTo>
                    <a:pt x="16016" y="22980"/>
                    <a:pt x="16000" y="22968"/>
                    <a:pt x="15987" y="22959"/>
                  </a:cubicBezTo>
                  <a:close/>
                  <a:moveTo>
                    <a:pt x="16201" y="23148"/>
                  </a:moveTo>
                  <a:cubicBezTo>
                    <a:pt x="16275" y="23214"/>
                    <a:pt x="16300" y="23237"/>
                    <a:pt x="16300" y="23237"/>
                  </a:cubicBezTo>
                  <a:cubicBezTo>
                    <a:pt x="16300" y="23237"/>
                    <a:pt x="16243" y="23186"/>
                    <a:pt x="16201" y="23148"/>
                  </a:cubicBezTo>
                  <a:close/>
                  <a:moveTo>
                    <a:pt x="16412" y="25138"/>
                  </a:moveTo>
                  <a:lnTo>
                    <a:pt x="16412" y="25138"/>
                  </a:lnTo>
                  <a:cubicBezTo>
                    <a:pt x="16412" y="25139"/>
                    <a:pt x="16411" y="25140"/>
                    <a:pt x="16411" y="25141"/>
                  </a:cubicBezTo>
                  <a:lnTo>
                    <a:pt x="16411" y="25141"/>
                  </a:lnTo>
                  <a:cubicBezTo>
                    <a:pt x="16411" y="25140"/>
                    <a:pt x="16412" y="25139"/>
                    <a:pt x="16412" y="25138"/>
                  </a:cubicBezTo>
                  <a:close/>
                  <a:moveTo>
                    <a:pt x="19352" y="36701"/>
                  </a:moveTo>
                  <a:cubicBezTo>
                    <a:pt x="19353" y="36701"/>
                    <a:pt x="19353" y="36701"/>
                    <a:pt x="19354" y="36701"/>
                  </a:cubicBezTo>
                  <a:lnTo>
                    <a:pt x="19354" y="36701"/>
                  </a:lnTo>
                  <a:cubicBezTo>
                    <a:pt x="19354" y="36705"/>
                    <a:pt x="19353" y="36710"/>
                    <a:pt x="19353" y="36714"/>
                  </a:cubicBezTo>
                  <a:lnTo>
                    <a:pt x="19353" y="36714"/>
                  </a:lnTo>
                  <a:cubicBezTo>
                    <a:pt x="19353" y="36709"/>
                    <a:pt x="19353" y="36705"/>
                    <a:pt x="19352" y="36701"/>
                  </a:cubicBezTo>
                  <a:close/>
                  <a:moveTo>
                    <a:pt x="17957" y="36354"/>
                  </a:moveTo>
                  <a:cubicBezTo>
                    <a:pt x="18149" y="36354"/>
                    <a:pt x="18350" y="36377"/>
                    <a:pt x="18618" y="36421"/>
                  </a:cubicBezTo>
                  <a:cubicBezTo>
                    <a:pt x="18581" y="36415"/>
                    <a:pt x="18561" y="36413"/>
                    <a:pt x="18556" y="36413"/>
                  </a:cubicBezTo>
                  <a:cubicBezTo>
                    <a:pt x="18528" y="36413"/>
                    <a:pt x="18808" y="36472"/>
                    <a:pt x="18866" y="36490"/>
                  </a:cubicBezTo>
                  <a:cubicBezTo>
                    <a:pt x="18922" y="36508"/>
                    <a:pt x="18978" y="36530"/>
                    <a:pt x="19034" y="36546"/>
                  </a:cubicBezTo>
                  <a:cubicBezTo>
                    <a:pt x="19046" y="36549"/>
                    <a:pt x="19057" y="36552"/>
                    <a:pt x="19067" y="36555"/>
                  </a:cubicBezTo>
                  <a:lnTo>
                    <a:pt x="19067" y="36555"/>
                  </a:lnTo>
                  <a:cubicBezTo>
                    <a:pt x="19075" y="36559"/>
                    <a:pt x="19085" y="36564"/>
                    <a:pt x="19096" y="36570"/>
                  </a:cubicBezTo>
                  <a:cubicBezTo>
                    <a:pt x="19181" y="36613"/>
                    <a:pt x="19265" y="36655"/>
                    <a:pt x="19348" y="36698"/>
                  </a:cubicBezTo>
                  <a:lnTo>
                    <a:pt x="19348" y="36698"/>
                  </a:lnTo>
                  <a:cubicBezTo>
                    <a:pt x="19350" y="36708"/>
                    <a:pt x="19351" y="36718"/>
                    <a:pt x="19353" y="36728"/>
                  </a:cubicBezTo>
                  <a:lnTo>
                    <a:pt x="19353" y="36728"/>
                  </a:lnTo>
                  <a:cubicBezTo>
                    <a:pt x="19352" y="36754"/>
                    <a:pt x="19348" y="36785"/>
                    <a:pt x="19340" y="36816"/>
                  </a:cubicBezTo>
                  <a:cubicBezTo>
                    <a:pt x="19323" y="36888"/>
                    <a:pt x="19299" y="36960"/>
                    <a:pt x="19280" y="37032"/>
                  </a:cubicBezTo>
                  <a:cubicBezTo>
                    <a:pt x="19276" y="37048"/>
                    <a:pt x="19273" y="37061"/>
                    <a:pt x="19271" y="37070"/>
                  </a:cubicBezTo>
                  <a:lnTo>
                    <a:pt x="19271" y="37070"/>
                  </a:lnTo>
                  <a:cubicBezTo>
                    <a:pt x="19264" y="37079"/>
                    <a:pt x="19254" y="37092"/>
                    <a:pt x="19241" y="37111"/>
                  </a:cubicBezTo>
                  <a:cubicBezTo>
                    <a:pt x="19142" y="37257"/>
                    <a:pt x="19054" y="37402"/>
                    <a:pt x="18938" y="37535"/>
                  </a:cubicBezTo>
                  <a:cubicBezTo>
                    <a:pt x="18876" y="37607"/>
                    <a:pt x="18808" y="37674"/>
                    <a:pt x="18743" y="37742"/>
                  </a:cubicBezTo>
                  <a:cubicBezTo>
                    <a:pt x="18708" y="37778"/>
                    <a:pt x="18671" y="37810"/>
                    <a:pt x="18634" y="37843"/>
                  </a:cubicBezTo>
                  <a:cubicBezTo>
                    <a:pt x="18631" y="37846"/>
                    <a:pt x="18628" y="37849"/>
                    <a:pt x="18625" y="37852"/>
                  </a:cubicBezTo>
                  <a:lnTo>
                    <a:pt x="18625" y="37852"/>
                  </a:lnTo>
                  <a:cubicBezTo>
                    <a:pt x="18623" y="37853"/>
                    <a:pt x="18622" y="37854"/>
                    <a:pt x="18620" y="37856"/>
                  </a:cubicBezTo>
                  <a:cubicBezTo>
                    <a:pt x="18451" y="37993"/>
                    <a:pt x="18273" y="38123"/>
                    <a:pt x="18091" y="38243"/>
                  </a:cubicBezTo>
                  <a:cubicBezTo>
                    <a:pt x="17679" y="38506"/>
                    <a:pt x="17243" y="38733"/>
                    <a:pt x="16791" y="38921"/>
                  </a:cubicBezTo>
                  <a:cubicBezTo>
                    <a:pt x="16233" y="39158"/>
                    <a:pt x="15938" y="39255"/>
                    <a:pt x="15351" y="39401"/>
                  </a:cubicBezTo>
                  <a:cubicBezTo>
                    <a:pt x="14819" y="39535"/>
                    <a:pt x="14276" y="39629"/>
                    <a:pt x="13730" y="39680"/>
                  </a:cubicBezTo>
                  <a:cubicBezTo>
                    <a:pt x="13608" y="39691"/>
                    <a:pt x="13487" y="39701"/>
                    <a:pt x="13364" y="39707"/>
                  </a:cubicBezTo>
                  <a:cubicBezTo>
                    <a:pt x="13348" y="39708"/>
                    <a:pt x="13332" y="39709"/>
                    <a:pt x="13315" y="39710"/>
                  </a:cubicBezTo>
                  <a:lnTo>
                    <a:pt x="13315" y="39710"/>
                  </a:lnTo>
                  <a:cubicBezTo>
                    <a:pt x="13600" y="39178"/>
                    <a:pt x="13950" y="38677"/>
                    <a:pt x="14359" y="38222"/>
                  </a:cubicBezTo>
                  <a:cubicBezTo>
                    <a:pt x="15102" y="37394"/>
                    <a:pt x="16144" y="36693"/>
                    <a:pt x="17152" y="36466"/>
                  </a:cubicBezTo>
                  <a:cubicBezTo>
                    <a:pt x="17487" y="36390"/>
                    <a:pt x="17715" y="36354"/>
                    <a:pt x="17957" y="36354"/>
                  </a:cubicBezTo>
                  <a:close/>
                  <a:moveTo>
                    <a:pt x="9409" y="1"/>
                  </a:moveTo>
                  <a:cubicBezTo>
                    <a:pt x="9281" y="1"/>
                    <a:pt x="9160" y="30"/>
                    <a:pt x="9057" y="97"/>
                  </a:cubicBezTo>
                  <a:lnTo>
                    <a:pt x="9057" y="94"/>
                  </a:lnTo>
                  <a:cubicBezTo>
                    <a:pt x="7445" y="1132"/>
                    <a:pt x="6145" y="2683"/>
                    <a:pt x="5023" y="4215"/>
                  </a:cubicBezTo>
                  <a:cubicBezTo>
                    <a:pt x="3600" y="6163"/>
                    <a:pt x="2415" y="8275"/>
                    <a:pt x="1491" y="10505"/>
                  </a:cubicBezTo>
                  <a:cubicBezTo>
                    <a:pt x="633" y="12581"/>
                    <a:pt x="1" y="14816"/>
                    <a:pt x="69" y="17082"/>
                  </a:cubicBezTo>
                  <a:cubicBezTo>
                    <a:pt x="98" y="18048"/>
                    <a:pt x="288" y="19039"/>
                    <a:pt x="702" y="19917"/>
                  </a:cubicBezTo>
                  <a:cubicBezTo>
                    <a:pt x="1183" y="20938"/>
                    <a:pt x="1863" y="22077"/>
                    <a:pt x="2838" y="22906"/>
                  </a:cubicBezTo>
                  <a:cubicBezTo>
                    <a:pt x="3949" y="23851"/>
                    <a:pt x="5280" y="24228"/>
                    <a:pt x="6653" y="24228"/>
                  </a:cubicBezTo>
                  <a:cubicBezTo>
                    <a:pt x="7272" y="24228"/>
                    <a:pt x="7899" y="24151"/>
                    <a:pt x="8519" y="24017"/>
                  </a:cubicBezTo>
                  <a:cubicBezTo>
                    <a:pt x="10343" y="23619"/>
                    <a:pt x="12084" y="22830"/>
                    <a:pt x="13946" y="22600"/>
                  </a:cubicBezTo>
                  <a:cubicBezTo>
                    <a:pt x="14224" y="22565"/>
                    <a:pt x="14376" y="22546"/>
                    <a:pt x="14541" y="22546"/>
                  </a:cubicBezTo>
                  <a:cubicBezTo>
                    <a:pt x="14671" y="22546"/>
                    <a:pt x="14809" y="22558"/>
                    <a:pt x="15025" y="22582"/>
                  </a:cubicBezTo>
                  <a:cubicBezTo>
                    <a:pt x="15105" y="22592"/>
                    <a:pt x="15184" y="22604"/>
                    <a:pt x="15263" y="22616"/>
                  </a:cubicBezTo>
                  <a:lnTo>
                    <a:pt x="15263" y="22616"/>
                  </a:lnTo>
                  <a:cubicBezTo>
                    <a:pt x="15303" y="22626"/>
                    <a:pt x="15343" y="22635"/>
                    <a:pt x="15382" y="22647"/>
                  </a:cubicBezTo>
                  <a:cubicBezTo>
                    <a:pt x="15457" y="22671"/>
                    <a:pt x="15533" y="22698"/>
                    <a:pt x="15609" y="22723"/>
                  </a:cubicBezTo>
                  <a:lnTo>
                    <a:pt x="15609" y="22723"/>
                  </a:lnTo>
                  <a:cubicBezTo>
                    <a:pt x="15659" y="22749"/>
                    <a:pt x="15712" y="22774"/>
                    <a:pt x="15764" y="22799"/>
                  </a:cubicBezTo>
                  <a:cubicBezTo>
                    <a:pt x="15773" y="22804"/>
                    <a:pt x="15782" y="22809"/>
                    <a:pt x="15790" y="22813"/>
                  </a:cubicBezTo>
                  <a:lnTo>
                    <a:pt x="15790" y="22813"/>
                  </a:lnTo>
                  <a:cubicBezTo>
                    <a:pt x="15786" y="22810"/>
                    <a:pt x="15782" y="22806"/>
                    <a:pt x="15778" y="22803"/>
                  </a:cubicBezTo>
                  <a:lnTo>
                    <a:pt x="15778" y="22803"/>
                  </a:lnTo>
                  <a:cubicBezTo>
                    <a:pt x="15782" y="22806"/>
                    <a:pt x="15786" y="22810"/>
                    <a:pt x="15791" y="22813"/>
                  </a:cubicBezTo>
                  <a:lnTo>
                    <a:pt x="15791" y="22813"/>
                  </a:lnTo>
                  <a:cubicBezTo>
                    <a:pt x="15850" y="22846"/>
                    <a:pt x="15877" y="22870"/>
                    <a:pt x="15871" y="22870"/>
                  </a:cubicBezTo>
                  <a:cubicBezTo>
                    <a:pt x="15867" y="22870"/>
                    <a:pt x="15850" y="22860"/>
                    <a:pt x="15820" y="22837"/>
                  </a:cubicBezTo>
                  <a:lnTo>
                    <a:pt x="15820" y="22837"/>
                  </a:lnTo>
                  <a:cubicBezTo>
                    <a:pt x="15863" y="22870"/>
                    <a:pt x="15908" y="22902"/>
                    <a:pt x="15952" y="22933"/>
                  </a:cubicBezTo>
                  <a:lnTo>
                    <a:pt x="15952" y="22933"/>
                  </a:lnTo>
                  <a:cubicBezTo>
                    <a:pt x="15943" y="22928"/>
                    <a:pt x="15939" y="22925"/>
                    <a:pt x="15938" y="22925"/>
                  </a:cubicBezTo>
                  <a:cubicBezTo>
                    <a:pt x="15932" y="22925"/>
                    <a:pt x="16115" y="23070"/>
                    <a:pt x="16171" y="23120"/>
                  </a:cubicBezTo>
                  <a:cubicBezTo>
                    <a:pt x="16179" y="23127"/>
                    <a:pt x="16186" y="23134"/>
                    <a:pt x="16193" y="23140"/>
                  </a:cubicBezTo>
                  <a:lnTo>
                    <a:pt x="16193" y="23140"/>
                  </a:lnTo>
                  <a:cubicBezTo>
                    <a:pt x="16230" y="23176"/>
                    <a:pt x="16269" y="23210"/>
                    <a:pt x="16305" y="23247"/>
                  </a:cubicBezTo>
                  <a:cubicBezTo>
                    <a:pt x="16361" y="23306"/>
                    <a:pt x="16413" y="23376"/>
                    <a:pt x="16472" y="23428"/>
                  </a:cubicBezTo>
                  <a:lnTo>
                    <a:pt x="16472" y="23428"/>
                  </a:lnTo>
                  <a:cubicBezTo>
                    <a:pt x="16392" y="23356"/>
                    <a:pt x="16363" y="23330"/>
                    <a:pt x="16362" y="23330"/>
                  </a:cubicBezTo>
                  <a:lnTo>
                    <a:pt x="16362" y="23330"/>
                  </a:lnTo>
                  <a:cubicBezTo>
                    <a:pt x="16361" y="23330"/>
                    <a:pt x="16447" y="23411"/>
                    <a:pt x="16489" y="23467"/>
                  </a:cubicBezTo>
                  <a:cubicBezTo>
                    <a:pt x="16498" y="23480"/>
                    <a:pt x="16506" y="23493"/>
                    <a:pt x="16514" y="23507"/>
                  </a:cubicBezTo>
                  <a:lnTo>
                    <a:pt x="16514" y="23507"/>
                  </a:lnTo>
                  <a:cubicBezTo>
                    <a:pt x="16539" y="23572"/>
                    <a:pt x="16567" y="23639"/>
                    <a:pt x="16597" y="23700"/>
                  </a:cubicBezTo>
                  <a:cubicBezTo>
                    <a:pt x="16601" y="23708"/>
                    <a:pt x="16605" y="23715"/>
                    <a:pt x="16608" y="23721"/>
                  </a:cubicBezTo>
                  <a:lnTo>
                    <a:pt x="16608" y="23721"/>
                  </a:lnTo>
                  <a:cubicBezTo>
                    <a:pt x="16608" y="23723"/>
                    <a:pt x="16608" y="23724"/>
                    <a:pt x="16609" y="23726"/>
                  </a:cubicBezTo>
                  <a:cubicBezTo>
                    <a:pt x="16621" y="23802"/>
                    <a:pt x="16639" y="23878"/>
                    <a:pt x="16647" y="23956"/>
                  </a:cubicBezTo>
                  <a:cubicBezTo>
                    <a:pt x="16653" y="24025"/>
                    <a:pt x="16655" y="24092"/>
                    <a:pt x="16658" y="24160"/>
                  </a:cubicBezTo>
                  <a:cubicBezTo>
                    <a:pt x="16658" y="24162"/>
                    <a:pt x="16658" y="24163"/>
                    <a:pt x="16658" y="24164"/>
                  </a:cubicBezTo>
                  <a:lnTo>
                    <a:pt x="16658" y="24164"/>
                  </a:lnTo>
                  <a:cubicBezTo>
                    <a:pt x="16656" y="24191"/>
                    <a:pt x="16654" y="24219"/>
                    <a:pt x="16650" y="24245"/>
                  </a:cubicBezTo>
                  <a:cubicBezTo>
                    <a:pt x="16609" y="24560"/>
                    <a:pt x="16524" y="24868"/>
                    <a:pt x="16401" y="25160"/>
                  </a:cubicBezTo>
                  <a:cubicBezTo>
                    <a:pt x="16400" y="25163"/>
                    <a:pt x="16398" y="25166"/>
                    <a:pt x="16397" y="25169"/>
                  </a:cubicBezTo>
                  <a:lnTo>
                    <a:pt x="16397" y="25169"/>
                  </a:lnTo>
                  <a:cubicBezTo>
                    <a:pt x="16382" y="25201"/>
                    <a:pt x="16367" y="25233"/>
                    <a:pt x="16351" y="25264"/>
                  </a:cubicBezTo>
                  <a:cubicBezTo>
                    <a:pt x="16313" y="25339"/>
                    <a:pt x="16275" y="25413"/>
                    <a:pt x="16235" y="25486"/>
                  </a:cubicBezTo>
                  <a:cubicBezTo>
                    <a:pt x="16137" y="25664"/>
                    <a:pt x="16032" y="25835"/>
                    <a:pt x="15920" y="26001"/>
                  </a:cubicBezTo>
                  <a:cubicBezTo>
                    <a:pt x="15690" y="26344"/>
                    <a:pt x="15442" y="26673"/>
                    <a:pt x="15177" y="26991"/>
                  </a:cubicBezTo>
                  <a:cubicBezTo>
                    <a:pt x="13966" y="28456"/>
                    <a:pt x="12552" y="29742"/>
                    <a:pt x="11243" y="31118"/>
                  </a:cubicBezTo>
                  <a:cubicBezTo>
                    <a:pt x="10048" y="32372"/>
                    <a:pt x="8782" y="33752"/>
                    <a:pt x="8226" y="35431"/>
                  </a:cubicBezTo>
                  <a:cubicBezTo>
                    <a:pt x="7701" y="37022"/>
                    <a:pt x="8263" y="38848"/>
                    <a:pt x="9484" y="39968"/>
                  </a:cubicBezTo>
                  <a:cubicBezTo>
                    <a:pt x="9800" y="40258"/>
                    <a:pt x="10141" y="40502"/>
                    <a:pt x="10499" y="40704"/>
                  </a:cubicBezTo>
                  <a:lnTo>
                    <a:pt x="10499" y="40704"/>
                  </a:lnTo>
                  <a:cubicBezTo>
                    <a:pt x="10290" y="41706"/>
                    <a:pt x="10257" y="42744"/>
                    <a:pt x="10420" y="43759"/>
                  </a:cubicBezTo>
                  <a:cubicBezTo>
                    <a:pt x="10829" y="46302"/>
                    <a:pt x="12410" y="48773"/>
                    <a:pt x="14509" y="50262"/>
                  </a:cubicBezTo>
                  <a:cubicBezTo>
                    <a:pt x="16198" y="51460"/>
                    <a:pt x="18182" y="51989"/>
                    <a:pt x="20141" y="52561"/>
                  </a:cubicBezTo>
                  <a:cubicBezTo>
                    <a:pt x="20575" y="52687"/>
                    <a:pt x="21010" y="52820"/>
                    <a:pt x="21436" y="52973"/>
                  </a:cubicBezTo>
                  <a:cubicBezTo>
                    <a:pt x="21532" y="53007"/>
                    <a:pt x="21628" y="53042"/>
                    <a:pt x="21724" y="53079"/>
                  </a:cubicBezTo>
                  <a:cubicBezTo>
                    <a:pt x="21774" y="53099"/>
                    <a:pt x="21853" y="53132"/>
                    <a:pt x="21887" y="53146"/>
                  </a:cubicBezTo>
                  <a:lnTo>
                    <a:pt x="21887" y="53146"/>
                  </a:lnTo>
                  <a:cubicBezTo>
                    <a:pt x="22068" y="53227"/>
                    <a:pt x="22249" y="53310"/>
                    <a:pt x="22424" y="53403"/>
                  </a:cubicBezTo>
                  <a:cubicBezTo>
                    <a:pt x="22510" y="53448"/>
                    <a:pt x="22593" y="53496"/>
                    <a:pt x="22676" y="53544"/>
                  </a:cubicBezTo>
                  <a:cubicBezTo>
                    <a:pt x="22684" y="53548"/>
                    <a:pt x="22692" y="53552"/>
                    <a:pt x="22699" y="53556"/>
                  </a:cubicBezTo>
                  <a:lnTo>
                    <a:pt x="22699" y="53556"/>
                  </a:lnTo>
                  <a:cubicBezTo>
                    <a:pt x="22704" y="53560"/>
                    <a:pt x="22710" y="53565"/>
                    <a:pt x="22718" y="53571"/>
                  </a:cubicBezTo>
                  <a:cubicBezTo>
                    <a:pt x="22793" y="53628"/>
                    <a:pt x="22873" y="53678"/>
                    <a:pt x="22948" y="53735"/>
                  </a:cubicBezTo>
                  <a:cubicBezTo>
                    <a:pt x="23010" y="53783"/>
                    <a:pt x="23129" y="53916"/>
                    <a:pt x="23133" y="53916"/>
                  </a:cubicBezTo>
                  <a:cubicBezTo>
                    <a:pt x="23135" y="53916"/>
                    <a:pt x="23112" y="53888"/>
                    <a:pt x="23049" y="53811"/>
                  </a:cubicBezTo>
                  <a:lnTo>
                    <a:pt x="23049" y="53811"/>
                  </a:lnTo>
                  <a:cubicBezTo>
                    <a:pt x="23108" y="53882"/>
                    <a:pt x="23183" y="53941"/>
                    <a:pt x="23246" y="54007"/>
                  </a:cubicBezTo>
                  <a:cubicBezTo>
                    <a:pt x="23295" y="54059"/>
                    <a:pt x="23361" y="54139"/>
                    <a:pt x="23363" y="54139"/>
                  </a:cubicBezTo>
                  <a:cubicBezTo>
                    <a:pt x="23363" y="54139"/>
                    <a:pt x="23363" y="54139"/>
                    <a:pt x="23363" y="54139"/>
                  </a:cubicBezTo>
                  <a:lnTo>
                    <a:pt x="23363" y="54139"/>
                  </a:lnTo>
                  <a:cubicBezTo>
                    <a:pt x="23399" y="54187"/>
                    <a:pt x="23434" y="54236"/>
                    <a:pt x="23468" y="54285"/>
                  </a:cubicBezTo>
                  <a:cubicBezTo>
                    <a:pt x="23492" y="54319"/>
                    <a:pt x="23607" y="54516"/>
                    <a:pt x="23612" y="54516"/>
                  </a:cubicBezTo>
                  <a:cubicBezTo>
                    <a:pt x="23613" y="54516"/>
                    <a:pt x="23604" y="54497"/>
                    <a:pt x="23579" y="54448"/>
                  </a:cubicBezTo>
                  <a:lnTo>
                    <a:pt x="23579" y="54448"/>
                  </a:lnTo>
                  <a:cubicBezTo>
                    <a:pt x="24016" y="55277"/>
                    <a:pt x="24114" y="56167"/>
                    <a:pt x="24067" y="57165"/>
                  </a:cubicBezTo>
                  <a:cubicBezTo>
                    <a:pt x="24040" y="57731"/>
                    <a:pt x="24456" y="58196"/>
                    <a:pt x="24941" y="58443"/>
                  </a:cubicBezTo>
                  <a:cubicBezTo>
                    <a:pt x="25080" y="58514"/>
                    <a:pt x="25373" y="58604"/>
                    <a:pt x="25634" y="58604"/>
                  </a:cubicBezTo>
                  <a:cubicBezTo>
                    <a:pt x="25894" y="58604"/>
                    <a:pt x="26124" y="58515"/>
                    <a:pt x="26136" y="58231"/>
                  </a:cubicBezTo>
                  <a:cubicBezTo>
                    <a:pt x="26200" y="56865"/>
                    <a:pt x="26050" y="55539"/>
                    <a:pt x="25369" y="54330"/>
                  </a:cubicBezTo>
                  <a:cubicBezTo>
                    <a:pt x="24801" y="53318"/>
                    <a:pt x="23892" y="52555"/>
                    <a:pt x="22892" y="51992"/>
                  </a:cubicBezTo>
                  <a:cubicBezTo>
                    <a:pt x="20999" y="50926"/>
                    <a:pt x="18775" y="50634"/>
                    <a:pt x="16767" y="49853"/>
                  </a:cubicBezTo>
                  <a:lnTo>
                    <a:pt x="16767" y="49853"/>
                  </a:lnTo>
                  <a:cubicBezTo>
                    <a:pt x="16768" y="49853"/>
                    <a:pt x="16768" y="49853"/>
                    <a:pt x="16768" y="49853"/>
                  </a:cubicBezTo>
                  <a:cubicBezTo>
                    <a:pt x="16768" y="49853"/>
                    <a:pt x="16767" y="49853"/>
                    <a:pt x="16766" y="49852"/>
                  </a:cubicBezTo>
                  <a:lnTo>
                    <a:pt x="16766" y="49852"/>
                  </a:lnTo>
                  <a:cubicBezTo>
                    <a:pt x="16767" y="49853"/>
                    <a:pt x="16767" y="49853"/>
                    <a:pt x="16767" y="49853"/>
                  </a:cubicBezTo>
                  <a:lnTo>
                    <a:pt x="16767" y="49853"/>
                  </a:lnTo>
                  <a:cubicBezTo>
                    <a:pt x="16763" y="49851"/>
                    <a:pt x="16759" y="49849"/>
                    <a:pt x="16753" y="49847"/>
                  </a:cubicBezTo>
                  <a:lnTo>
                    <a:pt x="16753" y="49847"/>
                  </a:lnTo>
                  <a:cubicBezTo>
                    <a:pt x="16758" y="49849"/>
                    <a:pt x="16762" y="49851"/>
                    <a:pt x="16766" y="49852"/>
                  </a:cubicBezTo>
                  <a:lnTo>
                    <a:pt x="16766" y="49852"/>
                  </a:lnTo>
                  <a:cubicBezTo>
                    <a:pt x="16764" y="49852"/>
                    <a:pt x="16762" y="49851"/>
                    <a:pt x="16760" y="49850"/>
                  </a:cubicBezTo>
                  <a:cubicBezTo>
                    <a:pt x="16688" y="49822"/>
                    <a:pt x="16664" y="49812"/>
                    <a:pt x="16665" y="49812"/>
                  </a:cubicBezTo>
                  <a:lnTo>
                    <a:pt x="16665" y="49812"/>
                  </a:lnTo>
                  <a:cubicBezTo>
                    <a:pt x="16666" y="49812"/>
                    <a:pt x="16721" y="49833"/>
                    <a:pt x="16753" y="49847"/>
                  </a:cubicBezTo>
                  <a:lnTo>
                    <a:pt x="16753" y="49847"/>
                  </a:lnTo>
                  <a:cubicBezTo>
                    <a:pt x="16699" y="49823"/>
                    <a:pt x="16647" y="49800"/>
                    <a:pt x="16594" y="49777"/>
                  </a:cubicBezTo>
                  <a:cubicBezTo>
                    <a:pt x="16463" y="49716"/>
                    <a:pt x="16334" y="49658"/>
                    <a:pt x="16206" y="49595"/>
                  </a:cubicBezTo>
                  <a:cubicBezTo>
                    <a:pt x="16093" y="49539"/>
                    <a:pt x="15981" y="49479"/>
                    <a:pt x="15869" y="49419"/>
                  </a:cubicBezTo>
                  <a:cubicBezTo>
                    <a:pt x="15800" y="49380"/>
                    <a:pt x="15732" y="49341"/>
                    <a:pt x="15663" y="49302"/>
                  </a:cubicBezTo>
                  <a:cubicBezTo>
                    <a:pt x="15648" y="49294"/>
                    <a:pt x="15593" y="49260"/>
                    <a:pt x="15552" y="49234"/>
                  </a:cubicBezTo>
                  <a:lnTo>
                    <a:pt x="15552" y="49234"/>
                  </a:lnTo>
                  <a:cubicBezTo>
                    <a:pt x="15489" y="49190"/>
                    <a:pt x="15355" y="49099"/>
                    <a:pt x="15332" y="49082"/>
                  </a:cubicBezTo>
                  <a:cubicBezTo>
                    <a:pt x="15214" y="48997"/>
                    <a:pt x="15104" y="48906"/>
                    <a:pt x="14989" y="48818"/>
                  </a:cubicBezTo>
                  <a:cubicBezTo>
                    <a:pt x="14978" y="48810"/>
                    <a:pt x="14963" y="48798"/>
                    <a:pt x="14949" y="48786"/>
                  </a:cubicBezTo>
                  <a:lnTo>
                    <a:pt x="14949" y="48786"/>
                  </a:lnTo>
                  <a:cubicBezTo>
                    <a:pt x="14920" y="48759"/>
                    <a:pt x="14891" y="48733"/>
                    <a:pt x="14863" y="48706"/>
                  </a:cubicBezTo>
                  <a:cubicBezTo>
                    <a:pt x="14708" y="48559"/>
                    <a:pt x="14561" y="48404"/>
                    <a:pt x="14417" y="48246"/>
                  </a:cubicBezTo>
                  <a:cubicBezTo>
                    <a:pt x="13541" y="47289"/>
                    <a:pt x="12856" y="46101"/>
                    <a:pt x="12578" y="44799"/>
                  </a:cubicBezTo>
                  <a:cubicBezTo>
                    <a:pt x="12337" y="43674"/>
                    <a:pt x="12370" y="42521"/>
                    <a:pt x="12647" y="41430"/>
                  </a:cubicBezTo>
                  <a:lnTo>
                    <a:pt x="12647" y="41430"/>
                  </a:lnTo>
                  <a:cubicBezTo>
                    <a:pt x="13099" y="41503"/>
                    <a:pt x="13561" y="41535"/>
                    <a:pt x="14025" y="41535"/>
                  </a:cubicBezTo>
                  <a:cubicBezTo>
                    <a:pt x="14196" y="41535"/>
                    <a:pt x="14367" y="41531"/>
                    <a:pt x="14538" y="41522"/>
                  </a:cubicBezTo>
                  <a:cubicBezTo>
                    <a:pt x="16157" y="41439"/>
                    <a:pt x="17828" y="40974"/>
                    <a:pt x="19248" y="40191"/>
                  </a:cubicBezTo>
                  <a:cubicBezTo>
                    <a:pt x="20278" y="39623"/>
                    <a:pt x="21519" y="38687"/>
                    <a:pt x="21438" y="37370"/>
                  </a:cubicBezTo>
                  <a:cubicBezTo>
                    <a:pt x="21372" y="36302"/>
                    <a:pt x="20462" y="35607"/>
                    <a:pt x="19582" y="35159"/>
                  </a:cubicBezTo>
                  <a:cubicBezTo>
                    <a:pt x="18782" y="34755"/>
                    <a:pt x="17912" y="34539"/>
                    <a:pt x="17024" y="34539"/>
                  </a:cubicBezTo>
                  <a:cubicBezTo>
                    <a:pt x="16859" y="34539"/>
                    <a:pt x="16694" y="34547"/>
                    <a:pt x="16529" y="34562"/>
                  </a:cubicBezTo>
                  <a:cubicBezTo>
                    <a:pt x="14628" y="34734"/>
                    <a:pt x="12934" y="36006"/>
                    <a:pt x="11867" y="37533"/>
                  </a:cubicBezTo>
                  <a:cubicBezTo>
                    <a:pt x="11486" y="38078"/>
                    <a:pt x="11171" y="38666"/>
                    <a:pt x="10927" y="39283"/>
                  </a:cubicBezTo>
                  <a:lnTo>
                    <a:pt x="10927" y="39283"/>
                  </a:lnTo>
                  <a:cubicBezTo>
                    <a:pt x="10913" y="39274"/>
                    <a:pt x="10898" y="39266"/>
                    <a:pt x="10884" y="39258"/>
                  </a:cubicBezTo>
                  <a:lnTo>
                    <a:pt x="10884" y="39258"/>
                  </a:lnTo>
                  <a:cubicBezTo>
                    <a:pt x="10805" y="39194"/>
                    <a:pt x="10716" y="39124"/>
                    <a:pt x="10632" y="39067"/>
                  </a:cubicBezTo>
                  <a:lnTo>
                    <a:pt x="10632" y="39067"/>
                  </a:lnTo>
                  <a:cubicBezTo>
                    <a:pt x="10730" y="39132"/>
                    <a:pt x="10768" y="39156"/>
                    <a:pt x="10773" y="39156"/>
                  </a:cubicBezTo>
                  <a:cubicBezTo>
                    <a:pt x="10783" y="39156"/>
                    <a:pt x="10623" y="39036"/>
                    <a:pt x="10557" y="38971"/>
                  </a:cubicBezTo>
                  <a:cubicBezTo>
                    <a:pt x="10551" y="38965"/>
                    <a:pt x="10545" y="38959"/>
                    <a:pt x="10540" y="38955"/>
                  </a:cubicBezTo>
                  <a:lnTo>
                    <a:pt x="10540" y="38955"/>
                  </a:lnTo>
                  <a:cubicBezTo>
                    <a:pt x="10533" y="38942"/>
                    <a:pt x="10524" y="38925"/>
                    <a:pt x="10511" y="38904"/>
                  </a:cubicBezTo>
                  <a:cubicBezTo>
                    <a:pt x="10481" y="38856"/>
                    <a:pt x="10390" y="38677"/>
                    <a:pt x="10384" y="38677"/>
                  </a:cubicBezTo>
                  <a:lnTo>
                    <a:pt x="10384" y="38677"/>
                  </a:lnTo>
                  <a:cubicBezTo>
                    <a:pt x="10382" y="38677"/>
                    <a:pt x="10392" y="38704"/>
                    <a:pt x="10425" y="38778"/>
                  </a:cubicBezTo>
                  <a:cubicBezTo>
                    <a:pt x="10375" y="38666"/>
                    <a:pt x="10322" y="38557"/>
                    <a:pt x="10281" y="38444"/>
                  </a:cubicBezTo>
                  <a:cubicBezTo>
                    <a:pt x="10263" y="38396"/>
                    <a:pt x="10247" y="38350"/>
                    <a:pt x="10231" y="38302"/>
                  </a:cubicBezTo>
                  <a:cubicBezTo>
                    <a:pt x="10224" y="38279"/>
                    <a:pt x="10219" y="38265"/>
                    <a:pt x="10216" y="38257"/>
                  </a:cubicBezTo>
                  <a:lnTo>
                    <a:pt x="10216" y="38257"/>
                  </a:lnTo>
                  <a:cubicBezTo>
                    <a:pt x="10213" y="38243"/>
                    <a:pt x="10210" y="38222"/>
                    <a:pt x="10204" y="38191"/>
                  </a:cubicBezTo>
                  <a:cubicBezTo>
                    <a:pt x="10161" y="37963"/>
                    <a:pt x="10131" y="37731"/>
                    <a:pt x="10113" y="37498"/>
                  </a:cubicBezTo>
                  <a:cubicBezTo>
                    <a:pt x="10109" y="37437"/>
                    <a:pt x="10105" y="37412"/>
                    <a:pt x="10102" y="37404"/>
                  </a:cubicBezTo>
                  <a:lnTo>
                    <a:pt x="10102" y="37404"/>
                  </a:lnTo>
                  <a:cubicBezTo>
                    <a:pt x="10105" y="37397"/>
                    <a:pt x="10111" y="37373"/>
                    <a:pt x="10119" y="37308"/>
                  </a:cubicBezTo>
                  <a:cubicBezTo>
                    <a:pt x="10135" y="37183"/>
                    <a:pt x="10151" y="37060"/>
                    <a:pt x="10177" y="36937"/>
                  </a:cubicBezTo>
                  <a:cubicBezTo>
                    <a:pt x="10287" y="36409"/>
                    <a:pt x="10437" y="36087"/>
                    <a:pt x="10667" y="35674"/>
                  </a:cubicBezTo>
                  <a:cubicBezTo>
                    <a:pt x="11890" y="33488"/>
                    <a:pt x="13912" y="31792"/>
                    <a:pt x="15633" y="30014"/>
                  </a:cubicBezTo>
                  <a:cubicBezTo>
                    <a:pt x="16970" y="28632"/>
                    <a:pt x="18959" y="26726"/>
                    <a:pt x="18729" y="24603"/>
                  </a:cubicBezTo>
                  <a:cubicBezTo>
                    <a:pt x="18673" y="24080"/>
                    <a:pt x="18455" y="23566"/>
                    <a:pt x="18158" y="23136"/>
                  </a:cubicBezTo>
                  <a:cubicBezTo>
                    <a:pt x="17990" y="22893"/>
                    <a:pt x="17799" y="22668"/>
                    <a:pt x="17588" y="22461"/>
                  </a:cubicBezTo>
                  <a:cubicBezTo>
                    <a:pt x="17529" y="22403"/>
                    <a:pt x="17338" y="22232"/>
                    <a:pt x="17261" y="22162"/>
                  </a:cubicBezTo>
                  <a:lnTo>
                    <a:pt x="17261" y="22162"/>
                  </a:lnTo>
                  <a:cubicBezTo>
                    <a:pt x="17099" y="22016"/>
                    <a:pt x="16938" y="21868"/>
                    <a:pt x="16764" y="21738"/>
                  </a:cubicBezTo>
                  <a:cubicBezTo>
                    <a:pt x="15822" y="21037"/>
                    <a:pt x="14720" y="20736"/>
                    <a:pt x="13579" y="20736"/>
                  </a:cubicBezTo>
                  <a:cubicBezTo>
                    <a:pt x="13382" y="20736"/>
                    <a:pt x="13184" y="20745"/>
                    <a:pt x="12985" y="20762"/>
                  </a:cubicBezTo>
                  <a:cubicBezTo>
                    <a:pt x="10516" y="20980"/>
                    <a:pt x="8273" y="22299"/>
                    <a:pt x="5785" y="22422"/>
                  </a:cubicBezTo>
                  <a:cubicBezTo>
                    <a:pt x="5771" y="22423"/>
                    <a:pt x="5759" y="22423"/>
                    <a:pt x="5749" y="22424"/>
                  </a:cubicBezTo>
                  <a:lnTo>
                    <a:pt x="5749" y="22424"/>
                  </a:lnTo>
                  <a:cubicBezTo>
                    <a:pt x="5666" y="22424"/>
                    <a:pt x="5584" y="22422"/>
                    <a:pt x="5501" y="22419"/>
                  </a:cubicBezTo>
                  <a:cubicBezTo>
                    <a:pt x="5373" y="22414"/>
                    <a:pt x="5247" y="22405"/>
                    <a:pt x="5119" y="22390"/>
                  </a:cubicBezTo>
                  <a:cubicBezTo>
                    <a:pt x="5049" y="22382"/>
                    <a:pt x="4980" y="22371"/>
                    <a:pt x="4910" y="22362"/>
                  </a:cubicBezTo>
                  <a:cubicBezTo>
                    <a:pt x="4892" y="22359"/>
                    <a:pt x="4878" y="22358"/>
                    <a:pt x="4865" y="22356"/>
                  </a:cubicBezTo>
                  <a:lnTo>
                    <a:pt x="4865" y="22356"/>
                  </a:lnTo>
                  <a:cubicBezTo>
                    <a:pt x="4721" y="22321"/>
                    <a:pt x="4582" y="22268"/>
                    <a:pt x="4437" y="22231"/>
                  </a:cubicBezTo>
                  <a:cubicBezTo>
                    <a:pt x="4429" y="22228"/>
                    <a:pt x="4422" y="22227"/>
                    <a:pt x="4415" y="22225"/>
                  </a:cubicBezTo>
                  <a:lnTo>
                    <a:pt x="4415" y="22225"/>
                  </a:lnTo>
                  <a:cubicBezTo>
                    <a:pt x="4356" y="22197"/>
                    <a:pt x="4298" y="22170"/>
                    <a:pt x="4241" y="22141"/>
                  </a:cubicBezTo>
                  <a:cubicBezTo>
                    <a:pt x="4189" y="22115"/>
                    <a:pt x="4140" y="22084"/>
                    <a:pt x="4087" y="22058"/>
                  </a:cubicBezTo>
                  <a:cubicBezTo>
                    <a:pt x="4082" y="22056"/>
                    <a:pt x="4077" y="22053"/>
                    <a:pt x="4073" y="22051"/>
                  </a:cubicBezTo>
                  <a:lnTo>
                    <a:pt x="4073" y="22051"/>
                  </a:lnTo>
                  <a:cubicBezTo>
                    <a:pt x="4068" y="22047"/>
                    <a:pt x="4064" y="22043"/>
                    <a:pt x="4058" y="22039"/>
                  </a:cubicBezTo>
                  <a:cubicBezTo>
                    <a:pt x="4018" y="22004"/>
                    <a:pt x="3859" y="21880"/>
                    <a:pt x="3808" y="21845"/>
                  </a:cubicBezTo>
                  <a:lnTo>
                    <a:pt x="3808" y="21845"/>
                  </a:lnTo>
                  <a:cubicBezTo>
                    <a:pt x="3771" y="21810"/>
                    <a:pt x="3728" y="21770"/>
                    <a:pt x="3726" y="21767"/>
                  </a:cubicBezTo>
                  <a:cubicBezTo>
                    <a:pt x="3654" y="21697"/>
                    <a:pt x="3589" y="21623"/>
                    <a:pt x="3522" y="21550"/>
                  </a:cubicBezTo>
                  <a:cubicBezTo>
                    <a:pt x="3508" y="21535"/>
                    <a:pt x="3497" y="21523"/>
                    <a:pt x="3487" y="21512"/>
                  </a:cubicBezTo>
                  <a:lnTo>
                    <a:pt x="3487" y="21512"/>
                  </a:lnTo>
                  <a:cubicBezTo>
                    <a:pt x="3484" y="21507"/>
                    <a:pt x="3479" y="21501"/>
                    <a:pt x="3474" y="21494"/>
                  </a:cubicBezTo>
                  <a:cubicBezTo>
                    <a:pt x="3419" y="21422"/>
                    <a:pt x="3365" y="21349"/>
                    <a:pt x="3314" y="21275"/>
                  </a:cubicBezTo>
                  <a:cubicBezTo>
                    <a:pt x="3205" y="21117"/>
                    <a:pt x="3102" y="20952"/>
                    <a:pt x="3007" y="20785"/>
                  </a:cubicBezTo>
                  <a:cubicBezTo>
                    <a:pt x="2931" y="20649"/>
                    <a:pt x="2868" y="20515"/>
                    <a:pt x="2779" y="20344"/>
                  </a:cubicBezTo>
                  <a:cubicBezTo>
                    <a:pt x="2748" y="20284"/>
                    <a:pt x="2728" y="20247"/>
                    <a:pt x="2717" y="20227"/>
                  </a:cubicBezTo>
                  <a:lnTo>
                    <a:pt x="2717" y="20227"/>
                  </a:lnTo>
                  <a:cubicBezTo>
                    <a:pt x="2679" y="20148"/>
                    <a:pt x="2641" y="20070"/>
                    <a:pt x="2605" y="19989"/>
                  </a:cubicBezTo>
                  <a:cubicBezTo>
                    <a:pt x="2351" y="19411"/>
                    <a:pt x="2266" y="19037"/>
                    <a:pt x="2194" y="18361"/>
                  </a:cubicBezTo>
                  <a:cubicBezTo>
                    <a:pt x="1887" y="15500"/>
                    <a:pt x="3049" y="12454"/>
                    <a:pt x="4320" y="9923"/>
                  </a:cubicBezTo>
                  <a:cubicBezTo>
                    <a:pt x="5638" y="7298"/>
                    <a:pt x="7329" y="4706"/>
                    <a:pt x="9493" y="2696"/>
                  </a:cubicBezTo>
                  <a:cubicBezTo>
                    <a:pt x="9857" y="2356"/>
                    <a:pt x="10252" y="2047"/>
                    <a:pt x="10671" y="1776"/>
                  </a:cubicBezTo>
                  <a:cubicBezTo>
                    <a:pt x="11456" y="1270"/>
                    <a:pt x="10251" y="1"/>
                    <a:pt x="9409" y="1"/>
                  </a:cubicBezTo>
                  <a:close/>
                </a:path>
              </a:pathLst>
            </a:custGeom>
            <a:solidFill>
              <a:srgbClr val="DE80D7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715099" y="-749742"/>
              <a:ext cx="748453" cy="1751944"/>
            </a:xfrm>
            <a:custGeom>
              <a:avLst/>
              <a:gdLst/>
              <a:ahLst/>
              <a:cxnLst/>
              <a:rect l="l" t="t" r="r" b="b"/>
              <a:pathLst>
                <a:path w="25831" h="60464" extrusionOk="0">
                  <a:moveTo>
                    <a:pt x="14353" y="21284"/>
                  </a:moveTo>
                  <a:cubicBezTo>
                    <a:pt x="14354" y="21284"/>
                    <a:pt x="14354" y="21284"/>
                    <a:pt x="14354" y="21284"/>
                  </a:cubicBezTo>
                  <a:cubicBezTo>
                    <a:pt x="14354" y="21284"/>
                    <a:pt x="14354" y="21284"/>
                    <a:pt x="14353" y="21284"/>
                  </a:cubicBezTo>
                  <a:close/>
                  <a:moveTo>
                    <a:pt x="14972" y="22124"/>
                  </a:moveTo>
                  <a:cubicBezTo>
                    <a:pt x="14973" y="22126"/>
                    <a:pt x="14974" y="22128"/>
                    <a:pt x="14974" y="22130"/>
                  </a:cubicBezTo>
                  <a:lnTo>
                    <a:pt x="14974" y="22130"/>
                  </a:lnTo>
                  <a:cubicBezTo>
                    <a:pt x="14974" y="22128"/>
                    <a:pt x="14973" y="22126"/>
                    <a:pt x="14972" y="22124"/>
                  </a:cubicBezTo>
                  <a:close/>
                  <a:moveTo>
                    <a:pt x="14144" y="21194"/>
                  </a:moveTo>
                  <a:cubicBezTo>
                    <a:pt x="14170" y="21203"/>
                    <a:pt x="14227" y="21221"/>
                    <a:pt x="14276" y="21236"/>
                  </a:cubicBezTo>
                  <a:lnTo>
                    <a:pt x="14276" y="21236"/>
                  </a:lnTo>
                  <a:cubicBezTo>
                    <a:pt x="14312" y="21272"/>
                    <a:pt x="14362" y="21305"/>
                    <a:pt x="14404" y="21335"/>
                  </a:cubicBezTo>
                  <a:cubicBezTo>
                    <a:pt x="14411" y="21341"/>
                    <a:pt x="14417" y="21345"/>
                    <a:pt x="14421" y="21347"/>
                  </a:cubicBezTo>
                  <a:lnTo>
                    <a:pt x="14421" y="21347"/>
                  </a:lnTo>
                  <a:cubicBezTo>
                    <a:pt x="14423" y="21349"/>
                    <a:pt x="14425" y="21352"/>
                    <a:pt x="14428" y="21354"/>
                  </a:cubicBezTo>
                  <a:cubicBezTo>
                    <a:pt x="14614" y="21565"/>
                    <a:pt x="14726" y="21709"/>
                    <a:pt x="14822" y="21872"/>
                  </a:cubicBezTo>
                  <a:cubicBezTo>
                    <a:pt x="14873" y="21958"/>
                    <a:pt x="14921" y="22046"/>
                    <a:pt x="14971" y="22134"/>
                  </a:cubicBezTo>
                  <a:cubicBezTo>
                    <a:pt x="14977" y="22145"/>
                    <a:pt x="14986" y="22167"/>
                    <a:pt x="14994" y="22184"/>
                  </a:cubicBezTo>
                  <a:lnTo>
                    <a:pt x="14994" y="22184"/>
                  </a:lnTo>
                  <a:cubicBezTo>
                    <a:pt x="15007" y="22225"/>
                    <a:pt x="15019" y="22267"/>
                    <a:pt x="15030" y="22308"/>
                  </a:cubicBezTo>
                  <a:cubicBezTo>
                    <a:pt x="15054" y="22396"/>
                    <a:pt x="15071" y="22485"/>
                    <a:pt x="15086" y="22573"/>
                  </a:cubicBezTo>
                  <a:cubicBezTo>
                    <a:pt x="15088" y="22587"/>
                    <a:pt x="15091" y="22624"/>
                    <a:pt x="15093" y="22643"/>
                  </a:cubicBezTo>
                  <a:lnTo>
                    <a:pt x="15093" y="22643"/>
                  </a:lnTo>
                  <a:cubicBezTo>
                    <a:pt x="15094" y="22677"/>
                    <a:pt x="15095" y="22713"/>
                    <a:pt x="15094" y="22746"/>
                  </a:cubicBezTo>
                  <a:cubicBezTo>
                    <a:pt x="15087" y="22963"/>
                    <a:pt x="15062" y="23180"/>
                    <a:pt x="15017" y="23393"/>
                  </a:cubicBezTo>
                  <a:cubicBezTo>
                    <a:pt x="14942" y="23741"/>
                    <a:pt x="14761" y="24150"/>
                    <a:pt x="14549" y="24538"/>
                  </a:cubicBezTo>
                  <a:cubicBezTo>
                    <a:pt x="13546" y="26367"/>
                    <a:pt x="11836" y="27877"/>
                    <a:pt x="10089" y="28978"/>
                  </a:cubicBezTo>
                  <a:cubicBezTo>
                    <a:pt x="9781" y="29172"/>
                    <a:pt x="9606" y="29280"/>
                    <a:pt x="9368" y="29395"/>
                  </a:cubicBezTo>
                  <a:lnTo>
                    <a:pt x="9368" y="29395"/>
                  </a:lnTo>
                  <a:cubicBezTo>
                    <a:pt x="9239" y="28649"/>
                    <a:pt x="9206" y="27758"/>
                    <a:pt x="9386" y="26920"/>
                  </a:cubicBezTo>
                  <a:cubicBezTo>
                    <a:pt x="9414" y="26780"/>
                    <a:pt x="9453" y="26641"/>
                    <a:pt x="9499" y="26505"/>
                  </a:cubicBezTo>
                  <a:cubicBezTo>
                    <a:pt x="9574" y="26289"/>
                    <a:pt x="9657" y="26075"/>
                    <a:pt x="9748" y="25864"/>
                  </a:cubicBezTo>
                  <a:cubicBezTo>
                    <a:pt x="9946" y="25406"/>
                    <a:pt x="10175" y="24960"/>
                    <a:pt x="10431" y="24529"/>
                  </a:cubicBezTo>
                  <a:cubicBezTo>
                    <a:pt x="10950" y="23648"/>
                    <a:pt x="11550" y="22826"/>
                    <a:pt x="12309" y="22147"/>
                  </a:cubicBezTo>
                  <a:cubicBezTo>
                    <a:pt x="12471" y="22001"/>
                    <a:pt x="12640" y="21864"/>
                    <a:pt x="12817" y="21735"/>
                  </a:cubicBezTo>
                  <a:cubicBezTo>
                    <a:pt x="12913" y="21666"/>
                    <a:pt x="13012" y="21600"/>
                    <a:pt x="13113" y="21537"/>
                  </a:cubicBezTo>
                  <a:cubicBezTo>
                    <a:pt x="13258" y="21444"/>
                    <a:pt x="13201" y="21477"/>
                    <a:pt x="13292" y="21434"/>
                  </a:cubicBezTo>
                  <a:cubicBezTo>
                    <a:pt x="13474" y="21350"/>
                    <a:pt x="13662" y="21279"/>
                    <a:pt x="13857" y="21227"/>
                  </a:cubicBezTo>
                  <a:cubicBezTo>
                    <a:pt x="13862" y="21225"/>
                    <a:pt x="13866" y="21224"/>
                    <a:pt x="13869" y="21223"/>
                  </a:cubicBezTo>
                  <a:lnTo>
                    <a:pt x="13869" y="21223"/>
                  </a:lnTo>
                  <a:cubicBezTo>
                    <a:pt x="13898" y="21219"/>
                    <a:pt x="13928" y="21214"/>
                    <a:pt x="13956" y="21212"/>
                  </a:cubicBezTo>
                  <a:cubicBezTo>
                    <a:pt x="14002" y="21209"/>
                    <a:pt x="14060" y="21209"/>
                    <a:pt x="14106" y="21201"/>
                  </a:cubicBezTo>
                  <a:lnTo>
                    <a:pt x="14106" y="21201"/>
                  </a:lnTo>
                  <a:cubicBezTo>
                    <a:pt x="14186" y="21216"/>
                    <a:pt x="14246" y="21232"/>
                    <a:pt x="14250" y="21232"/>
                  </a:cubicBezTo>
                  <a:cubicBezTo>
                    <a:pt x="14254" y="21232"/>
                    <a:pt x="14224" y="21222"/>
                    <a:pt x="14144" y="21194"/>
                  </a:cubicBezTo>
                  <a:lnTo>
                    <a:pt x="14144" y="21194"/>
                  </a:lnTo>
                  <a:cubicBezTo>
                    <a:pt x="14144" y="21194"/>
                    <a:pt x="14144" y="21194"/>
                    <a:pt x="14144" y="21194"/>
                  </a:cubicBezTo>
                  <a:close/>
                  <a:moveTo>
                    <a:pt x="4782" y="29721"/>
                  </a:moveTo>
                  <a:cubicBezTo>
                    <a:pt x="4783" y="29721"/>
                    <a:pt x="4784" y="29721"/>
                    <a:pt x="4786" y="29722"/>
                  </a:cubicBezTo>
                  <a:lnTo>
                    <a:pt x="4786" y="29722"/>
                  </a:lnTo>
                  <a:cubicBezTo>
                    <a:pt x="4784" y="29721"/>
                    <a:pt x="4783" y="29721"/>
                    <a:pt x="4782" y="29721"/>
                  </a:cubicBezTo>
                  <a:close/>
                  <a:moveTo>
                    <a:pt x="4807" y="29729"/>
                  </a:moveTo>
                  <a:cubicBezTo>
                    <a:pt x="4858" y="29748"/>
                    <a:pt x="4915" y="29780"/>
                    <a:pt x="4910" y="29780"/>
                  </a:cubicBezTo>
                  <a:cubicBezTo>
                    <a:pt x="4907" y="29780"/>
                    <a:pt x="4879" y="29767"/>
                    <a:pt x="4807" y="29729"/>
                  </a:cubicBezTo>
                  <a:close/>
                  <a:moveTo>
                    <a:pt x="17346" y="35867"/>
                  </a:moveTo>
                  <a:cubicBezTo>
                    <a:pt x="17350" y="35867"/>
                    <a:pt x="17373" y="35889"/>
                    <a:pt x="17429" y="35954"/>
                  </a:cubicBezTo>
                  <a:lnTo>
                    <a:pt x="17429" y="35954"/>
                  </a:lnTo>
                  <a:cubicBezTo>
                    <a:pt x="17385" y="35925"/>
                    <a:pt x="17339" y="35867"/>
                    <a:pt x="17346" y="35867"/>
                  </a:cubicBezTo>
                  <a:close/>
                  <a:moveTo>
                    <a:pt x="17569" y="36120"/>
                  </a:moveTo>
                  <a:cubicBezTo>
                    <a:pt x="17608" y="36168"/>
                    <a:pt x="17629" y="36219"/>
                    <a:pt x="17630" y="36232"/>
                  </a:cubicBezTo>
                  <a:lnTo>
                    <a:pt x="17630" y="36232"/>
                  </a:lnTo>
                  <a:cubicBezTo>
                    <a:pt x="17607" y="36195"/>
                    <a:pt x="17586" y="36158"/>
                    <a:pt x="17569" y="36120"/>
                  </a:cubicBezTo>
                  <a:close/>
                  <a:moveTo>
                    <a:pt x="17781" y="36484"/>
                  </a:moveTo>
                  <a:lnTo>
                    <a:pt x="17781" y="36484"/>
                  </a:lnTo>
                  <a:cubicBezTo>
                    <a:pt x="17785" y="36496"/>
                    <a:pt x="17789" y="36508"/>
                    <a:pt x="17793" y="36519"/>
                  </a:cubicBezTo>
                  <a:lnTo>
                    <a:pt x="17793" y="36519"/>
                  </a:lnTo>
                  <a:cubicBezTo>
                    <a:pt x="17789" y="36509"/>
                    <a:pt x="17785" y="36497"/>
                    <a:pt x="17781" y="36484"/>
                  </a:cubicBezTo>
                  <a:close/>
                  <a:moveTo>
                    <a:pt x="17796" y="36527"/>
                  </a:moveTo>
                  <a:cubicBezTo>
                    <a:pt x="17809" y="36560"/>
                    <a:pt x="17817" y="36584"/>
                    <a:pt x="17817" y="36584"/>
                  </a:cubicBezTo>
                  <a:cubicBezTo>
                    <a:pt x="17816" y="36584"/>
                    <a:pt x="17810" y="36567"/>
                    <a:pt x="17796" y="36527"/>
                  </a:cubicBezTo>
                  <a:close/>
                  <a:moveTo>
                    <a:pt x="17985" y="37409"/>
                  </a:moveTo>
                  <a:cubicBezTo>
                    <a:pt x="17985" y="37411"/>
                    <a:pt x="17985" y="37413"/>
                    <a:pt x="17985" y="37414"/>
                  </a:cubicBezTo>
                  <a:cubicBezTo>
                    <a:pt x="17985" y="37413"/>
                    <a:pt x="17985" y="37411"/>
                    <a:pt x="17985" y="37409"/>
                  </a:cubicBezTo>
                  <a:close/>
                  <a:moveTo>
                    <a:pt x="9734" y="1"/>
                  </a:moveTo>
                  <a:cubicBezTo>
                    <a:pt x="9543" y="1"/>
                    <a:pt x="9367" y="52"/>
                    <a:pt x="9231" y="170"/>
                  </a:cubicBezTo>
                  <a:lnTo>
                    <a:pt x="9231" y="173"/>
                  </a:lnTo>
                  <a:cubicBezTo>
                    <a:pt x="8296" y="981"/>
                    <a:pt x="7563" y="2042"/>
                    <a:pt x="6908" y="3084"/>
                  </a:cubicBezTo>
                  <a:cubicBezTo>
                    <a:pt x="6018" y="4499"/>
                    <a:pt x="5258" y="5999"/>
                    <a:pt x="4569" y="7521"/>
                  </a:cubicBezTo>
                  <a:cubicBezTo>
                    <a:pt x="2968" y="11066"/>
                    <a:pt x="1706" y="14822"/>
                    <a:pt x="986" y="18648"/>
                  </a:cubicBezTo>
                  <a:cubicBezTo>
                    <a:pt x="401" y="21749"/>
                    <a:pt x="0" y="25390"/>
                    <a:pt x="1411" y="28336"/>
                  </a:cubicBezTo>
                  <a:cubicBezTo>
                    <a:pt x="2074" y="29719"/>
                    <a:pt x="3230" y="30775"/>
                    <a:pt x="4652" y="31339"/>
                  </a:cubicBezTo>
                  <a:cubicBezTo>
                    <a:pt x="5448" y="31655"/>
                    <a:pt x="6286" y="31781"/>
                    <a:pt x="7129" y="31781"/>
                  </a:cubicBezTo>
                  <a:cubicBezTo>
                    <a:pt x="7534" y="31781"/>
                    <a:pt x="7940" y="31752"/>
                    <a:pt x="8343" y="31701"/>
                  </a:cubicBezTo>
                  <a:lnTo>
                    <a:pt x="8343" y="31701"/>
                  </a:lnTo>
                  <a:cubicBezTo>
                    <a:pt x="8977" y="32515"/>
                    <a:pt x="9817" y="33157"/>
                    <a:pt x="10776" y="33606"/>
                  </a:cubicBezTo>
                  <a:cubicBezTo>
                    <a:pt x="12086" y="34221"/>
                    <a:pt x="13477" y="34524"/>
                    <a:pt x="14870" y="34884"/>
                  </a:cubicBezTo>
                  <a:cubicBezTo>
                    <a:pt x="15477" y="35042"/>
                    <a:pt x="16061" y="35238"/>
                    <a:pt x="16650" y="35451"/>
                  </a:cubicBezTo>
                  <a:lnTo>
                    <a:pt x="16650" y="35451"/>
                  </a:lnTo>
                  <a:cubicBezTo>
                    <a:pt x="16700" y="35476"/>
                    <a:pt x="16752" y="35500"/>
                    <a:pt x="16803" y="35526"/>
                  </a:cubicBezTo>
                  <a:cubicBezTo>
                    <a:pt x="16925" y="35588"/>
                    <a:pt x="17039" y="35663"/>
                    <a:pt x="17158" y="35729"/>
                  </a:cubicBezTo>
                  <a:lnTo>
                    <a:pt x="17158" y="35729"/>
                  </a:lnTo>
                  <a:cubicBezTo>
                    <a:pt x="17208" y="35769"/>
                    <a:pt x="17259" y="35806"/>
                    <a:pt x="17308" y="35846"/>
                  </a:cubicBezTo>
                  <a:cubicBezTo>
                    <a:pt x="17345" y="35876"/>
                    <a:pt x="17387" y="35928"/>
                    <a:pt x="17430" y="35955"/>
                  </a:cubicBezTo>
                  <a:lnTo>
                    <a:pt x="17430" y="35955"/>
                  </a:lnTo>
                  <a:cubicBezTo>
                    <a:pt x="17473" y="36007"/>
                    <a:pt x="17517" y="36058"/>
                    <a:pt x="17560" y="36109"/>
                  </a:cubicBezTo>
                  <a:cubicBezTo>
                    <a:pt x="17563" y="36112"/>
                    <a:pt x="17566" y="36116"/>
                    <a:pt x="17569" y="36119"/>
                  </a:cubicBezTo>
                  <a:lnTo>
                    <a:pt x="17569" y="36119"/>
                  </a:lnTo>
                  <a:cubicBezTo>
                    <a:pt x="17565" y="36111"/>
                    <a:pt x="17562" y="36103"/>
                    <a:pt x="17559" y="36095"/>
                  </a:cubicBezTo>
                  <a:lnTo>
                    <a:pt x="17559" y="36095"/>
                  </a:lnTo>
                  <a:cubicBezTo>
                    <a:pt x="17562" y="36103"/>
                    <a:pt x="17566" y="36112"/>
                    <a:pt x="17569" y="36120"/>
                  </a:cubicBezTo>
                  <a:lnTo>
                    <a:pt x="17569" y="36120"/>
                  </a:lnTo>
                  <a:cubicBezTo>
                    <a:pt x="17569" y="36120"/>
                    <a:pt x="17569" y="36119"/>
                    <a:pt x="17569" y="36119"/>
                  </a:cubicBezTo>
                  <a:lnTo>
                    <a:pt x="17569" y="36119"/>
                  </a:lnTo>
                  <a:cubicBezTo>
                    <a:pt x="17604" y="36204"/>
                    <a:pt x="17623" y="36235"/>
                    <a:pt x="17628" y="36235"/>
                  </a:cubicBezTo>
                  <a:cubicBezTo>
                    <a:pt x="17629" y="36235"/>
                    <a:pt x="17630" y="36234"/>
                    <a:pt x="17630" y="36232"/>
                  </a:cubicBezTo>
                  <a:lnTo>
                    <a:pt x="17630" y="36232"/>
                  </a:lnTo>
                  <a:cubicBezTo>
                    <a:pt x="17675" y="36308"/>
                    <a:pt x="17727" y="36383"/>
                    <a:pt x="17765" y="36459"/>
                  </a:cubicBezTo>
                  <a:cubicBezTo>
                    <a:pt x="17777" y="36483"/>
                    <a:pt x="17787" y="36507"/>
                    <a:pt x="17796" y="36527"/>
                  </a:cubicBezTo>
                  <a:lnTo>
                    <a:pt x="17796" y="36527"/>
                  </a:lnTo>
                  <a:cubicBezTo>
                    <a:pt x="17815" y="36584"/>
                    <a:pt x="17835" y="36640"/>
                    <a:pt x="17851" y="36697"/>
                  </a:cubicBezTo>
                  <a:cubicBezTo>
                    <a:pt x="17896" y="36849"/>
                    <a:pt x="17931" y="37004"/>
                    <a:pt x="17955" y="37162"/>
                  </a:cubicBezTo>
                  <a:cubicBezTo>
                    <a:pt x="17965" y="37227"/>
                    <a:pt x="17973" y="37294"/>
                    <a:pt x="17980" y="37360"/>
                  </a:cubicBezTo>
                  <a:lnTo>
                    <a:pt x="17980" y="37360"/>
                  </a:lnTo>
                  <a:cubicBezTo>
                    <a:pt x="17978" y="37345"/>
                    <a:pt x="17977" y="37339"/>
                    <a:pt x="17977" y="37339"/>
                  </a:cubicBezTo>
                  <a:lnTo>
                    <a:pt x="17977" y="37339"/>
                  </a:lnTo>
                  <a:cubicBezTo>
                    <a:pt x="17975" y="37339"/>
                    <a:pt x="17986" y="37489"/>
                    <a:pt x="17988" y="37531"/>
                  </a:cubicBezTo>
                  <a:cubicBezTo>
                    <a:pt x="17992" y="37739"/>
                    <a:pt x="17985" y="37945"/>
                    <a:pt x="17968" y="38152"/>
                  </a:cubicBezTo>
                  <a:cubicBezTo>
                    <a:pt x="17926" y="38613"/>
                    <a:pt x="17849" y="39068"/>
                    <a:pt x="17738" y="39517"/>
                  </a:cubicBezTo>
                  <a:cubicBezTo>
                    <a:pt x="17100" y="42140"/>
                    <a:pt x="15452" y="44289"/>
                    <a:pt x="14164" y="46616"/>
                  </a:cubicBezTo>
                  <a:cubicBezTo>
                    <a:pt x="12796" y="49087"/>
                    <a:pt x="11733" y="51966"/>
                    <a:pt x="13044" y="54692"/>
                  </a:cubicBezTo>
                  <a:cubicBezTo>
                    <a:pt x="13768" y="56195"/>
                    <a:pt x="15054" y="57465"/>
                    <a:pt x="16581" y="58131"/>
                  </a:cubicBezTo>
                  <a:cubicBezTo>
                    <a:pt x="17907" y="58709"/>
                    <a:pt x="19330" y="58799"/>
                    <a:pt x="20752" y="58927"/>
                  </a:cubicBezTo>
                  <a:cubicBezTo>
                    <a:pt x="21083" y="58957"/>
                    <a:pt x="21414" y="58992"/>
                    <a:pt x="21743" y="59042"/>
                  </a:cubicBezTo>
                  <a:cubicBezTo>
                    <a:pt x="22019" y="59083"/>
                    <a:pt x="22345" y="59149"/>
                    <a:pt x="22477" y="59189"/>
                  </a:cubicBezTo>
                  <a:cubicBezTo>
                    <a:pt x="22634" y="59235"/>
                    <a:pt x="22787" y="59288"/>
                    <a:pt x="22941" y="59344"/>
                  </a:cubicBezTo>
                  <a:cubicBezTo>
                    <a:pt x="22960" y="59350"/>
                    <a:pt x="23053" y="59392"/>
                    <a:pt x="23056" y="59392"/>
                  </a:cubicBezTo>
                  <a:cubicBezTo>
                    <a:pt x="23056" y="59392"/>
                    <a:pt x="23056" y="59392"/>
                    <a:pt x="23056" y="59392"/>
                  </a:cubicBezTo>
                  <a:lnTo>
                    <a:pt x="23056" y="59392"/>
                  </a:lnTo>
                  <a:cubicBezTo>
                    <a:pt x="23108" y="59417"/>
                    <a:pt x="23159" y="59443"/>
                    <a:pt x="23209" y="59471"/>
                  </a:cubicBezTo>
                  <a:cubicBezTo>
                    <a:pt x="23396" y="59570"/>
                    <a:pt x="23589" y="59687"/>
                    <a:pt x="23771" y="59864"/>
                  </a:cubicBezTo>
                  <a:cubicBezTo>
                    <a:pt x="24085" y="60168"/>
                    <a:pt x="24534" y="60464"/>
                    <a:pt x="24991" y="60464"/>
                  </a:cubicBezTo>
                  <a:cubicBezTo>
                    <a:pt x="25105" y="60464"/>
                    <a:pt x="25219" y="60445"/>
                    <a:pt x="25332" y="60404"/>
                  </a:cubicBezTo>
                  <a:cubicBezTo>
                    <a:pt x="25831" y="60222"/>
                    <a:pt x="25805" y="59609"/>
                    <a:pt x="25462" y="59276"/>
                  </a:cubicBezTo>
                  <a:cubicBezTo>
                    <a:pt x="24319" y="58168"/>
                    <a:pt x="22955" y="57554"/>
                    <a:pt x="21386" y="57310"/>
                  </a:cubicBezTo>
                  <a:cubicBezTo>
                    <a:pt x="20177" y="57120"/>
                    <a:pt x="18802" y="57152"/>
                    <a:pt x="17685" y="56867"/>
                  </a:cubicBezTo>
                  <a:cubicBezTo>
                    <a:pt x="17163" y="56735"/>
                    <a:pt x="16720" y="56542"/>
                    <a:pt x="16335" y="56232"/>
                  </a:cubicBezTo>
                  <a:cubicBezTo>
                    <a:pt x="15864" y="55850"/>
                    <a:pt x="15431" y="55292"/>
                    <a:pt x="15132" y="54724"/>
                  </a:cubicBezTo>
                  <a:cubicBezTo>
                    <a:pt x="14560" y="53634"/>
                    <a:pt x="14539" y="52407"/>
                    <a:pt x="14801" y="51227"/>
                  </a:cubicBezTo>
                  <a:cubicBezTo>
                    <a:pt x="15392" y="48554"/>
                    <a:pt x="17202" y="46265"/>
                    <a:pt x="18517" y="43918"/>
                  </a:cubicBezTo>
                  <a:cubicBezTo>
                    <a:pt x="19477" y="42204"/>
                    <a:pt x="20305" y="40076"/>
                    <a:pt x="20188" y="38069"/>
                  </a:cubicBezTo>
                  <a:cubicBezTo>
                    <a:pt x="20097" y="36493"/>
                    <a:pt x="19294" y="35274"/>
                    <a:pt x="17977" y="34429"/>
                  </a:cubicBezTo>
                  <a:cubicBezTo>
                    <a:pt x="16899" y="33737"/>
                    <a:pt x="15619" y="33424"/>
                    <a:pt x="14391" y="33120"/>
                  </a:cubicBezTo>
                  <a:cubicBezTo>
                    <a:pt x="13766" y="32965"/>
                    <a:pt x="13142" y="32815"/>
                    <a:pt x="12528" y="32623"/>
                  </a:cubicBezTo>
                  <a:cubicBezTo>
                    <a:pt x="12220" y="32528"/>
                    <a:pt x="11915" y="32422"/>
                    <a:pt x="11616" y="32301"/>
                  </a:cubicBezTo>
                  <a:cubicBezTo>
                    <a:pt x="11582" y="32287"/>
                    <a:pt x="11538" y="32274"/>
                    <a:pt x="11497" y="32258"/>
                  </a:cubicBezTo>
                  <a:lnTo>
                    <a:pt x="11497" y="32258"/>
                  </a:lnTo>
                  <a:cubicBezTo>
                    <a:pt x="11475" y="32243"/>
                    <a:pt x="11451" y="32229"/>
                    <a:pt x="11429" y="32218"/>
                  </a:cubicBezTo>
                  <a:cubicBezTo>
                    <a:pt x="11285" y="32144"/>
                    <a:pt x="11140" y="32072"/>
                    <a:pt x="11001" y="31991"/>
                  </a:cubicBezTo>
                  <a:cubicBezTo>
                    <a:pt x="10944" y="31958"/>
                    <a:pt x="10888" y="31922"/>
                    <a:pt x="10831" y="31890"/>
                  </a:cubicBezTo>
                  <a:lnTo>
                    <a:pt x="10831" y="31890"/>
                  </a:lnTo>
                  <a:cubicBezTo>
                    <a:pt x="10713" y="31800"/>
                    <a:pt x="10593" y="31716"/>
                    <a:pt x="10480" y="31620"/>
                  </a:cubicBezTo>
                  <a:cubicBezTo>
                    <a:pt x="10448" y="31593"/>
                    <a:pt x="10416" y="31564"/>
                    <a:pt x="10384" y="31535"/>
                  </a:cubicBezTo>
                  <a:lnTo>
                    <a:pt x="10384" y="31535"/>
                  </a:lnTo>
                  <a:cubicBezTo>
                    <a:pt x="10399" y="31550"/>
                    <a:pt x="10405" y="31557"/>
                    <a:pt x="10404" y="31557"/>
                  </a:cubicBezTo>
                  <a:cubicBezTo>
                    <a:pt x="10401" y="31557"/>
                    <a:pt x="10378" y="31537"/>
                    <a:pt x="10337" y="31493"/>
                  </a:cubicBezTo>
                  <a:lnTo>
                    <a:pt x="10337" y="31493"/>
                  </a:lnTo>
                  <a:cubicBezTo>
                    <a:pt x="10353" y="31507"/>
                    <a:pt x="10368" y="31521"/>
                    <a:pt x="10384" y="31535"/>
                  </a:cubicBezTo>
                  <a:lnTo>
                    <a:pt x="10384" y="31535"/>
                  </a:lnTo>
                  <a:cubicBezTo>
                    <a:pt x="10372" y="31524"/>
                    <a:pt x="10356" y="31508"/>
                    <a:pt x="10333" y="31489"/>
                  </a:cubicBezTo>
                  <a:lnTo>
                    <a:pt x="10333" y="31489"/>
                  </a:lnTo>
                  <a:cubicBezTo>
                    <a:pt x="10335" y="31490"/>
                    <a:pt x="10336" y="31491"/>
                    <a:pt x="10337" y="31493"/>
                  </a:cubicBezTo>
                  <a:lnTo>
                    <a:pt x="10337" y="31493"/>
                  </a:lnTo>
                  <a:cubicBezTo>
                    <a:pt x="10324" y="31482"/>
                    <a:pt x="10312" y="31471"/>
                    <a:pt x="10300" y="31460"/>
                  </a:cubicBezTo>
                  <a:lnTo>
                    <a:pt x="10300" y="31460"/>
                  </a:lnTo>
                  <a:cubicBezTo>
                    <a:pt x="10312" y="31471"/>
                    <a:pt x="10323" y="31480"/>
                    <a:pt x="10333" y="31489"/>
                  </a:cubicBezTo>
                  <a:lnTo>
                    <a:pt x="10333" y="31489"/>
                  </a:lnTo>
                  <a:cubicBezTo>
                    <a:pt x="10329" y="31485"/>
                    <a:pt x="10325" y="31480"/>
                    <a:pt x="10320" y="31475"/>
                  </a:cubicBezTo>
                  <a:cubicBezTo>
                    <a:pt x="10275" y="31425"/>
                    <a:pt x="10232" y="31374"/>
                    <a:pt x="10190" y="31324"/>
                  </a:cubicBezTo>
                  <a:lnTo>
                    <a:pt x="10190" y="31324"/>
                  </a:lnTo>
                  <a:cubicBezTo>
                    <a:pt x="10339" y="31271"/>
                    <a:pt x="10485" y="31210"/>
                    <a:pt x="10629" y="31144"/>
                  </a:cubicBezTo>
                  <a:cubicBezTo>
                    <a:pt x="11084" y="30932"/>
                    <a:pt x="11526" y="30690"/>
                    <a:pt x="11948" y="30417"/>
                  </a:cubicBezTo>
                  <a:cubicBezTo>
                    <a:pt x="12907" y="29809"/>
                    <a:pt x="13797" y="29083"/>
                    <a:pt x="14600" y="28281"/>
                  </a:cubicBezTo>
                  <a:cubicBezTo>
                    <a:pt x="15988" y="26898"/>
                    <a:pt x="17752" y="24786"/>
                    <a:pt x="17218" y="22656"/>
                  </a:cubicBezTo>
                  <a:cubicBezTo>
                    <a:pt x="16773" y="20878"/>
                    <a:pt x="15040" y="19461"/>
                    <a:pt x="13254" y="19461"/>
                  </a:cubicBezTo>
                  <a:cubicBezTo>
                    <a:pt x="12761" y="19461"/>
                    <a:pt x="12264" y="19568"/>
                    <a:pt x="11788" y="19806"/>
                  </a:cubicBezTo>
                  <a:cubicBezTo>
                    <a:pt x="9881" y="20762"/>
                    <a:pt x="8485" y="22808"/>
                    <a:pt x="7660" y="24724"/>
                  </a:cubicBezTo>
                  <a:cubicBezTo>
                    <a:pt x="6966" y="26337"/>
                    <a:pt x="6845" y="28259"/>
                    <a:pt x="7404" y="29942"/>
                  </a:cubicBezTo>
                  <a:lnTo>
                    <a:pt x="7404" y="29942"/>
                  </a:lnTo>
                  <a:cubicBezTo>
                    <a:pt x="7265" y="29960"/>
                    <a:pt x="7126" y="29976"/>
                    <a:pt x="6988" y="29987"/>
                  </a:cubicBezTo>
                  <a:cubicBezTo>
                    <a:pt x="6817" y="30002"/>
                    <a:pt x="6646" y="30011"/>
                    <a:pt x="6475" y="30016"/>
                  </a:cubicBezTo>
                  <a:cubicBezTo>
                    <a:pt x="6454" y="30017"/>
                    <a:pt x="6432" y="30017"/>
                    <a:pt x="6411" y="30017"/>
                  </a:cubicBezTo>
                  <a:cubicBezTo>
                    <a:pt x="6373" y="30017"/>
                    <a:pt x="6336" y="30016"/>
                    <a:pt x="6298" y="30016"/>
                  </a:cubicBezTo>
                  <a:cubicBezTo>
                    <a:pt x="6263" y="30016"/>
                    <a:pt x="6229" y="30017"/>
                    <a:pt x="6194" y="30018"/>
                  </a:cubicBezTo>
                  <a:cubicBezTo>
                    <a:pt x="6185" y="30018"/>
                    <a:pt x="6178" y="30018"/>
                    <a:pt x="6172" y="30019"/>
                  </a:cubicBezTo>
                  <a:lnTo>
                    <a:pt x="6172" y="30019"/>
                  </a:lnTo>
                  <a:cubicBezTo>
                    <a:pt x="6159" y="30018"/>
                    <a:pt x="6143" y="30016"/>
                    <a:pt x="6124" y="30015"/>
                  </a:cubicBezTo>
                  <a:cubicBezTo>
                    <a:pt x="5962" y="30000"/>
                    <a:pt x="5801" y="29986"/>
                    <a:pt x="5641" y="29962"/>
                  </a:cubicBezTo>
                  <a:cubicBezTo>
                    <a:pt x="5569" y="29952"/>
                    <a:pt x="5497" y="29938"/>
                    <a:pt x="5425" y="29927"/>
                  </a:cubicBezTo>
                  <a:cubicBezTo>
                    <a:pt x="5404" y="29922"/>
                    <a:pt x="5383" y="29917"/>
                    <a:pt x="5361" y="29912"/>
                  </a:cubicBezTo>
                  <a:lnTo>
                    <a:pt x="5361" y="29912"/>
                  </a:lnTo>
                  <a:cubicBezTo>
                    <a:pt x="5235" y="29864"/>
                    <a:pt x="5095" y="29839"/>
                    <a:pt x="4967" y="29793"/>
                  </a:cubicBezTo>
                  <a:cubicBezTo>
                    <a:pt x="4912" y="29773"/>
                    <a:pt x="4859" y="29746"/>
                    <a:pt x="4805" y="29728"/>
                  </a:cubicBezTo>
                  <a:lnTo>
                    <a:pt x="4805" y="29728"/>
                  </a:lnTo>
                  <a:cubicBezTo>
                    <a:pt x="4801" y="29726"/>
                    <a:pt x="4796" y="29723"/>
                    <a:pt x="4791" y="29721"/>
                  </a:cubicBezTo>
                  <a:cubicBezTo>
                    <a:pt x="4681" y="29662"/>
                    <a:pt x="4573" y="29589"/>
                    <a:pt x="4462" y="29533"/>
                  </a:cubicBezTo>
                  <a:lnTo>
                    <a:pt x="4462" y="29533"/>
                  </a:lnTo>
                  <a:cubicBezTo>
                    <a:pt x="4409" y="29493"/>
                    <a:pt x="4355" y="29453"/>
                    <a:pt x="4304" y="29411"/>
                  </a:cubicBezTo>
                  <a:cubicBezTo>
                    <a:pt x="4255" y="29371"/>
                    <a:pt x="4209" y="29330"/>
                    <a:pt x="4161" y="29290"/>
                  </a:cubicBezTo>
                  <a:lnTo>
                    <a:pt x="4161" y="29290"/>
                  </a:lnTo>
                  <a:cubicBezTo>
                    <a:pt x="4074" y="29187"/>
                    <a:pt x="3976" y="29092"/>
                    <a:pt x="3890" y="28986"/>
                  </a:cubicBezTo>
                  <a:cubicBezTo>
                    <a:pt x="3852" y="28938"/>
                    <a:pt x="3816" y="28888"/>
                    <a:pt x="3776" y="28840"/>
                  </a:cubicBezTo>
                  <a:lnTo>
                    <a:pt x="3776" y="28840"/>
                  </a:lnTo>
                  <a:cubicBezTo>
                    <a:pt x="3704" y="28714"/>
                    <a:pt x="3621" y="28596"/>
                    <a:pt x="3552" y="28468"/>
                  </a:cubicBezTo>
                  <a:cubicBezTo>
                    <a:pt x="3483" y="28342"/>
                    <a:pt x="3417" y="28214"/>
                    <a:pt x="3358" y="28082"/>
                  </a:cubicBezTo>
                  <a:cubicBezTo>
                    <a:pt x="3330" y="28019"/>
                    <a:pt x="3304" y="27955"/>
                    <a:pt x="3277" y="27893"/>
                  </a:cubicBezTo>
                  <a:cubicBezTo>
                    <a:pt x="3275" y="27890"/>
                    <a:pt x="3274" y="27887"/>
                    <a:pt x="3272" y="27884"/>
                  </a:cubicBezTo>
                  <a:lnTo>
                    <a:pt x="3272" y="27884"/>
                  </a:lnTo>
                  <a:cubicBezTo>
                    <a:pt x="3263" y="27860"/>
                    <a:pt x="3255" y="27837"/>
                    <a:pt x="3246" y="27813"/>
                  </a:cubicBezTo>
                  <a:cubicBezTo>
                    <a:pt x="3031" y="27192"/>
                    <a:pt x="2881" y="26553"/>
                    <a:pt x="2798" y="25901"/>
                  </a:cubicBezTo>
                  <a:cubicBezTo>
                    <a:pt x="2774" y="25728"/>
                    <a:pt x="2756" y="25556"/>
                    <a:pt x="2738" y="25382"/>
                  </a:cubicBezTo>
                  <a:cubicBezTo>
                    <a:pt x="2736" y="25356"/>
                    <a:pt x="2734" y="25339"/>
                    <a:pt x="2733" y="25326"/>
                  </a:cubicBezTo>
                  <a:lnTo>
                    <a:pt x="2733" y="25326"/>
                  </a:lnTo>
                  <a:cubicBezTo>
                    <a:pt x="2733" y="25320"/>
                    <a:pt x="2732" y="25299"/>
                    <a:pt x="2729" y="25246"/>
                  </a:cubicBezTo>
                  <a:cubicBezTo>
                    <a:pt x="2722" y="25149"/>
                    <a:pt x="2716" y="25053"/>
                    <a:pt x="2713" y="24955"/>
                  </a:cubicBezTo>
                  <a:cubicBezTo>
                    <a:pt x="2694" y="24567"/>
                    <a:pt x="2690" y="24179"/>
                    <a:pt x="2698" y="23791"/>
                  </a:cubicBezTo>
                  <a:cubicBezTo>
                    <a:pt x="2719" y="22957"/>
                    <a:pt x="2783" y="22126"/>
                    <a:pt x="2890" y="21299"/>
                  </a:cubicBezTo>
                  <a:cubicBezTo>
                    <a:pt x="3357" y="17632"/>
                    <a:pt x="4406" y="14162"/>
                    <a:pt x="5766" y="10761"/>
                  </a:cubicBezTo>
                  <a:cubicBezTo>
                    <a:pt x="6900" y="7918"/>
                    <a:pt x="8229" y="4980"/>
                    <a:pt x="10153" y="2571"/>
                  </a:cubicBezTo>
                  <a:cubicBezTo>
                    <a:pt x="10192" y="2521"/>
                    <a:pt x="10232" y="2472"/>
                    <a:pt x="10272" y="2422"/>
                  </a:cubicBezTo>
                  <a:cubicBezTo>
                    <a:pt x="10293" y="2397"/>
                    <a:pt x="10316" y="2371"/>
                    <a:pt x="10337" y="2345"/>
                  </a:cubicBezTo>
                  <a:lnTo>
                    <a:pt x="10337" y="2345"/>
                  </a:lnTo>
                  <a:cubicBezTo>
                    <a:pt x="10410" y="2262"/>
                    <a:pt x="10484" y="2180"/>
                    <a:pt x="10560" y="2099"/>
                  </a:cubicBezTo>
                  <a:cubicBezTo>
                    <a:pt x="10715" y="1935"/>
                    <a:pt x="10876" y="1778"/>
                    <a:pt x="11047" y="1630"/>
                  </a:cubicBezTo>
                  <a:cubicBezTo>
                    <a:pt x="11750" y="1024"/>
                    <a:pt x="10588" y="1"/>
                    <a:pt x="973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 rot="-2225305">
              <a:off x="8513182" y="3745809"/>
              <a:ext cx="435765" cy="1423073"/>
            </a:xfrm>
            <a:custGeom>
              <a:avLst/>
              <a:gdLst/>
              <a:ahLst/>
              <a:cxnLst/>
              <a:rect l="l" t="t" r="r" b="b"/>
              <a:pathLst>
                <a:path w="15040" h="49116" extrusionOk="0">
                  <a:moveTo>
                    <a:pt x="2622" y="0"/>
                  </a:moveTo>
                  <a:cubicBezTo>
                    <a:pt x="2279" y="0"/>
                    <a:pt x="1966" y="93"/>
                    <a:pt x="1911" y="396"/>
                  </a:cubicBezTo>
                  <a:lnTo>
                    <a:pt x="1909" y="396"/>
                  </a:lnTo>
                  <a:cubicBezTo>
                    <a:pt x="1170" y="4445"/>
                    <a:pt x="0" y="8600"/>
                    <a:pt x="387" y="12750"/>
                  </a:cubicBezTo>
                  <a:cubicBezTo>
                    <a:pt x="561" y="14618"/>
                    <a:pt x="1107" y="16551"/>
                    <a:pt x="2154" y="18121"/>
                  </a:cubicBezTo>
                  <a:cubicBezTo>
                    <a:pt x="2937" y="19295"/>
                    <a:pt x="4098" y="20091"/>
                    <a:pt x="5333" y="20727"/>
                  </a:cubicBezTo>
                  <a:cubicBezTo>
                    <a:pt x="5897" y="21017"/>
                    <a:pt x="6464" y="21298"/>
                    <a:pt x="7006" y="21629"/>
                  </a:cubicBezTo>
                  <a:cubicBezTo>
                    <a:pt x="7157" y="21722"/>
                    <a:pt x="7306" y="21818"/>
                    <a:pt x="7453" y="21917"/>
                  </a:cubicBezTo>
                  <a:cubicBezTo>
                    <a:pt x="7485" y="21938"/>
                    <a:pt x="7517" y="21961"/>
                    <a:pt x="7548" y="21983"/>
                  </a:cubicBezTo>
                  <a:lnTo>
                    <a:pt x="7548" y="21983"/>
                  </a:lnTo>
                  <a:cubicBezTo>
                    <a:pt x="7581" y="22006"/>
                    <a:pt x="7646" y="22053"/>
                    <a:pt x="7673" y="22075"/>
                  </a:cubicBezTo>
                  <a:cubicBezTo>
                    <a:pt x="8022" y="22350"/>
                    <a:pt x="8354" y="22636"/>
                    <a:pt x="8675" y="22942"/>
                  </a:cubicBezTo>
                  <a:cubicBezTo>
                    <a:pt x="9261" y="23505"/>
                    <a:pt x="9958" y="24216"/>
                    <a:pt x="10290" y="24815"/>
                  </a:cubicBezTo>
                  <a:cubicBezTo>
                    <a:pt x="10641" y="25447"/>
                    <a:pt x="10772" y="25871"/>
                    <a:pt x="10764" y="26580"/>
                  </a:cubicBezTo>
                  <a:cubicBezTo>
                    <a:pt x="10758" y="27147"/>
                    <a:pt x="10613" y="27661"/>
                    <a:pt x="10386" y="28272"/>
                  </a:cubicBezTo>
                  <a:cubicBezTo>
                    <a:pt x="10124" y="28975"/>
                    <a:pt x="9796" y="29652"/>
                    <a:pt x="9488" y="30336"/>
                  </a:cubicBezTo>
                  <a:cubicBezTo>
                    <a:pt x="8680" y="32128"/>
                    <a:pt x="8081" y="33925"/>
                    <a:pt x="7886" y="35895"/>
                  </a:cubicBezTo>
                  <a:cubicBezTo>
                    <a:pt x="7421" y="40569"/>
                    <a:pt x="9649" y="44705"/>
                    <a:pt x="12362" y="48335"/>
                  </a:cubicBezTo>
                  <a:cubicBezTo>
                    <a:pt x="12712" y="48804"/>
                    <a:pt x="13393" y="49116"/>
                    <a:pt x="13996" y="49116"/>
                  </a:cubicBezTo>
                  <a:cubicBezTo>
                    <a:pt x="14077" y="49116"/>
                    <a:pt x="14156" y="49110"/>
                    <a:pt x="14233" y="49099"/>
                  </a:cubicBezTo>
                  <a:cubicBezTo>
                    <a:pt x="14838" y="49007"/>
                    <a:pt x="15039" y="48506"/>
                    <a:pt x="14674" y="48017"/>
                  </a:cubicBezTo>
                  <a:cubicBezTo>
                    <a:pt x="12375" y="44940"/>
                    <a:pt x="10450" y="41528"/>
                    <a:pt x="10539" y="37574"/>
                  </a:cubicBezTo>
                  <a:cubicBezTo>
                    <a:pt x="10582" y="35627"/>
                    <a:pt x="11092" y="33807"/>
                    <a:pt x="11860" y="32032"/>
                  </a:cubicBezTo>
                  <a:cubicBezTo>
                    <a:pt x="12415" y="30756"/>
                    <a:pt x="13130" y="29495"/>
                    <a:pt x="13381" y="28113"/>
                  </a:cubicBezTo>
                  <a:cubicBezTo>
                    <a:pt x="13662" y="26562"/>
                    <a:pt x="13156" y="25164"/>
                    <a:pt x="12210" y="23930"/>
                  </a:cubicBezTo>
                  <a:cubicBezTo>
                    <a:pt x="11103" y="22484"/>
                    <a:pt x="9622" y="21198"/>
                    <a:pt x="8047" y="20286"/>
                  </a:cubicBezTo>
                  <a:cubicBezTo>
                    <a:pt x="7510" y="19976"/>
                    <a:pt x="6951" y="19707"/>
                    <a:pt x="6403" y="19418"/>
                  </a:cubicBezTo>
                  <a:cubicBezTo>
                    <a:pt x="6175" y="19298"/>
                    <a:pt x="5948" y="19174"/>
                    <a:pt x="5729" y="19040"/>
                  </a:cubicBezTo>
                  <a:cubicBezTo>
                    <a:pt x="5620" y="18972"/>
                    <a:pt x="5515" y="18900"/>
                    <a:pt x="5408" y="18830"/>
                  </a:cubicBezTo>
                  <a:lnTo>
                    <a:pt x="5408" y="18830"/>
                  </a:lnTo>
                  <a:cubicBezTo>
                    <a:pt x="5469" y="18869"/>
                    <a:pt x="5496" y="18885"/>
                    <a:pt x="5499" y="18885"/>
                  </a:cubicBezTo>
                  <a:cubicBezTo>
                    <a:pt x="5510" y="18885"/>
                    <a:pt x="5241" y="18695"/>
                    <a:pt x="5178" y="18640"/>
                  </a:cubicBezTo>
                  <a:cubicBezTo>
                    <a:pt x="5143" y="18610"/>
                    <a:pt x="5024" y="18496"/>
                    <a:pt x="4968" y="18445"/>
                  </a:cubicBezTo>
                  <a:lnTo>
                    <a:pt x="4968" y="18445"/>
                  </a:lnTo>
                  <a:cubicBezTo>
                    <a:pt x="4920" y="18388"/>
                    <a:pt x="4796" y="18249"/>
                    <a:pt x="4763" y="18207"/>
                  </a:cubicBezTo>
                  <a:cubicBezTo>
                    <a:pt x="4657" y="18078"/>
                    <a:pt x="4558" y="17942"/>
                    <a:pt x="4465" y="17803"/>
                  </a:cubicBezTo>
                  <a:cubicBezTo>
                    <a:pt x="4323" y="17589"/>
                    <a:pt x="4379" y="17678"/>
                    <a:pt x="4247" y="17421"/>
                  </a:cubicBezTo>
                  <a:cubicBezTo>
                    <a:pt x="3831" y="16626"/>
                    <a:pt x="3531" y="15749"/>
                    <a:pt x="3333" y="14875"/>
                  </a:cubicBezTo>
                  <a:cubicBezTo>
                    <a:pt x="2838" y="12678"/>
                    <a:pt x="3021" y="10352"/>
                    <a:pt x="3328" y="8143"/>
                  </a:cubicBezTo>
                  <a:cubicBezTo>
                    <a:pt x="3640" y="5903"/>
                    <a:pt x="4151" y="3699"/>
                    <a:pt x="4556" y="1476"/>
                  </a:cubicBezTo>
                  <a:cubicBezTo>
                    <a:pt x="4673" y="841"/>
                    <a:pt x="4080" y="390"/>
                    <a:pt x="3545" y="171"/>
                  </a:cubicBezTo>
                  <a:cubicBezTo>
                    <a:pt x="3375" y="102"/>
                    <a:pt x="2981" y="0"/>
                    <a:pt x="2622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8054827" y="-79728"/>
              <a:ext cx="1054835" cy="1431162"/>
            </a:xfrm>
            <a:custGeom>
              <a:avLst/>
              <a:gdLst/>
              <a:ahLst/>
              <a:cxnLst/>
              <a:rect l="l" t="t" r="r" b="b"/>
              <a:pathLst>
                <a:path w="36405" h="49393" extrusionOk="0">
                  <a:moveTo>
                    <a:pt x="14570" y="18820"/>
                  </a:moveTo>
                  <a:cubicBezTo>
                    <a:pt x="14571" y="18820"/>
                    <a:pt x="14584" y="18822"/>
                    <a:pt x="14618" y="18826"/>
                  </a:cubicBezTo>
                  <a:lnTo>
                    <a:pt x="14618" y="18826"/>
                  </a:lnTo>
                  <a:cubicBezTo>
                    <a:pt x="14592" y="18823"/>
                    <a:pt x="14569" y="18820"/>
                    <a:pt x="14570" y="18820"/>
                  </a:cubicBezTo>
                  <a:close/>
                  <a:moveTo>
                    <a:pt x="14649" y="18829"/>
                  </a:moveTo>
                  <a:cubicBezTo>
                    <a:pt x="14656" y="18830"/>
                    <a:pt x="14663" y="18831"/>
                    <a:pt x="14671" y="18831"/>
                  </a:cubicBezTo>
                  <a:cubicBezTo>
                    <a:pt x="14664" y="18831"/>
                    <a:pt x="14656" y="18830"/>
                    <a:pt x="14649" y="18829"/>
                  </a:cubicBezTo>
                  <a:close/>
                  <a:moveTo>
                    <a:pt x="4756" y="1"/>
                  </a:moveTo>
                  <a:cubicBezTo>
                    <a:pt x="4233" y="1"/>
                    <a:pt x="3605" y="121"/>
                    <a:pt x="3325" y="476"/>
                  </a:cubicBezTo>
                  <a:lnTo>
                    <a:pt x="3326" y="476"/>
                  </a:lnTo>
                  <a:cubicBezTo>
                    <a:pt x="2008" y="2142"/>
                    <a:pt x="1178" y="4142"/>
                    <a:pt x="699" y="6201"/>
                  </a:cubicBezTo>
                  <a:cubicBezTo>
                    <a:pt x="189" y="8379"/>
                    <a:pt x="0" y="10711"/>
                    <a:pt x="513" y="12908"/>
                  </a:cubicBezTo>
                  <a:cubicBezTo>
                    <a:pt x="1037" y="15152"/>
                    <a:pt x="2290" y="16981"/>
                    <a:pt x="4410" y="17964"/>
                  </a:cubicBezTo>
                  <a:cubicBezTo>
                    <a:pt x="5998" y="18700"/>
                    <a:pt x="7727" y="18857"/>
                    <a:pt x="9460" y="18857"/>
                  </a:cubicBezTo>
                  <a:cubicBezTo>
                    <a:pt x="10349" y="18857"/>
                    <a:pt x="11239" y="18815"/>
                    <a:pt x="12111" y="18790"/>
                  </a:cubicBezTo>
                  <a:cubicBezTo>
                    <a:pt x="12453" y="18779"/>
                    <a:pt x="12794" y="18772"/>
                    <a:pt x="13136" y="18772"/>
                  </a:cubicBezTo>
                  <a:cubicBezTo>
                    <a:pt x="13425" y="18772"/>
                    <a:pt x="13714" y="18777"/>
                    <a:pt x="14003" y="18790"/>
                  </a:cubicBezTo>
                  <a:cubicBezTo>
                    <a:pt x="14159" y="18796"/>
                    <a:pt x="14314" y="18804"/>
                    <a:pt x="14471" y="18815"/>
                  </a:cubicBezTo>
                  <a:cubicBezTo>
                    <a:pt x="14524" y="18819"/>
                    <a:pt x="14579" y="18823"/>
                    <a:pt x="14634" y="18828"/>
                  </a:cubicBezTo>
                  <a:lnTo>
                    <a:pt x="14634" y="18828"/>
                  </a:lnTo>
                  <a:cubicBezTo>
                    <a:pt x="14656" y="18831"/>
                    <a:pt x="14684" y="18835"/>
                    <a:pt x="14720" y="18839"/>
                  </a:cubicBezTo>
                  <a:cubicBezTo>
                    <a:pt x="15027" y="18879"/>
                    <a:pt x="15332" y="18924"/>
                    <a:pt x="15635" y="18988"/>
                  </a:cubicBezTo>
                  <a:cubicBezTo>
                    <a:pt x="16640" y="19200"/>
                    <a:pt x="17890" y="19807"/>
                    <a:pt x="18695" y="20664"/>
                  </a:cubicBezTo>
                  <a:cubicBezTo>
                    <a:pt x="19527" y="21549"/>
                    <a:pt x="20224" y="22576"/>
                    <a:pt x="20570" y="23749"/>
                  </a:cubicBezTo>
                  <a:cubicBezTo>
                    <a:pt x="20886" y="24819"/>
                    <a:pt x="20955" y="25940"/>
                    <a:pt x="20971" y="27052"/>
                  </a:cubicBezTo>
                  <a:cubicBezTo>
                    <a:pt x="20990" y="28322"/>
                    <a:pt x="20957" y="29591"/>
                    <a:pt x="21038" y="30859"/>
                  </a:cubicBezTo>
                  <a:cubicBezTo>
                    <a:pt x="21109" y="31947"/>
                    <a:pt x="21323" y="33040"/>
                    <a:pt x="21492" y="34117"/>
                  </a:cubicBezTo>
                  <a:cubicBezTo>
                    <a:pt x="21808" y="36134"/>
                    <a:pt x="22180" y="38161"/>
                    <a:pt x="22863" y="40093"/>
                  </a:cubicBezTo>
                  <a:cubicBezTo>
                    <a:pt x="23527" y="41973"/>
                    <a:pt x="24467" y="43754"/>
                    <a:pt x="25866" y="45194"/>
                  </a:cubicBezTo>
                  <a:cubicBezTo>
                    <a:pt x="27515" y="46892"/>
                    <a:pt x="29609" y="48042"/>
                    <a:pt x="31850" y="48764"/>
                  </a:cubicBezTo>
                  <a:cubicBezTo>
                    <a:pt x="32564" y="48994"/>
                    <a:pt x="33293" y="49180"/>
                    <a:pt x="34025" y="49343"/>
                  </a:cubicBezTo>
                  <a:cubicBezTo>
                    <a:pt x="34171" y="49376"/>
                    <a:pt x="34339" y="49393"/>
                    <a:pt x="34515" y="49393"/>
                  </a:cubicBezTo>
                  <a:cubicBezTo>
                    <a:pt x="35034" y="49393"/>
                    <a:pt x="35624" y="49242"/>
                    <a:pt x="35945" y="48906"/>
                  </a:cubicBezTo>
                  <a:cubicBezTo>
                    <a:pt x="36405" y="48427"/>
                    <a:pt x="35742" y="48132"/>
                    <a:pt x="35343" y="48042"/>
                  </a:cubicBezTo>
                  <a:cubicBezTo>
                    <a:pt x="33117" y="47542"/>
                    <a:pt x="30972" y="46657"/>
                    <a:pt x="29210" y="45162"/>
                  </a:cubicBezTo>
                  <a:cubicBezTo>
                    <a:pt x="27772" y="43941"/>
                    <a:pt x="26721" y="42297"/>
                    <a:pt x="25997" y="40569"/>
                  </a:cubicBezTo>
                  <a:cubicBezTo>
                    <a:pt x="25240" y="38761"/>
                    <a:pt x="24837" y="36808"/>
                    <a:pt x="24506" y="34883"/>
                  </a:cubicBezTo>
                  <a:cubicBezTo>
                    <a:pt x="24332" y="33863"/>
                    <a:pt x="24182" y="32837"/>
                    <a:pt x="24032" y="31813"/>
                  </a:cubicBezTo>
                  <a:cubicBezTo>
                    <a:pt x="23850" y="30583"/>
                    <a:pt x="23821" y="29356"/>
                    <a:pt x="23820" y="28115"/>
                  </a:cubicBezTo>
                  <a:cubicBezTo>
                    <a:pt x="23818" y="25859"/>
                    <a:pt x="23799" y="23608"/>
                    <a:pt x="22609" y="21606"/>
                  </a:cubicBezTo>
                  <a:cubicBezTo>
                    <a:pt x="21187" y="19216"/>
                    <a:pt x="18762" y="17862"/>
                    <a:pt x="16038" y="17537"/>
                  </a:cubicBezTo>
                  <a:cubicBezTo>
                    <a:pt x="15248" y="17443"/>
                    <a:pt x="14457" y="17412"/>
                    <a:pt x="13665" y="17412"/>
                  </a:cubicBezTo>
                  <a:cubicBezTo>
                    <a:pt x="13152" y="17412"/>
                    <a:pt x="12639" y="17425"/>
                    <a:pt x="12124" y="17443"/>
                  </a:cubicBezTo>
                  <a:cubicBezTo>
                    <a:pt x="11515" y="17466"/>
                    <a:pt x="10907" y="17489"/>
                    <a:pt x="10298" y="17494"/>
                  </a:cubicBezTo>
                  <a:cubicBezTo>
                    <a:pt x="10236" y="17495"/>
                    <a:pt x="10174" y="17495"/>
                    <a:pt x="10111" y="17495"/>
                  </a:cubicBezTo>
                  <a:cubicBezTo>
                    <a:pt x="9884" y="17495"/>
                    <a:pt x="9657" y="17492"/>
                    <a:pt x="9429" y="17485"/>
                  </a:cubicBezTo>
                  <a:cubicBezTo>
                    <a:pt x="9274" y="17480"/>
                    <a:pt x="9119" y="17472"/>
                    <a:pt x="8966" y="17464"/>
                  </a:cubicBezTo>
                  <a:cubicBezTo>
                    <a:pt x="8913" y="17460"/>
                    <a:pt x="8629" y="17434"/>
                    <a:pt x="8602" y="17434"/>
                  </a:cubicBezTo>
                  <a:cubicBezTo>
                    <a:pt x="8594" y="17434"/>
                    <a:pt x="8608" y="17436"/>
                    <a:pt x="8656" y="17442"/>
                  </a:cubicBezTo>
                  <a:cubicBezTo>
                    <a:pt x="8063" y="17371"/>
                    <a:pt x="7584" y="17285"/>
                    <a:pt x="7114" y="17128"/>
                  </a:cubicBezTo>
                  <a:cubicBezTo>
                    <a:pt x="6585" y="16956"/>
                    <a:pt x="6084" y="16707"/>
                    <a:pt x="5625" y="16392"/>
                  </a:cubicBezTo>
                  <a:cubicBezTo>
                    <a:pt x="4850" y="15860"/>
                    <a:pt x="4275" y="15020"/>
                    <a:pt x="3874" y="14167"/>
                  </a:cubicBezTo>
                  <a:cubicBezTo>
                    <a:pt x="2983" y="12275"/>
                    <a:pt x="2927" y="10002"/>
                    <a:pt x="3176" y="7962"/>
                  </a:cubicBezTo>
                  <a:cubicBezTo>
                    <a:pt x="3430" y="5869"/>
                    <a:pt x="4087" y="3764"/>
                    <a:pt x="5152" y="1939"/>
                  </a:cubicBezTo>
                  <a:cubicBezTo>
                    <a:pt x="5360" y="1578"/>
                    <a:pt x="5592" y="1233"/>
                    <a:pt x="5847" y="906"/>
                  </a:cubicBezTo>
                  <a:cubicBezTo>
                    <a:pt x="6232" y="418"/>
                    <a:pt x="5708" y="123"/>
                    <a:pt x="5245" y="40"/>
                  </a:cubicBezTo>
                  <a:cubicBezTo>
                    <a:pt x="5108" y="15"/>
                    <a:pt x="4938" y="1"/>
                    <a:pt x="475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8877766" y="3133802"/>
              <a:ext cx="463049" cy="786208"/>
            </a:xfrm>
            <a:custGeom>
              <a:avLst/>
              <a:gdLst/>
              <a:ahLst/>
              <a:cxnLst/>
              <a:rect l="l" t="t" r="r" b="b"/>
              <a:pathLst>
                <a:path w="15981" h="27134" extrusionOk="0">
                  <a:moveTo>
                    <a:pt x="7190" y="14865"/>
                  </a:moveTo>
                  <a:lnTo>
                    <a:pt x="7180" y="14871"/>
                  </a:lnTo>
                  <a:lnTo>
                    <a:pt x="7180" y="14871"/>
                  </a:lnTo>
                  <a:cubicBezTo>
                    <a:pt x="7185" y="14868"/>
                    <a:pt x="7188" y="14866"/>
                    <a:pt x="7190" y="14865"/>
                  </a:cubicBezTo>
                  <a:close/>
                  <a:moveTo>
                    <a:pt x="2881" y="21722"/>
                  </a:moveTo>
                  <a:cubicBezTo>
                    <a:pt x="2871" y="21757"/>
                    <a:pt x="2867" y="21770"/>
                    <a:pt x="2867" y="21770"/>
                  </a:cubicBezTo>
                  <a:cubicBezTo>
                    <a:pt x="2867" y="21770"/>
                    <a:pt x="2874" y="21744"/>
                    <a:pt x="2881" y="21722"/>
                  </a:cubicBezTo>
                  <a:close/>
                  <a:moveTo>
                    <a:pt x="14455" y="0"/>
                  </a:moveTo>
                  <a:cubicBezTo>
                    <a:pt x="14202" y="0"/>
                    <a:pt x="13948" y="49"/>
                    <a:pt x="13799" y="99"/>
                  </a:cubicBezTo>
                  <a:cubicBezTo>
                    <a:pt x="13337" y="254"/>
                    <a:pt x="12754" y="641"/>
                    <a:pt x="12862" y="1200"/>
                  </a:cubicBezTo>
                  <a:lnTo>
                    <a:pt x="12862" y="1198"/>
                  </a:lnTo>
                  <a:cubicBezTo>
                    <a:pt x="13145" y="2655"/>
                    <a:pt x="13322" y="4133"/>
                    <a:pt x="13276" y="5620"/>
                  </a:cubicBezTo>
                  <a:cubicBezTo>
                    <a:pt x="13259" y="6238"/>
                    <a:pt x="13198" y="6853"/>
                    <a:pt x="13094" y="7464"/>
                  </a:cubicBezTo>
                  <a:cubicBezTo>
                    <a:pt x="13001" y="8000"/>
                    <a:pt x="12872" y="8502"/>
                    <a:pt x="12738" y="8889"/>
                  </a:cubicBezTo>
                  <a:cubicBezTo>
                    <a:pt x="12580" y="9350"/>
                    <a:pt x="12383" y="9798"/>
                    <a:pt x="12155" y="10229"/>
                  </a:cubicBezTo>
                  <a:cubicBezTo>
                    <a:pt x="12051" y="10424"/>
                    <a:pt x="11939" y="10612"/>
                    <a:pt x="11822" y="10801"/>
                  </a:cubicBezTo>
                  <a:cubicBezTo>
                    <a:pt x="11798" y="10840"/>
                    <a:pt x="11783" y="10864"/>
                    <a:pt x="11775" y="10878"/>
                  </a:cubicBezTo>
                  <a:lnTo>
                    <a:pt x="11775" y="10878"/>
                  </a:lnTo>
                  <a:cubicBezTo>
                    <a:pt x="11766" y="10890"/>
                    <a:pt x="11749" y="10913"/>
                    <a:pt x="11719" y="10956"/>
                  </a:cubicBezTo>
                  <a:cubicBezTo>
                    <a:pt x="11650" y="11053"/>
                    <a:pt x="11581" y="11151"/>
                    <a:pt x="11509" y="11245"/>
                  </a:cubicBezTo>
                  <a:cubicBezTo>
                    <a:pt x="11239" y="11600"/>
                    <a:pt x="10949" y="11937"/>
                    <a:pt x="10637" y="12255"/>
                  </a:cubicBezTo>
                  <a:cubicBezTo>
                    <a:pt x="10556" y="12338"/>
                    <a:pt x="10472" y="12418"/>
                    <a:pt x="10391" y="12499"/>
                  </a:cubicBezTo>
                  <a:cubicBezTo>
                    <a:pt x="10459" y="12431"/>
                    <a:pt x="10484" y="12406"/>
                    <a:pt x="10483" y="12406"/>
                  </a:cubicBezTo>
                  <a:lnTo>
                    <a:pt x="10483" y="12406"/>
                  </a:lnTo>
                  <a:cubicBezTo>
                    <a:pt x="10482" y="12406"/>
                    <a:pt x="10350" y="12535"/>
                    <a:pt x="10313" y="12569"/>
                  </a:cubicBezTo>
                  <a:cubicBezTo>
                    <a:pt x="10142" y="12724"/>
                    <a:pt x="9966" y="12876"/>
                    <a:pt x="9789" y="13021"/>
                  </a:cubicBezTo>
                  <a:cubicBezTo>
                    <a:pt x="9102" y="13587"/>
                    <a:pt x="8370" y="14092"/>
                    <a:pt x="7629" y="14579"/>
                  </a:cubicBezTo>
                  <a:cubicBezTo>
                    <a:pt x="7455" y="14692"/>
                    <a:pt x="7281" y="14806"/>
                    <a:pt x="7108" y="14919"/>
                  </a:cubicBezTo>
                  <a:cubicBezTo>
                    <a:pt x="7080" y="14937"/>
                    <a:pt x="7064" y="14947"/>
                    <a:pt x="7056" y="14953"/>
                  </a:cubicBezTo>
                  <a:lnTo>
                    <a:pt x="7056" y="14953"/>
                  </a:lnTo>
                  <a:lnTo>
                    <a:pt x="7180" y="14871"/>
                  </a:lnTo>
                  <a:lnTo>
                    <a:pt x="7180" y="14871"/>
                  </a:lnTo>
                  <a:cubicBezTo>
                    <a:pt x="7147" y="14893"/>
                    <a:pt x="7049" y="14957"/>
                    <a:pt x="7049" y="14957"/>
                  </a:cubicBezTo>
                  <a:cubicBezTo>
                    <a:pt x="7049" y="14957"/>
                    <a:pt x="7051" y="14955"/>
                    <a:pt x="7056" y="14953"/>
                  </a:cubicBezTo>
                  <a:lnTo>
                    <a:pt x="7056" y="14953"/>
                  </a:lnTo>
                  <a:lnTo>
                    <a:pt x="7046" y="14959"/>
                  </a:lnTo>
                  <a:lnTo>
                    <a:pt x="6530" y="15291"/>
                  </a:lnTo>
                  <a:cubicBezTo>
                    <a:pt x="6166" y="15526"/>
                    <a:pt x="5803" y="15761"/>
                    <a:pt x="5445" y="16004"/>
                  </a:cubicBezTo>
                  <a:cubicBezTo>
                    <a:pt x="3923" y="17034"/>
                    <a:pt x="2501" y="18220"/>
                    <a:pt x="1502" y="19781"/>
                  </a:cubicBezTo>
                  <a:cubicBezTo>
                    <a:pt x="172" y="21859"/>
                    <a:pt x="1" y="24332"/>
                    <a:pt x="291" y="26723"/>
                  </a:cubicBezTo>
                  <a:cubicBezTo>
                    <a:pt x="330" y="27041"/>
                    <a:pt x="683" y="27133"/>
                    <a:pt x="1039" y="27133"/>
                  </a:cubicBezTo>
                  <a:cubicBezTo>
                    <a:pt x="1300" y="27133"/>
                    <a:pt x="1563" y="27083"/>
                    <a:pt x="1702" y="27036"/>
                  </a:cubicBezTo>
                  <a:cubicBezTo>
                    <a:pt x="2196" y="26870"/>
                    <a:pt x="2707" y="26503"/>
                    <a:pt x="2638" y="25936"/>
                  </a:cubicBezTo>
                  <a:cubicBezTo>
                    <a:pt x="2502" y="24818"/>
                    <a:pt x="2499" y="23669"/>
                    <a:pt x="2692" y="22557"/>
                  </a:cubicBezTo>
                  <a:cubicBezTo>
                    <a:pt x="2734" y="22316"/>
                    <a:pt x="2790" y="22079"/>
                    <a:pt x="2847" y="21841"/>
                  </a:cubicBezTo>
                  <a:cubicBezTo>
                    <a:pt x="2859" y="21799"/>
                    <a:pt x="2871" y="21757"/>
                    <a:pt x="2883" y="21714"/>
                  </a:cubicBezTo>
                  <a:lnTo>
                    <a:pt x="2883" y="21714"/>
                  </a:lnTo>
                  <a:cubicBezTo>
                    <a:pt x="2885" y="21706"/>
                    <a:pt x="2887" y="21699"/>
                    <a:pt x="2889" y="21694"/>
                  </a:cubicBezTo>
                  <a:cubicBezTo>
                    <a:pt x="2934" y="21555"/>
                    <a:pt x="2980" y="21420"/>
                    <a:pt x="3030" y="21284"/>
                  </a:cubicBezTo>
                  <a:cubicBezTo>
                    <a:pt x="3183" y="20873"/>
                    <a:pt x="3371" y="20477"/>
                    <a:pt x="3593" y="20098"/>
                  </a:cubicBezTo>
                  <a:cubicBezTo>
                    <a:pt x="3643" y="20012"/>
                    <a:pt x="3697" y="19928"/>
                    <a:pt x="3750" y="19841"/>
                  </a:cubicBezTo>
                  <a:cubicBezTo>
                    <a:pt x="3751" y="19840"/>
                    <a:pt x="3751" y="19840"/>
                    <a:pt x="3752" y="19839"/>
                  </a:cubicBezTo>
                  <a:lnTo>
                    <a:pt x="3752" y="19839"/>
                  </a:lnTo>
                  <a:cubicBezTo>
                    <a:pt x="3773" y="19806"/>
                    <a:pt x="3796" y="19774"/>
                    <a:pt x="3819" y="19742"/>
                  </a:cubicBezTo>
                  <a:cubicBezTo>
                    <a:pt x="3945" y="19562"/>
                    <a:pt x="4079" y="19388"/>
                    <a:pt x="4220" y="19218"/>
                  </a:cubicBezTo>
                  <a:cubicBezTo>
                    <a:pt x="4346" y="19066"/>
                    <a:pt x="4477" y="18919"/>
                    <a:pt x="4613" y="18776"/>
                  </a:cubicBezTo>
                  <a:cubicBezTo>
                    <a:pt x="4688" y="18696"/>
                    <a:pt x="4763" y="18618"/>
                    <a:pt x="4841" y="18541"/>
                  </a:cubicBezTo>
                  <a:cubicBezTo>
                    <a:pt x="4872" y="18511"/>
                    <a:pt x="4903" y="18480"/>
                    <a:pt x="4935" y="18450"/>
                  </a:cubicBezTo>
                  <a:cubicBezTo>
                    <a:pt x="4936" y="18449"/>
                    <a:pt x="4938" y="18448"/>
                    <a:pt x="4939" y="18447"/>
                  </a:cubicBezTo>
                  <a:lnTo>
                    <a:pt x="4939" y="18447"/>
                  </a:lnTo>
                  <a:cubicBezTo>
                    <a:pt x="5577" y="17885"/>
                    <a:pt x="6250" y="17362"/>
                    <a:pt x="6955" y="16883"/>
                  </a:cubicBezTo>
                  <a:cubicBezTo>
                    <a:pt x="7321" y="16633"/>
                    <a:pt x="7693" y="16392"/>
                    <a:pt x="8065" y="16151"/>
                  </a:cubicBezTo>
                  <a:cubicBezTo>
                    <a:pt x="8070" y="16148"/>
                    <a:pt x="8075" y="16145"/>
                    <a:pt x="8078" y="16142"/>
                  </a:cubicBezTo>
                  <a:lnTo>
                    <a:pt x="8078" y="16142"/>
                  </a:lnTo>
                  <a:cubicBezTo>
                    <a:pt x="8084" y="16138"/>
                    <a:pt x="8090" y="16134"/>
                    <a:pt x="8097" y="16130"/>
                  </a:cubicBezTo>
                  <a:lnTo>
                    <a:pt x="8586" y="15817"/>
                  </a:lnTo>
                  <a:cubicBezTo>
                    <a:pt x="8779" y="15692"/>
                    <a:pt x="8972" y="15566"/>
                    <a:pt x="9164" y="15440"/>
                  </a:cubicBezTo>
                  <a:cubicBezTo>
                    <a:pt x="9897" y="14961"/>
                    <a:pt x="10623" y="14464"/>
                    <a:pt x="11302" y="13911"/>
                  </a:cubicBezTo>
                  <a:cubicBezTo>
                    <a:pt x="12829" y="12670"/>
                    <a:pt x="14140" y="11143"/>
                    <a:pt x="14867" y="9294"/>
                  </a:cubicBezTo>
                  <a:cubicBezTo>
                    <a:pt x="15981" y="6464"/>
                    <a:pt x="15776" y="3342"/>
                    <a:pt x="15211" y="412"/>
                  </a:cubicBezTo>
                  <a:cubicBezTo>
                    <a:pt x="15149" y="94"/>
                    <a:pt x="14803" y="0"/>
                    <a:pt x="1445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17"/>
          <p:cNvSpPr/>
          <p:nvPr/>
        </p:nvSpPr>
        <p:spPr>
          <a:xfrm>
            <a:off x="367676" y="348709"/>
            <a:ext cx="8408648" cy="4446082"/>
          </a:xfrm>
          <a:custGeom>
            <a:avLst/>
            <a:gdLst/>
            <a:ahLst/>
            <a:cxnLst/>
            <a:rect l="l" t="t" r="r" b="b"/>
            <a:pathLst>
              <a:path w="82202" h="38056" extrusionOk="0">
                <a:moveTo>
                  <a:pt x="1" y="0"/>
                </a:moveTo>
                <a:lnTo>
                  <a:pt x="1" y="38056"/>
                </a:lnTo>
                <a:lnTo>
                  <a:pt x="82201" y="38056"/>
                </a:lnTo>
                <a:lnTo>
                  <a:pt x="82201" y="3110"/>
                </a:lnTo>
                <a:lnTo>
                  <a:pt x="82201" y="0"/>
                </a:lnTo>
                <a:lnTo>
                  <a:pt x="79392" y="0"/>
                </a:lnTo>
                <a:cubicBezTo>
                  <a:pt x="79392" y="97"/>
                  <a:pt x="79392" y="154"/>
                  <a:pt x="79400" y="389"/>
                </a:cubicBezTo>
                <a:lnTo>
                  <a:pt x="79416" y="875"/>
                </a:lnTo>
                <a:cubicBezTo>
                  <a:pt x="79448" y="891"/>
                  <a:pt x="79489" y="899"/>
                  <a:pt x="79521" y="923"/>
                </a:cubicBezTo>
                <a:cubicBezTo>
                  <a:pt x="79610" y="964"/>
                  <a:pt x="79683" y="1037"/>
                  <a:pt x="79724" y="1126"/>
                </a:cubicBezTo>
                <a:cubicBezTo>
                  <a:pt x="79877" y="1288"/>
                  <a:pt x="79926" y="1514"/>
                  <a:pt x="79869" y="1725"/>
                </a:cubicBezTo>
                <a:cubicBezTo>
                  <a:pt x="79782" y="2019"/>
                  <a:pt x="79508" y="2219"/>
                  <a:pt x="79207" y="2219"/>
                </a:cubicBezTo>
                <a:cubicBezTo>
                  <a:pt x="79201" y="2219"/>
                  <a:pt x="79195" y="2219"/>
                  <a:pt x="79189" y="2219"/>
                </a:cubicBezTo>
                <a:cubicBezTo>
                  <a:pt x="78890" y="2211"/>
                  <a:pt x="78517" y="2000"/>
                  <a:pt x="78444" y="1693"/>
                </a:cubicBezTo>
                <a:cubicBezTo>
                  <a:pt x="78363" y="1320"/>
                  <a:pt x="78630" y="1045"/>
                  <a:pt x="78954" y="915"/>
                </a:cubicBezTo>
                <a:lnTo>
                  <a:pt x="78962" y="389"/>
                </a:lnTo>
                <a:cubicBezTo>
                  <a:pt x="78971" y="154"/>
                  <a:pt x="78962" y="57"/>
                  <a:pt x="78962" y="0"/>
                </a:cubicBezTo>
                <a:lnTo>
                  <a:pt x="76833" y="0"/>
                </a:lnTo>
                <a:cubicBezTo>
                  <a:pt x="76833" y="73"/>
                  <a:pt x="76833" y="146"/>
                  <a:pt x="76841" y="389"/>
                </a:cubicBezTo>
                <a:lnTo>
                  <a:pt x="76857" y="875"/>
                </a:lnTo>
                <a:cubicBezTo>
                  <a:pt x="76898" y="891"/>
                  <a:pt x="76930" y="899"/>
                  <a:pt x="76971" y="923"/>
                </a:cubicBezTo>
                <a:cubicBezTo>
                  <a:pt x="77060" y="964"/>
                  <a:pt x="77124" y="1037"/>
                  <a:pt x="77173" y="1126"/>
                </a:cubicBezTo>
                <a:cubicBezTo>
                  <a:pt x="77319" y="1288"/>
                  <a:pt x="77375" y="1514"/>
                  <a:pt x="77319" y="1725"/>
                </a:cubicBezTo>
                <a:cubicBezTo>
                  <a:pt x="77223" y="2019"/>
                  <a:pt x="76957" y="2219"/>
                  <a:pt x="76649" y="2219"/>
                </a:cubicBezTo>
                <a:cubicBezTo>
                  <a:pt x="76643" y="2219"/>
                  <a:pt x="76637" y="2219"/>
                  <a:pt x="76630" y="2219"/>
                </a:cubicBezTo>
                <a:cubicBezTo>
                  <a:pt x="76339" y="2211"/>
                  <a:pt x="75958" y="2000"/>
                  <a:pt x="75894" y="1693"/>
                </a:cubicBezTo>
                <a:cubicBezTo>
                  <a:pt x="75805" y="1320"/>
                  <a:pt x="76072" y="1045"/>
                  <a:pt x="76396" y="915"/>
                </a:cubicBezTo>
                <a:lnTo>
                  <a:pt x="76412" y="389"/>
                </a:lnTo>
                <a:cubicBezTo>
                  <a:pt x="76412" y="138"/>
                  <a:pt x="76412" y="89"/>
                  <a:pt x="76412" y="0"/>
                </a:cubicBezTo>
                <a:lnTo>
                  <a:pt x="74274" y="0"/>
                </a:lnTo>
                <a:cubicBezTo>
                  <a:pt x="74274" y="73"/>
                  <a:pt x="74274" y="138"/>
                  <a:pt x="74282" y="389"/>
                </a:cubicBezTo>
                <a:lnTo>
                  <a:pt x="74299" y="875"/>
                </a:lnTo>
                <a:cubicBezTo>
                  <a:pt x="74339" y="891"/>
                  <a:pt x="74380" y="899"/>
                  <a:pt x="74412" y="923"/>
                </a:cubicBezTo>
                <a:cubicBezTo>
                  <a:pt x="74501" y="964"/>
                  <a:pt x="74574" y="1037"/>
                  <a:pt x="74614" y="1126"/>
                </a:cubicBezTo>
                <a:cubicBezTo>
                  <a:pt x="74760" y="1288"/>
                  <a:pt x="74817" y="1514"/>
                  <a:pt x="74760" y="1725"/>
                </a:cubicBezTo>
                <a:cubicBezTo>
                  <a:pt x="74665" y="2019"/>
                  <a:pt x="74398" y="2219"/>
                  <a:pt x="74090" y="2219"/>
                </a:cubicBezTo>
                <a:cubicBezTo>
                  <a:pt x="74084" y="2219"/>
                  <a:pt x="74078" y="2219"/>
                  <a:pt x="74072" y="2219"/>
                </a:cubicBezTo>
                <a:cubicBezTo>
                  <a:pt x="73780" y="2211"/>
                  <a:pt x="73408" y="2000"/>
                  <a:pt x="73335" y="1693"/>
                </a:cubicBezTo>
                <a:cubicBezTo>
                  <a:pt x="73254" y="1320"/>
                  <a:pt x="73521" y="1045"/>
                  <a:pt x="73837" y="915"/>
                </a:cubicBezTo>
                <a:lnTo>
                  <a:pt x="73853" y="389"/>
                </a:lnTo>
                <a:cubicBezTo>
                  <a:pt x="73861" y="138"/>
                  <a:pt x="73861" y="57"/>
                  <a:pt x="73861" y="0"/>
                </a:cubicBezTo>
                <a:lnTo>
                  <a:pt x="71724" y="0"/>
                </a:lnTo>
                <a:cubicBezTo>
                  <a:pt x="71724" y="73"/>
                  <a:pt x="71724" y="138"/>
                  <a:pt x="71732" y="389"/>
                </a:cubicBezTo>
                <a:lnTo>
                  <a:pt x="71748" y="875"/>
                </a:lnTo>
                <a:cubicBezTo>
                  <a:pt x="71789" y="891"/>
                  <a:pt x="71821" y="899"/>
                  <a:pt x="71861" y="923"/>
                </a:cubicBezTo>
                <a:cubicBezTo>
                  <a:pt x="71950" y="964"/>
                  <a:pt x="72015" y="1037"/>
                  <a:pt x="72064" y="1126"/>
                </a:cubicBezTo>
                <a:cubicBezTo>
                  <a:pt x="72210" y="1288"/>
                  <a:pt x="72266" y="1514"/>
                  <a:pt x="72210" y="1725"/>
                </a:cubicBezTo>
                <a:cubicBezTo>
                  <a:pt x="72114" y="2019"/>
                  <a:pt x="71848" y="2219"/>
                  <a:pt x="71540" y="2219"/>
                </a:cubicBezTo>
                <a:cubicBezTo>
                  <a:pt x="71533" y="2219"/>
                  <a:pt x="71527" y="2219"/>
                  <a:pt x="71521" y="2219"/>
                </a:cubicBezTo>
                <a:cubicBezTo>
                  <a:pt x="71230" y="2211"/>
                  <a:pt x="70849" y="2000"/>
                  <a:pt x="70784" y="1693"/>
                </a:cubicBezTo>
                <a:cubicBezTo>
                  <a:pt x="70695" y="1320"/>
                  <a:pt x="70963" y="1045"/>
                  <a:pt x="71286" y="915"/>
                </a:cubicBezTo>
                <a:lnTo>
                  <a:pt x="71303" y="389"/>
                </a:lnTo>
                <a:cubicBezTo>
                  <a:pt x="71303" y="130"/>
                  <a:pt x="71303" y="41"/>
                  <a:pt x="71303" y="0"/>
                </a:cubicBezTo>
                <a:lnTo>
                  <a:pt x="69165" y="0"/>
                </a:lnTo>
                <a:cubicBezTo>
                  <a:pt x="69165" y="49"/>
                  <a:pt x="69165" y="138"/>
                  <a:pt x="69181" y="389"/>
                </a:cubicBezTo>
                <a:lnTo>
                  <a:pt x="69197" y="875"/>
                </a:lnTo>
                <a:cubicBezTo>
                  <a:pt x="69230" y="891"/>
                  <a:pt x="69270" y="899"/>
                  <a:pt x="69303" y="923"/>
                </a:cubicBezTo>
                <a:cubicBezTo>
                  <a:pt x="69392" y="964"/>
                  <a:pt x="69465" y="1037"/>
                  <a:pt x="69505" y="1126"/>
                </a:cubicBezTo>
                <a:cubicBezTo>
                  <a:pt x="69659" y="1288"/>
                  <a:pt x="69708" y="1514"/>
                  <a:pt x="69651" y="1725"/>
                </a:cubicBezTo>
                <a:cubicBezTo>
                  <a:pt x="69564" y="2019"/>
                  <a:pt x="69289" y="2219"/>
                  <a:pt x="68989" y="2219"/>
                </a:cubicBezTo>
                <a:cubicBezTo>
                  <a:pt x="68983" y="2219"/>
                  <a:pt x="68977" y="2219"/>
                  <a:pt x="68971" y="2219"/>
                </a:cubicBezTo>
                <a:cubicBezTo>
                  <a:pt x="68671" y="2211"/>
                  <a:pt x="68299" y="2000"/>
                  <a:pt x="68226" y="1693"/>
                </a:cubicBezTo>
                <a:cubicBezTo>
                  <a:pt x="68145" y="1320"/>
                  <a:pt x="68412" y="1045"/>
                  <a:pt x="68736" y="915"/>
                </a:cubicBezTo>
                <a:lnTo>
                  <a:pt x="68744" y="389"/>
                </a:lnTo>
                <a:cubicBezTo>
                  <a:pt x="68752" y="138"/>
                  <a:pt x="68752" y="73"/>
                  <a:pt x="68752" y="0"/>
                </a:cubicBezTo>
                <a:lnTo>
                  <a:pt x="66615" y="0"/>
                </a:lnTo>
                <a:cubicBezTo>
                  <a:pt x="66615" y="65"/>
                  <a:pt x="66615" y="138"/>
                  <a:pt x="66623" y="389"/>
                </a:cubicBezTo>
                <a:lnTo>
                  <a:pt x="66639" y="875"/>
                </a:lnTo>
                <a:cubicBezTo>
                  <a:pt x="66679" y="891"/>
                  <a:pt x="66720" y="899"/>
                  <a:pt x="66752" y="923"/>
                </a:cubicBezTo>
                <a:cubicBezTo>
                  <a:pt x="66841" y="964"/>
                  <a:pt x="66914" y="1037"/>
                  <a:pt x="66955" y="1126"/>
                </a:cubicBezTo>
                <a:cubicBezTo>
                  <a:pt x="67100" y="1288"/>
                  <a:pt x="67157" y="1514"/>
                  <a:pt x="67100" y="1725"/>
                </a:cubicBezTo>
                <a:cubicBezTo>
                  <a:pt x="67005" y="2019"/>
                  <a:pt x="66738" y="2219"/>
                  <a:pt x="66430" y="2219"/>
                </a:cubicBezTo>
                <a:cubicBezTo>
                  <a:pt x="66424" y="2219"/>
                  <a:pt x="66418" y="2219"/>
                  <a:pt x="66412" y="2219"/>
                </a:cubicBezTo>
                <a:cubicBezTo>
                  <a:pt x="66121" y="2211"/>
                  <a:pt x="65748" y="2000"/>
                  <a:pt x="65675" y="1693"/>
                </a:cubicBezTo>
                <a:cubicBezTo>
                  <a:pt x="65586" y="1320"/>
                  <a:pt x="65853" y="1045"/>
                  <a:pt x="66177" y="915"/>
                </a:cubicBezTo>
                <a:cubicBezTo>
                  <a:pt x="66177" y="745"/>
                  <a:pt x="66185" y="567"/>
                  <a:pt x="66194" y="389"/>
                </a:cubicBezTo>
                <a:cubicBezTo>
                  <a:pt x="66194" y="138"/>
                  <a:pt x="66194" y="57"/>
                  <a:pt x="66194" y="0"/>
                </a:cubicBezTo>
                <a:lnTo>
                  <a:pt x="64064" y="0"/>
                </a:lnTo>
                <a:cubicBezTo>
                  <a:pt x="64064" y="73"/>
                  <a:pt x="64064" y="146"/>
                  <a:pt x="64072" y="389"/>
                </a:cubicBezTo>
                <a:lnTo>
                  <a:pt x="64088" y="875"/>
                </a:lnTo>
                <a:cubicBezTo>
                  <a:pt x="64129" y="891"/>
                  <a:pt x="64161" y="899"/>
                  <a:pt x="64202" y="923"/>
                </a:cubicBezTo>
                <a:cubicBezTo>
                  <a:pt x="64283" y="964"/>
                  <a:pt x="64355" y="1037"/>
                  <a:pt x="64404" y="1126"/>
                </a:cubicBezTo>
                <a:cubicBezTo>
                  <a:pt x="64550" y="1288"/>
                  <a:pt x="64606" y="1514"/>
                  <a:pt x="64550" y="1725"/>
                </a:cubicBezTo>
                <a:cubicBezTo>
                  <a:pt x="64455" y="2019"/>
                  <a:pt x="64180" y="2219"/>
                  <a:pt x="63879" y="2219"/>
                </a:cubicBezTo>
                <a:cubicBezTo>
                  <a:pt x="63873" y="2219"/>
                  <a:pt x="63868" y="2219"/>
                  <a:pt x="63862" y="2219"/>
                </a:cubicBezTo>
                <a:cubicBezTo>
                  <a:pt x="63570" y="2211"/>
                  <a:pt x="63190" y="2000"/>
                  <a:pt x="63117" y="1693"/>
                </a:cubicBezTo>
                <a:cubicBezTo>
                  <a:pt x="63036" y="1320"/>
                  <a:pt x="63303" y="1045"/>
                  <a:pt x="63627" y="915"/>
                </a:cubicBezTo>
                <a:cubicBezTo>
                  <a:pt x="63627" y="745"/>
                  <a:pt x="63635" y="567"/>
                  <a:pt x="63635" y="389"/>
                </a:cubicBezTo>
                <a:cubicBezTo>
                  <a:pt x="63643" y="146"/>
                  <a:pt x="63635" y="73"/>
                  <a:pt x="63635" y="0"/>
                </a:cubicBezTo>
                <a:lnTo>
                  <a:pt x="61513" y="0"/>
                </a:lnTo>
                <a:cubicBezTo>
                  <a:pt x="61513" y="73"/>
                  <a:pt x="61513" y="154"/>
                  <a:pt x="61522" y="389"/>
                </a:cubicBezTo>
                <a:lnTo>
                  <a:pt x="61538" y="875"/>
                </a:lnTo>
                <a:cubicBezTo>
                  <a:pt x="61570" y="891"/>
                  <a:pt x="61611" y="899"/>
                  <a:pt x="61643" y="923"/>
                </a:cubicBezTo>
                <a:cubicBezTo>
                  <a:pt x="61732" y="964"/>
                  <a:pt x="61805" y="1037"/>
                  <a:pt x="61845" y="1126"/>
                </a:cubicBezTo>
                <a:cubicBezTo>
                  <a:pt x="61999" y="1288"/>
                  <a:pt x="62056" y="1514"/>
                  <a:pt x="61991" y="1725"/>
                </a:cubicBezTo>
                <a:cubicBezTo>
                  <a:pt x="61904" y="2019"/>
                  <a:pt x="61630" y="2219"/>
                  <a:pt x="61329" y="2219"/>
                </a:cubicBezTo>
                <a:cubicBezTo>
                  <a:pt x="61323" y="2219"/>
                  <a:pt x="61317" y="2219"/>
                  <a:pt x="61311" y="2219"/>
                </a:cubicBezTo>
                <a:cubicBezTo>
                  <a:pt x="61011" y="2211"/>
                  <a:pt x="60639" y="2000"/>
                  <a:pt x="60566" y="1693"/>
                </a:cubicBezTo>
                <a:cubicBezTo>
                  <a:pt x="60485" y="1320"/>
                  <a:pt x="60752" y="1045"/>
                  <a:pt x="61076" y="915"/>
                </a:cubicBezTo>
                <a:lnTo>
                  <a:pt x="61084" y="389"/>
                </a:lnTo>
                <a:lnTo>
                  <a:pt x="61084" y="0"/>
                </a:lnTo>
                <a:lnTo>
                  <a:pt x="58963" y="0"/>
                </a:lnTo>
                <a:cubicBezTo>
                  <a:pt x="58963" y="73"/>
                  <a:pt x="58955" y="170"/>
                  <a:pt x="58963" y="389"/>
                </a:cubicBezTo>
                <a:lnTo>
                  <a:pt x="58979" y="875"/>
                </a:lnTo>
                <a:cubicBezTo>
                  <a:pt x="59011" y="891"/>
                  <a:pt x="59052" y="899"/>
                  <a:pt x="59084" y="923"/>
                </a:cubicBezTo>
                <a:cubicBezTo>
                  <a:pt x="59173" y="964"/>
                  <a:pt x="59246" y="1037"/>
                  <a:pt x="59287" y="1126"/>
                </a:cubicBezTo>
                <a:cubicBezTo>
                  <a:pt x="59441" y="1288"/>
                  <a:pt x="59489" y="1514"/>
                  <a:pt x="59433" y="1725"/>
                </a:cubicBezTo>
                <a:cubicBezTo>
                  <a:pt x="59345" y="2019"/>
                  <a:pt x="59071" y="2219"/>
                  <a:pt x="58770" y="2219"/>
                </a:cubicBezTo>
                <a:cubicBezTo>
                  <a:pt x="58764" y="2219"/>
                  <a:pt x="58758" y="2219"/>
                  <a:pt x="58752" y="2219"/>
                </a:cubicBezTo>
                <a:cubicBezTo>
                  <a:pt x="58453" y="2211"/>
                  <a:pt x="58080" y="2000"/>
                  <a:pt x="58007" y="1693"/>
                </a:cubicBezTo>
                <a:cubicBezTo>
                  <a:pt x="57926" y="1320"/>
                  <a:pt x="58194" y="1045"/>
                  <a:pt x="58518" y="915"/>
                </a:cubicBezTo>
                <a:lnTo>
                  <a:pt x="58526" y="389"/>
                </a:lnTo>
                <a:lnTo>
                  <a:pt x="58526" y="0"/>
                </a:lnTo>
                <a:lnTo>
                  <a:pt x="56404" y="0"/>
                </a:lnTo>
                <a:cubicBezTo>
                  <a:pt x="56412" y="227"/>
                  <a:pt x="56404" y="187"/>
                  <a:pt x="56404" y="389"/>
                </a:cubicBezTo>
                <a:lnTo>
                  <a:pt x="56420" y="875"/>
                </a:lnTo>
                <a:cubicBezTo>
                  <a:pt x="56461" y="891"/>
                  <a:pt x="56501" y="899"/>
                  <a:pt x="56534" y="923"/>
                </a:cubicBezTo>
                <a:cubicBezTo>
                  <a:pt x="56623" y="964"/>
                  <a:pt x="56696" y="1037"/>
                  <a:pt x="56736" y="1126"/>
                </a:cubicBezTo>
                <a:cubicBezTo>
                  <a:pt x="56882" y="1288"/>
                  <a:pt x="56939" y="1514"/>
                  <a:pt x="56882" y="1725"/>
                </a:cubicBezTo>
                <a:cubicBezTo>
                  <a:pt x="56787" y="2019"/>
                  <a:pt x="56520" y="2219"/>
                  <a:pt x="56212" y="2219"/>
                </a:cubicBezTo>
                <a:cubicBezTo>
                  <a:pt x="56206" y="2219"/>
                  <a:pt x="56200" y="2219"/>
                  <a:pt x="56194" y="2219"/>
                </a:cubicBezTo>
                <a:cubicBezTo>
                  <a:pt x="55902" y="2211"/>
                  <a:pt x="55530" y="2000"/>
                  <a:pt x="55457" y="1693"/>
                </a:cubicBezTo>
                <a:cubicBezTo>
                  <a:pt x="55376" y="1320"/>
                  <a:pt x="55643" y="1045"/>
                  <a:pt x="55959" y="915"/>
                </a:cubicBezTo>
                <a:lnTo>
                  <a:pt x="55975" y="389"/>
                </a:lnTo>
                <a:cubicBezTo>
                  <a:pt x="55975" y="187"/>
                  <a:pt x="55967" y="227"/>
                  <a:pt x="55975" y="0"/>
                </a:cubicBezTo>
                <a:lnTo>
                  <a:pt x="53854" y="0"/>
                </a:lnTo>
                <a:lnTo>
                  <a:pt x="53854" y="389"/>
                </a:lnTo>
                <a:lnTo>
                  <a:pt x="53870" y="875"/>
                </a:lnTo>
                <a:cubicBezTo>
                  <a:pt x="53910" y="891"/>
                  <a:pt x="53943" y="899"/>
                  <a:pt x="53983" y="923"/>
                </a:cubicBezTo>
                <a:cubicBezTo>
                  <a:pt x="54072" y="964"/>
                  <a:pt x="54137" y="1037"/>
                  <a:pt x="54186" y="1126"/>
                </a:cubicBezTo>
                <a:cubicBezTo>
                  <a:pt x="54331" y="1288"/>
                  <a:pt x="54388" y="1514"/>
                  <a:pt x="54331" y="1725"/>
                </a:cubicBezTo>
                <a:cubicBezTo>
                  <a:pt x="54236" y="2019"/>
                  <a:pt x="53970" y="2219"/>
                  <a:pt x="53661" y="2219"/>
                </a:cubicBezTo>
                <a:cubicBezTo>
                  <a:pt x="53655" y="2219"/>
                  <a:pt x="53649" y="2219"/>
                  <a:pt x="53643" y="2219"/>
                </a:cubicBezTo>
                <a:cubicBezTo>
                  <a:pt x="53352" y="2211"/>
                  <a:pt x="52971" y="2000"/>
                  <a:pt x="52906" y="1693"/>
                </a:cubicBezTo>
                <a:cubicBezTo>
                  <a:pt x="52817" y="1320"/>
                  <a:pt x="53085" y="1045"/>
                  <a:pt x="53408" y="915"/>
                </a:cubicBezTo>
                <a:lnTo>
                  <a:pt x="53425" y="389"/>
                </a:lnTo>
                <a:cubicBezTo>
                  <a:pt x="53425" y="203"/>
                  <a:pt x="53416" y="211"/>
                  <a:pt x="53416" y="0"/>
                </a:cubicBezTo>
                <a:lnTo>
                  <a:pt x="51303" y="0"/>
                </a:lnTo>
                <a:lnTo>
                  <a:pt x="51303" y="389"/>
                </a:lnTo>
                <a:lnTo>
                  <a:pt x="51319" y="875"/>
                </a:lnTo>
                <a:cubicBezTo>
                  <a:pt x="51352" y="891"/>
                  <a:pt x="51392" y="899"/>
                  <a:pt x="51425" y="923"/>
                </a:cubicBezTo>
                <a:cubicBezTo>
                  <a:pt x="51514" y="964"/>
                  <a:pt x="51587" y="1037"/>
                  <a:pt x="51627" y="1126"/>
                </a:cubicBezTo>
                <a:cubicBezTo>
                  <a:pt x="51781" y="1288"/>
                  <a:pt x="51829" y="1514"/>
                  <a:pt x="51773" y="1725"/>
                </a:cubicBezTo>
                <a:cubicBezTo>
                  <a:pt x="51685" y="2019"/>
                  <a:pt x="51411" y="2219"/>
                  <a:pt x="51110" y="2219"/>
                </a:cubicBezTo>
                <a:cubicBezTo>
                  <a:pt x="51105" y="2219"/>
                  <a:pt x="51099" y="2219"/>
                  <a:pt x="51093" y="2219"/>
                </a:cubicBezTo>
                <a:cubicBezTo>
                  <a:pt x="50793" y="2211"/>
                  <a:pt x="50421" y="2000"/>
                  <a:pt x="50348" y="1693"/>
                </a:cubicBezTo>
                <a:cubicBezTo>
                  <a:pt x="50267" y="1320"/>
                  <a:pt x="50534" y="1045"/>
                  <a:pt x="50858" y="915"/>
                </a:cubicBezTo>
                <a:lnTo>
                  <a:pt x="50866" y="389"/>
                </a:lnTo>
                <a:lnTo>
                  <a:pt x="50866" y="0"/>
                </a:lnTo>
                <a:lnTo>
                  <a:pt x="48753" y="0"/>
                </a:lnTo>
                <a:lnTo>
                  <a:pt x="48753" y="389"/>
                </a:lnTo>
                <a:lnTo>
                  <a:pt x="48761" y="875"/>
                </a:lnTo>
                <a:cubicBezTo>
                  <a:pt x="48801" y="891"/>
                  <a:pt x="48842" y="899"/>
                  <a:pt x="48874" y="923"/>
                </a:cubicBezTo>
                <a:cubicBezTo>
                  <a:pt x="48963" y="964"/>
                  <a:pt x="49036" y="1037"/>
                  <a:pt x="49077" y="1126"/>
                </a:cubicBezTo>
                <a:cubicBezTo>
                  <a:pt x="49222" y="1288"/>
                  <a:pt x="49279" y="1514"/>
                  <a:pt x="49222" y="1725"/>
                </a:cubicBezTo>
                <a:cubicBezTo>
                  <a:pt x="49127" y="2019"/>
                  <a:pt x="48860" y="2219"/>
                  <a:pt x="48552" y="2219"/>
                </a:cubicBezTo>
                <a:cubicBezTo>
                  <a:pt x="48546" y="2219"/>
                  <a:pt x="48540" y="2219"/>
                  <a:pt x="48534" y="2219"/>
                </a:cubicBezTo>
                <a:cubicBezTo>
                  <a:pt x="48243" y="2211"/>
                  <a:pt x="47870" y="2000"/>
                  <a:pt x="47797" y="1693"/>
                </a:cubicBezTo>
                <a:cubicBezTo>
                  <a:pt x="47716" y="1320"/>
                  <a:pt x="47983" y="1045"/>
                  <a:pt x="48299" y="915"/>
                </a:cubicBezTo>
                <a:lnTo>
                  <a:pt x="48315" y="389"/>
                </a:lnTo>
                <a:lnTo>
                  <a:pt x="48315" y="0"/>
                </a:lnTo>
                <a:lnTo>
                  <a:pt x="46170" y="0"/>
                </a:lnTo>
                <a:lnTo>
                  <a:pt x="46170" y="389"/>
                </a:lnTo>
                <a:cubicBezTo>
                  <a:pt x="46170" y="551"/>
                  <a:pt x="46178" y="713"/>
                  <a:pt x="46186" y="875"/>
                </a:cubicBezTo>
                <a:cubicBezTo>
                  <a:pt x="46226" y="891"/>
                  <a:pt x="46259" y="899"/>
                  <a:pt x="46299" y="915"/>
                </a:cubicBezTo>
                <a:cubicBezTo>
                  <a:pt x="46380" y="964"/>
                  <a:pt x="46453" y="1037"/>
                  <a:pt x="46502" y="1126"/>
                </a:cubicBezTo>
                <a:cubicBezTo>
                  <a:pt x="46647" y="1288"/>
                  <a:pt x="46704" y="1514"/>
                  <a:pt x="46647" y="1725"/>
                </a:cubicBezTo>
                <a:cubicBezTo>
                  <a:pt x="46550" y="2025"/>
                  <a:pt x="46275" y="2219"/>
                  <a:pt x="45967" y="2219"/>
                </a:cubicBezTo>
                <a:cubicBezTo>
                  <a:pt x="45676" y="2203"/>
                  <a:pt x="45311" y="1992"/>
                  <a:pt x="45239" y="1693"/>
                </a:cubicBezTo>
                <a:cubicBezTo>
                  <a:pt x="45158" y="1320"/>
                  <a:pt x="45425" y="1045"/>
                  <a:pt x="45749" y="915"/>
                </a:cubicBezTo>
                <a:cubicBezTo>
                  <a:pt x="45749" y="745"/>
                  <a:pt x="45757" y="567"/>
                  <a:pt x="45757" y="389"/>
                </a:cubicBezTo>
                <a:lnTo>
                  <a:pt x="45757" y="0"/>
                </a:lnTo>
                <a:lnTo>
                  <a:pt x="43611" y="0"/>
                </a:lnTo>
                <a:lnTo>
                  <a:pt x="43611" y="397"/>
                </a:lnTo>
                <a:lnTo>
                  <a:pt x="43627" y="875"/>
                </a:lnTo>
                <a:cubicBezTo>
                  <a:pt x="43668" y="891"/>
                  <a:pt x="43708" y="907"/>
                  <a:pt x="43741" y="923"/>
                </a:cubicBezTo>
                <a:cubicBezTo>
                  <a:pt x="43830" y="972"/>
                  <a:pt x="43903" y="1045"/>
                  <a:pt x="43943" y="1134"/>
                </a:cubicBezTo>
                <a:cubicBezTo>
                  <a:pt x="44097" y="1296"/>
                  <a:pt x="44145" y="1523"/>
                  <a:pt x="44089" y="1733"/>
                </a:cubicBezTo>
                <a:cubicBezTo>
                  <a:pt x="43994" y="2019"/>
                  <a:pt x="43727" y="2219"/>
                  <a:pt x="43419" y="2219"/>
                </a:cubicBezTo>
                <a:cubicBezTo>
                  <a:pt x="43413" y="2219"/>
                  <a:pt x="43407" y="2219"/>
                  <a:pt x="43401" y="2219"/>
                </a:cubicBezTo>
                <a:cubicBezTo>
                  <a:pt x="43109" y="2219"/>
                  <a:pt x="42737" y="2000"/>
                  <a:pt x="42664" y="1693"/>
                </a:cubicBezTo>
                <a:cubicBezTo>
                  <a:pt x="42583" y="1320"/>
                  <a:pt x="42850" y="1045"/>
                  <a:pt x="43166" y="915"/>
                </a:cubicBezTo>
                <a:cubicBezTo>
                  <a:pt x="43166" y="745"/>
                  <a:pt x="43174" y="567"/>
                  <a:pt x="43182" y="397"/>
                </a:cubicBezTo>
                <a:cubicBezTo>
                  <a:pt x="43182" y="219"/>
                  <a:pt x="43182" y="195"/>
                  <a:pt x="43182" y="0"/>
                </a:cubicBezTo>
                <a:lnTo>
                  <a:pt x="41061" y="0"/>
                </a:lnTo>
                <a:lnTo>
                  <a:pt x="41061" y="397"/>
                </a:lnTo>
                <a:lnTo>
                  <a:pt x="41077" y="875"/>
                </a:lnTo>
                <a:cubicBezTo>
                  <a:pt x="41109" y="891"/>
                  <a:pt x="41150" y="907"/>
                  <a:pt x="41182" y="923"/>
                </a:cubicBezTo>
                <a:cubicBezTo>
                  <a:pt x="41271" y="972"/>
                  <a:pt x="41344" y="1045"/>
                  <a:pt x="41384" y="1134"/>
                </a:cubicBezTo>
                <a:cubicBezTo>
                  <a:pt x="41538" y="1296"/>
                  <a:pt x="41595" y="1523"/>
                  <a:pt x="41530" y="1733"/>
                </a:cubicBezTo>
                <a:cubicBezTo>
                  <a:pt x="41443" y="2019"/>
                  <a:pt x="41169" y="2219"/>
                  <a:pt x="40868" y="2219"/>
                </a:cubicBezTo>
                <a:cubicBezTo>
                  <a:pt x="40862" y="2219"/>
                  <a:pt x="40856" y="2219"/>
                  <a:pt x="40850" y="2219"/>
                </a:cubicBezTo>
                <a:cubicBezTo>
                  <a:pt x="40550" y="2219"/>
                  <a:pt x="40178" y="2000"/>
                  <a:pt x="40105" y="1693"/>
                </a:cubicBezTo>
                <a:cubicBezTo>
                  <a:pt x="40024" y="1320"/>
                  <a:pt x="40291" y="1045"/>
                  <a:pt x="40615" y="915"/>
                </a:cubicBezTo>
                <a:lnTo>
                  <a:pt x="40623" y="397"/>
                </a:lnTo>
                <a:lnTo>
                  <a:pt x="40623" y="0"/>
                </a:lnTo>
                <a:lnTo>
                  <a:pt x="38502" y="0"/>
                </a:lnTo>
                <a:cubicBezTo>
                  <a:pt x="38502" y="49"/>
                  <a:pt x="38502" y="170"/>
                  <a:pt x="38510" y="397"/>
                </a:cubicBezTo>
                <a:lnTo>
                  <a:pt x="38518" y="875"/>
                </a:lnTo>
                <a:cubicBezTo>
                  <a:pt x="38559" y="891"/>
                  <a:pt x="38599" y="907"/>
                  <a:pt x="38631" y="923"/>
                </a:cubicBezTo>
                <a:cubicBezTo>
                  <a:pt x="38720" y="972"/>
                  <a:pt x="38793" y="1045"/>
                  <a:pt x="38834" y="1134"/>
                </a:cubicBezTo>
                <a:cubicBezTo>
                  <a:pt x="38988" y="1296"/>
                  <a:pt x="39036" y="1523"/>
                  <a:pt x="38980" y="1733"/>
                </a:cubicBezTo>
                <a:cubicBezTo>
                  <a:pt x="38884" y="2019"/>
                  <a:pt x="38618" y="2219"/>
                  <a:pt x="38317" y="2219"/>
                </a:cubicBezTo>
                <a:cubicBezTo>
                  <a:pt x="38311" y="2219"/>
                  <a:pt x="38305" y="2219"/>
                  <a:pt x="38299" y="2219"/>
                </a:cubicBezTo>
                <a:cubicBezTo>
                  <a:pt x="38000" y="2219"/>
                  <a:pt x="37627" y="2000"/>
                  <a:pt x="37555" y="1693"/>
                </a:cubicBezTo>
                <a:cubicBezTo>
                  <a:pt x="37474" y="1320"/>
                  <a:pt x="37741" y="1045"/>
                  <a:pt x="38065" y="915"/>
                </a:cubicBezTo>
                <a:lnTo>
                  <a:pt x="38073" y="397"/>
                </a:lnTo>
                <a:lnTo>
                  <a:pt x="38073" y="0"/>
                </a:lnTo>
                <a:lnTo>
                  <a:pt x="35951" y="0"/>
                </a:lnTo>
                <a:cubicBezTo>
                  <a:pt x="35951" y="97"/>
                  <a:pt x="35951" y="154"/>
                  <a:pt x="35959" y="397"/>
                </a:cubicBezTo>
                <a:lnTo>
                  <a:pt x="35968" y="875"/>
                </a:lnTo>
                <a:cubicBezTo>
                  <a:pt x="36008" y="891"/>
                  <a:pt x="36048" y="907"/>
                  <a:pt x="36081" y="923"/>
                </a:cubicBezTo>
                <a:cubicBezTo>
                  <a:pt x="36170" y="972"/>
                  <a:pt x="36243" y="1045"/>
                  <a:pt x="36283" y="1134"/>
                </a:cubicBezTo>
                <a:cubicBezTo>
                  <a:pt x="36437" y="1296"/>
                  <a:pt x="36486" y="1523"/>
                  <a:pt x="36429" y="1733"/>
                </a:cubicBezTo>
                <a:cubicBezTo>
                  <a:pt x="36334" y="2019"/>
                  <a:pt x="36067" y="2219"/>
                  <a:pt x="35767" y="2219"/>
                </a:cubicBezTo>
                <a:cubicBezTo>
                  <a:pt x="35761" y="2219"/>
                  <a:pt x="35755" y="2219"/>
                  <a:pt x="35749" y="2219"/>
                </a:cubicBezTo>
                <a:cubicBezTo>
                  <a:pt x="35449" y="2219"/>
                  <a:pt x="35077" y="2000"/>
                  <a:pt x="35004" y="1693"/>
                </a:cubicBezTo>
                <a:cubicBezTo>
                  <a:pt x="34923" y="1320"/>
                  <a:pt x="35190" y="1045"/>
                  <a:pt x="35514" y="915"/>
                </a:cubicBezTo>
                <a:lnTo>
                  <a:pt x="35522" y="397"/>
                </a:lnTo>
                <a:lnTo>
                  <a:pt x="35522" y="0"/>
                </a:lnTo>
                <a:lnTo>
                  <a:pt x="33393" y="0"/>
                </a:lnTo>
                <a:cubicBezTo>
                  <a:pt x="33393" y="73"/>
                  <a:pt x="33393" y="146"/>
                  <a:pt x="33401" y="397"/>
                </a:cubicBezTo>
                <a:lnTo>
                  <a:pt x="33417" y="875"/>
                </a:lnTo>
                <a:cubicBezTo>
                  <a:pt x="33457" y="891"/>
                  <a:pt x="33490" y="907"/>
                  <a:pt x="33530" y="923"/>
                </a:cubicBezTo>
                <a:cubicBezTo>
                  <a:pt x="33619" y="972"/>
                  <a:pt x="33684" y="1045"/>
                  <a:pt x="33733" y="1134"/>
                </a:cubicBezTo>
                <a:cubicBezTo>
                  <a:pt x="33879" y="1296"/>
                  <a:pt x="33935" y="1523"/>
                  <a:pt x="33879" y="1733"/>
                </a:cubicBezTo>
                <a:cubicBezTo>
                  <a:pt x="33783" y="2019"/>
                  <a:pt x="33517" y="2219"/>
                  <a:pt x="33209" y="2219"/>
                </a:cubicBezTo>
                <a:cubicBezTo>
                  <a:pt x="33202" y="2219"/>
                  <a:pt x="33196" y="2219"/>
                  <a:pt x="33190" y="2219"/>
                </a:cubicBezTo>
                <a:cubicBezTo>
                  <a:pt x="32899" y="2219"/>
                  <a:pt x="32518" y="2000"/>
                  <a:pt x="32445" y="1693"/>
                </a:cubicBezTo>
                <a:cubicBezTo>
                  <a:pt x="32364" y="1320"/>
                  <a:pt x="32632" y="1045"/>
                  <a:pt x="32955" y="915"/>
                </a:cubicBezTo>
                <a:lnTo>
                  <a:pt x="32964" y="397"/>
                </a:lnTo>
                <a:cubicBezTo>
                  <a:pt x="32972" y="146"/>
                  <a:pt x="32964" y="89"/>
                  <a:pt x="32964" y="0"/>
                </a:cubicBezTo>
                <a:lnTo>
                  <a:pt x="30834" y="0"/>
                </a:lnTo>
                <a:cubicBezTo>
                  <a:pt x="30834" y="73"/>
                  <a:pt x="30834" y="138"/>
                  <a:pt x="30842" y="397"/>
                </a:cubicBezTo>
                <a:lnTo>
                  <a:pt x="30858" y="875"/>
                </a:lnTo>
                <a:cubicBezTo>
                  <a:pt x="30899" y="891"/>
                  <a:pt x="30931" y="907"/>
                  <a:pt x="30972" y="923"/>
                </a:cubicBezTo>
                <a:cubicBezTo>
                  <a:pt x="31061" y="972"/>
                  <a:pt x="31126" y="1045"/>
                  <a:pt x="31174" y="1134"/>
                </a:cubicBezTo>
                <a:cubicBezTo>
                  <a:pt x="31320" y="1296"/>
                  <a:pt x="31377" y="1523"/>
                  <a:pt x="31320" y="1733"/>
                </a:cubicBezTo>
                <a:cubicBezTo>
                  <a:pt x="31225" y="2019"/>
                  <a:pt x="30958" y="2219"/>
                  <a:pt x="30650" y="2219"/>
                </a:cubicBezTo>
                <a:cubicBezTo>
                  <a:pt x="30644" y="2219"/>
                  <a:pt x="30638" y="2219"/>
                  <a:pt x="30632" y="2219"/>
                </a:cubicBezTo>
                <a:cubicBezTo>
                  <a:pt x="30340" y="2219"/>
                  <a:pt x="29960" y="2000"/>
                  <a:pt x="29895" y="1693"/>
                </a:cubicBezTo>
                <a:cubicBezTo>
                  <a:pt x="29806" y="1320"/>
                  <a:pt x="30073" y="1045"/>
                  <a:pt x="30397" y="915"/>
                </a:cubicBezTo>
                <a:lnTo>
                  <a:pt x="30413" y="397"/>
                </a:lnTo>
                <a:cubicBezTo>
                  <a:pt x="30413" y="138"/>
                  <a:pt x="30413" y="57"/>
                  <a:pt x="30413" y="0"/>
                </a:cubicBezTo>
                <a:lnTo>
                  <a:pt x="28275" y="0"/>
                </a:lnTo>
                <a:cubicBezTo>
                  <a:pt x="28275" y="73"/>
                  <a:pt x="28275" y="138"/>
                  <a:pt x="28284" y="397"/>
                </a:cubicBezTo>
                <a:lnTo>
                  <a:pt x="28300" y="875"/>
                </a:lnTo>
                <a:cubicBezTo>
                  <a:pt x="28340" y="891"/>
                  <a:pt x="28373" y="907"/>
                  <a:pt x="28413" y="923"/>
                </a:cubicBezTo>
                <a:cubicBezTo>
                  <a:pt x="28502" y="972"/>
                  <a:pt x="28567" y="1045"/>
                  <a:pt x="28615" y="1134"/>
                </a:cubicBezTo>
                <a:cubicBezTo>
                  <a:pt x="28761" y="1296"/>
                  <a:pt x="28818" y="1523"/>
                  <a:pt x="28761" y="1733"/>
                </a:cubicBezTo>
                <a:cubicBezTo>
                  <a:pt x="28666" y="2019"/>
                  <a:pt x="28399" y="2219"/>
                  <a:pt x="28091" y="2219"/>
                </a:cubicBezTo>
                <a:cubicBezTo>
                  <a:pt x="28085" y="2219"/>
                  <a:pt x="28079" y="2219"/>
                  <a:pt x="28073" y="2219"/>
                </a:cubicBezTo>
                <a:cubicBezTo>
                  <a:pt x="27781" y="2219"/>
                  <a:pt x="27401" y="2000"/>
                  <a:pt x="27336" y="1693"/>
                </a:cubicBezTo>
                <a:cubicBezTo>
                  <a:pt x="27247" y="1320"/>
                  <a:pt x="27514" y="1045"/>
                  <a:pt x="27838" y="915"/>
                </a:cubicBezTo>
                <a:cubicBezTo>
                  <a:pt x="27838" y="745"/>
                  <a:pt x="27846" y="567"/>
                  <a:pt x="27846" y="397"/>
                </a:cubicBezTo>
                <a:cubicBezTo>
                  <a:pt x="27854" y="138"/>
                  <a:pt x="27854" y="41"/>
                  <a:pt x="27854" y="0"/>
                </a:cubicBezTo>
                <a:lnTo>
                  <a:pt x="25717" y="0"/>
                </a:lnTo>
                <a:cubicBezTo>
                  <a:pt x="25717" y="49"/>
                  <a:pt x="25725" y="138"/>
                  <a:pt x="25733" y="397"/>
                </a:cubicBezTo>
                <a:cubicBezTo>
                  <a:pt x="25733" y="551"/>
                  <a:pt x="25741" y="713"/>
                  <a:pt x="25749" y="875"/>
                </a:cubicBezTo>
                <a:cubicBezTo>
                  <a:pt x="25782" y="891"/>
                  <a:pt x="25822" y="907"/>
                  <a:pt x="25854" y="923"/>
                </a:cubicBezTo>
                <a:cubicBezTo>
                  <a:pt x="25943" y="972"/>
                  <a:pt x="26016" y="1045"/>
                  <a:pt x="26057" y="1134"/>
                </a:cubicBezTo>
                <a:cubicBezTo>
                  <a:pt x="26211" y="1296"/>
                  <a:pt x="26267" y="1523"/>
                  <a:pt x="26203" y="1733"/>
                </a:cubicBezTo>
                <a:cubicBezTo>
                  <a:pt x="26115" y="2019"/>
                  <a:pt x="25841" y="2219"/>
                  <a:pt x="25540" y="2219"/>
                </a:cubicBezTo>
                <a:cubicBezTo>
                  <a:pt x="25534" y="2219"/>
                  <a:pt x="25528" y="2219"/>
                  <a:pt x="25522" y="2219"/>
                </a:cubicBezTo>
                <a:cubicBezTo>
                  <a:pt x="25223" y="2219"/>
                  <a:pt x="24850" y="2000"/>
                  <a:pt x="24778" y="1693"/>
                </a:cubicBezTo>
                <a:cubicBezTo>
                  <a:pt x="24697" y="1320"/>
                  <a:pt x="24964" y="1045"/>
                  <a:pt x="25288" y="915"/>
                </a:cubicBezTo>
                <a:cubicBezTo>
                  <a:pt x="25288" y="745"/>
                  <a:pt x="25288" y="567"/>
                  <a:pt x="25296" y="397"/>
                </a:cubicBezTo>
                <a:cubicBezTo>
                  <a:pt x="25304" y="138"/>
                  <a:pt x="25304" y="73"/>
                  <a:pt x="25304" y="0"/>
                </a:cubicBezTo>
                <a:lnTo>
                  <a:pt x="23166" y="0"/>
                </a:lnTo>
                <a:cubicBezTo>
                  <a:pt x="23166" y="73"/>
                  <a:pt x="23166" y="138"/>
                  <a:pt x="23174" y="397"/>
                </a:cubicBezTo>
                <a:cubicBezTo>
                  <a:pt x="23174" y="551"/>
                  <a:pt x="23182" y="713"/>
                  <a:pt x="23191" y="875"/>
                </a:cubicBezTo>
                <a:cubicBezTo>
                  <a:pt x="23231" y="891"/>
                  <a:pt x="23271" y="907"/>
                  <a:pt x="23304" y="923"/>
                </a:cubicBezTo>
                <a:cubicBezTo>
                  <a:pt x="23393" y="972"/>
                  <a:pt x="23466" y="1045"/>
                  <a:pt x="23506" y="1134"/>
                </a:cubicBezTo>
                <a:cubicBezTo>
                  <a:pt x="23652" y="1296"/>
                  <a:pt x="23709" y="1523"/>
                  <a:pt x="23652" y="1733"/>
                </a:cubicBezTo>
                <a:cubicBezTo>
                  <a:pt x="23557" y="2019"/>
                  <a:pt x="23290" y="2219"/>
                  <a:pt x="22982" y="2219"/>
                </a:cubicBezTo>
                <a:cubicBezTo>
                  <a:pt x="22976" y="2219"/>
                  <a:pt x="22970" y="2219"/>
                  <a:pt x="22964" y="2219"/>
                </a:cubicBezTo>
                <a:cubicBezTo>
                  <a:pt x="22672" y="2219"/>
                  <a:pt x="22292" y="2000"/>
                  <a:pt x="22227" y="1693"/>
                </a:cubicBezTo>
                <a:cubicBezTo>
                  <a:pt x="22138" y="1320"/>
                  <a:pt x="22405" y="1045"/>
                  <a:pt x="22729" y="915"/>
                </a:cubicBezTo>
                <a:cubicBezTo>
                  <a:pt x="22729" y="745"/>
                  <a:pt x="22737" y="567"/>
                  <a:pt x="22745" y="397"/>
                </a:cubicBezTo>
                <a:cubicBezTo>
                  <a:pt x="22745" y="138"/>
                  <a:pt x="22745" y="57"/>
                  <a:pt x="22745" y="0"/>
                </a:cubicBezTo>
                <a:lnTo>
                  <a:pt x="20608" y="0"/>
                </a:lnTo>
                <a:cubicBezTo>
                  <a:pt x="20608" y="73"/>
                  <a:pt x="20608" y="146"/>
                  <a:pt x="20616" y="397"/>
                </a:cubicBezTo>
                <a:cubicBezTo>
                  <a:pt x="20616" y="551"/>
                  <a:pt x="20632" y="713"/>
                  <a:pt x="20632" y="875"/>
                </a:cubicBezTo>
                <a:cubicBezTo>
                  <a:pt x="20672" y="891"/>
                  <a:pt x="20713" y="907"/>
                  <a:pt x="20745" y="923"/>
                </a:cubicBezTo>
                <a:cubicBezTo>
                  <a:pt x="20834" y="972"/>
                  <a:pt x="20907" y="1045"/>
                  <a:pt x="20948" y="1134"/>
                </a:cubicBezTo>
                <a:cubicBezTo>
                  <a:pt x="21093" y="1296"/>
                  <a:pt x="21150" y="1523"/>
                  <a:pt x="21093" y="1733"/>
                </a:cubicBezTo>
                <a:cubicBezTo>
                  <a:pt x="20998" y="2019"/>
                  <a:pt x="20732" y="2219"/>
                  <a:pt x="20423" y="2219"/>
                </a:cubicBezTo>
                <a:cubicBezTo>
                  <a:pt x="20417" y="2219"/>
                  <a:pt x="20411" y="2219"/>
                  <a:pt x="20405" y="2219"/>
                </a:cubicBezTo>
                <a:cubicBezTo>
                  <a:pt x="20114" y="2219"/>
                  <a:pt x="19733" y="2000"/>
                  <a:pt x="19668" y="1693"/>
                </a:cubicBezTo>
                <a:cubicBezTo>
                  <a:pt x="19587" y="1320"/>
                  <a:pt x="19846" y="1045"/>
                  <a:pt x="20170" y="915"/>
                </a:cubicBezTo>
                <a:lnTo>
                  <a:pt x="20187" y="397"/>
                </a:lnTo>
                <a:lnTo>
                  <a:pt x="20187" y="0"/>
                </a:lnTo>
                <a:lnTo>
                  <a:pt x="18057" y="0"/>
                </a:lnTo>
                <a:cubicBezTo>
                  <a:pt x="18057" y="73"/>
                  <a:pt x="18057" y="154"/>
                  <a:pt x="18065" y="397"/>
                </a:cubicBezTo>
                <a:lnTo>
                  <a:pt x="18081" y="875"/>
                </a:lnTo>
                <a:cubicBezTo>
                  <a:pt x="18114" y="891"/>
                  <a:pt x="18154" y="907"/>
                  <a:pt x="18187" y="923"/>
                </a:cubicBezTo>
                <a:cubicBezTo>
                  <a:pt x="18276" y="972"/>
                  <a:pt x="18349" y="1045"/>
                  <a:pt x="18389" y="1134"/>
                </a:cubicBezTo>
                <a:cubicBezTo>
                  <a:pt x="18543" y="1296"/>
                  <a:pt x="18600" y="1523"/>
                  <a:pt x="18535" y="1733"/>
                </a:cubicBezTo>
                <a:cubicBezTo>
                  <a:pt x="18447" y="2019"/>
                  <a:pt x="18173" y="2219"/>
                  <a:pt x="17872" y="2219"/>
                </a:cubicBezTo>
                <a:cubicBezTo>
                  <a:pt x="17867" y="2219"/>
                  <a:pt x="17861" y="2219"/>
                  <a:pt x="17855" y="2219"/>
                </a:cubicBezTo>
                <a:cubicBezTo>
                  <a:pt x="17563" y="2219"/>
                  <a:pt x="17183" y="2000"/>
                  <a:pt x="17110" y="1693"/>
                </a:cubicBezTo>
                <a:cubicBezTo>
                  <a:pt x="17029" y="1320"/>
                  <a:pt x="17296" y="1045"/>
                  <a:pt x="17612" y="915"/>
                </a:cubicBezTo>
                <a:lnTo>
                  <a:pt x="17628" y="397"/>
                </a:lnTo>
                <a:cubicBezTo>
                  <a:pt x="17628" y="154"/>
                  <a:pt x="17628" y="97"/>
                  <a:pt x="17628" y="0"/>
                </a:cubicBezTo>
                <a:lnTo>
                  <a:pt x="15498" y="0"/>
                </a:lnTo>
                <a:cubicBezTo>
                  <a:pt x="15498" y="73"/>
                  <a:pt x="15498" y="170"/>
                  <a:pt x="15498" y="397"/>
                </a:cubicBezTo>
                <a:lnTo>
                  <a:pt x="15515" y="875"/>
                </a:lnTo>
                <a:cubicBezTo>
                  <a:pt x="15555" y="891"/>
                  <a:pt x="15587" y="907"/>
                  <a:pt x="15628" y="923"/>
                </a:cubicBezTo>
                <a:cubicBezTo>
                  <a:pt x="15717" y="972"/>
                  <a:pt x="15782" y="1045"/>
                  <a:pt x="15830" y="1134"/>
                </a:cubicBezTo>
                <a:cubicBezTo>
                  <a:pt x="15976" y="1296"/>
                  <a:pt x="16033" y="1523"/>
                  <a:pt x="15976" y="1733"/>
                </a:cubicBezTo>
                <a:cubicBezTo>
                  <a:pt x="15881" y="2019"/>
                  <a:pt x="15614" y="2219"/>
                  <a:pt x="15306" y="2219"/>
                </a:cubicBezTo>
                <a:cubicBezTo>
                  <a:pt x="15300" y="2219"/>
                  <a:pt x="15294" y="2219"/>
                  <a:pt x="15288" y="2219"/>
                </a:cubicBezTo>
                <a:cubicBezTo>
                  <a:pt x="14996" y="2219"/>
                  <a:pt x="14616" y="2000"/>
                  <a:pt x="14551" y="1693"/>
                </a:cubicBezTo>
                <a:cubicBezTo>
                  <a:pt x="14462" y="1320"/>
                  <a:pt x="14729" y="1045"/>
                  <a:pt x="15045" y="915"/>
                </a:cubicBezTo>
                <a:lnTo>
                  <a:pt x="15061" y="397"/>
                </a:lnTo>
                <a:cubicBezTo>
                  <a:pt x="15069" y="170"/>
                  <a:pt x="15061" y="106"/>
                  <a:pt x="15061" y="0"/>
                </a:cubicBezTo>
                <a:lnTo>
                  <a:pt x="12932" y="0"/>
                </a:lnTo>
                <a:cubicBezTo>
                  <a:pt x="12940" y="235"/>
                  <a:pt x="12932" y="187"/>
                  <a:pt x="12932" y="397"/>
                </a:cubicBezTo>
                <a:lnTo>
                  <a:pt x="12948" y="875"/>
                </a:lnTo>
                <a:cubicBezTo>
                  <a:pt x="12988" y="891"/>
                  <a:pt x="13021" y="907"/>
                  <a:pt x="13061" y="923"/>
                </a:cubicBezTo>
                <a:cubicBezTo>
                  <a:pt x="13150" y="972"/>
                  <a:pt x="13215" y="1045"/>
                  <a:pt x="13264" y="1134"/>
                </a:cubicBezTo>
                <a:cubicBezTo>
                  <a:pt x="13409" y="1296"/>
                  <a:pt x="13466" y="1523"/>
                  <a:pt x="13409" y="1733"/>
                </a:cubicBezTo>
                <a:cubicBezTo>
                  <a:pt x="13314" y="2019"/>
                  <a:pt x="13048" y="2219"/>
                  <a:pt x="12739" y="2219"/>
                </a:cubicBezTo>
                <a:cubicBezTo>
                  <a:pt x="12733" y="2219"/>
                  <a:pt x="12727" y="2219"/>
                  <a:pt x="12721" y="2219"/>
                </a:cubicBezTo>
                <a:cubicBezTo>
                  <a:pt x="12430" y="2219"/>
                  <a:pt x="12049" y="2000"/>
                  <a:pt x="11976" y="1693"/>
                </a:cubicBezTo>
                <a:cubicBezTo>
                  <a:pt x="11895" y="1320"/>
                  <a:pt x="12162" y="1045"/>
                  <a:pt x="12478" y="915"/>
                </a:cubicBezTo>
                <a:lnTo>
                  <a:pt x="12494" y="397"/>
                </a:lnTo>
                <a:cubicBezTo>
                  <a:pt x="12503" y="187"/>
                  <a:pt x="12486" y="227"/>
                  <a:pt x="12494" y="0"/>
                </a:cubicBezTo>
                <a:lnTo>
                  <a:pt x="10373" y="0"/>
                </a:lnTo>
                <a:lnTo>
                  <a:pt x="10373" y="397"/>
                </a:lnTo>
                <a:lnTo>
                  <a:pt x="10389" y="875"/>
                </a:lnTo>
                <a:cubicBezTo>
                  <a:pt x="10422" y="891"/>
                  <a:pt x="10462" y="907"/>
                  <a:pt x="10503" y="923"/>
                </a:cubicBezTo>
                <a:cubicBezTo>
                  <a:pt x="10584" y="972"/>
                  <a:pt x="10656" y="1045"/>
                  <a:pt x="10705" y="1134"/>
                </a:cubicBezTo>
                <a:cubicBezTo>
                  <a:pt x="10851" y="1296"/>
                  <a:pt x="10907" y="1523"/>
                  <a:pt x="10843" y="1733"/>
                </a:cubicBezTo>
                <a:cubicBezTo>
                  <a:pt x="10755" y="2019"/>
                  <a:pt x="10481" y="2219"/>
                  <a:pt x="10180" y="2219"/>
                </a:cubicBezTo>
                <a:cubicBezTo>
                  <a:pt x="10174" y="2219"/>
                  <a:pt x="10168" y="2219"/>
                  <a:pt x="10162" y="2219"/>
                </a:cubicBezTo>
                <a:cubicBezTo>
                  <a:pt x="9871" y="2219"/>
                  <a:pt x="9490" y="2000"/>
                  <a:pt x="9418" y="1693"/>
                </a:cubicBezTo>
                <a:cubicBezTo>
                  <a:pt x="9337" y="1320"/>
                  <a:pt x="9604" y="1045"/>
                  <a:pt x="9920" y="915"/>
                </a:cubicBezTo>
                <a:lnTo>
                  <a:pt x="9936" y="397"/>
                </a:lnTo>
                <a:cubicBezTo>
                  <a:pt x="9936" y="203"/>
                  <a:pt x="9928" y="211"/>
                  <a:pt x="9936" y="0"/>
                </a:cubicBezTo>
                <a:lnTo>
                  <a:pt x="7814" y="0"/>
                </a:lnTo>
                <a:lnTo>
                  <a:pt x="7814" y="397"/>
                </a:lnTo>
                <a:lnTo>
                  <a:pt x="7831" y="875"/>
                </a:lnTo>
                <a:cubicBezTo>
                  <a:pt x="7871" y="891"/>
                  <a:pt x="7912" y="907"/>
                  <a:pt x="7944" y="923"/>
                </a:cubicBezTo>
                <a:cubicBezTo>
                  <a:pt x="8033" y="972"/>
                  <a:pt x="8106" y="1045"/>
                  <a:pt x="8146" y="1134"/>
                </a:cubicBezTo>
                <a:cubicBezTo>
                  <a:pt x="8292" y="1296"/>
                  <a:pt x="8349" y="1523"/>
                  <a:pt x="8292" y="1733"/>
                </a:cubicBezTo>
                <a:cubicBezTo>
                  <a:pt x="8197" y="2019"/>
                  <a:pt x="7930" y="2219"/>
                  <a:pt x="7622" y="2219"/>
                </a:cubicBezTo>
                <a:cubicBezTo>
                  <a:pt x="7616" y="2219"/>
                  <a:pt x="7610" y="2219"/>
                  <a:pt x="7604" y="2219"/>
                </a:cubicBezTo>
                <a:cubicBezTo>
                  <a:pt x="7312" y="2219"/>
                  <a:pt x="6940" y="2000"/>
                  <a:pt x="6867" y="1693"/>
                </a:cubicBezTo>
                <a:cubicBezTo>
                  <a:pt x="6778" y="1320"/>
                  <a:pt x="7045" y="1045"/>
                  <a:pt x="7369" y="915"/>
                </a:cubicBezTo>
                <a:cubicBezTo>
                  <a:pt x="7369" y="745"/>
                  <a:pt x="7377" y="567"/>
                  <a:pt x="7385" y="397"/>
                </a:cubicBezTo>
                <a:cubicBezTo>
                  <a:pt x="7385" y="219"/>
                  <a:pt x="7385" y="195"/>
                  <a:pt x="7385" y="0"/>
                </a:cubicBezTo>
                <a:lnTo>
                  <a:pt x="5264" y="0"/>
                </a:lnTo>
                <a:lnTo>
                  <a:pt x="5264" y="397"/>
                </a:lnTo>
                <a:cubicBezTo>
                  <a:pt x="5264" y="543"/>
                  <a:pt x="5272" y="713"/>
                  <a:pt x="5272" y="875"/>
                </a:cubicBezTo>
                <a:cubicBezTo>
                  <a:pt x="5312" y="891"/>
                  <a:pt x="5353" y="907"/>
                  <a:pt x="5385" y="923"/>
                </a:cubicBezTo>
                <a:cubicBezTo>
                  <a:pt x="5474" y="972"/>
                  <a:pt x="5547" y="1045"/>
                  <a:pt x="5588" y="1134"/>
                </a:cubicBezTo>
                <a:cubicBezTo>
                  <a:pt x="5733" y="1296"/>
                  <a:pt x="5790" y="1523"/>
                  <a:pt x="5733" y="1733"/>
                </a:cubicBezTo>
                <a:cubicBezTo>
                  <a:pt x="5638" y="2019"/>
                  <a:pt x="5372" y="2219"/>
                  <a:pt x="5063" y="2219"/>
                </a:cubicBezTo>
                <a:cubicBezTo>
                  <a:pt x="5057" y="2219"/>
                  <a:pt x="5051" y="2219"/>
                  <a:pt x="5045" y="2219"/>
                </a:cubicBezTo>
                <a:cubicBezTo>
                  <a:pt x="4754" y="2219"/>
                  <a:pt x="4381" y="2000"/>
                  <a:pt x="4308" y="1693"/>
                </a:cubicBezTo>
                <a:cubicBezTo>
                  <a:pt x="4227" y="1320"/>
                  <a:pt x="4495" y="1045"/>
                  <a:pt x="4810" y="915"/>
                </a:cubicBezTo>
                <a:cubicBezTo>
                  <a:pt x="4810" y="745"/>
                  <a:pt x="4819" y="567"/>
                  <a:pt x="4827" y="397"/>
                </a:cubicBezTo>
                <a:lnTo>
                  <a:pt x="4827" y="0"/>
                </a:lnTo>
                <a:lnTo>
                  <a:pt x="2713" y="0"/>
                </a:lnTo>
                <a:lnTo>
                  <a:pt x="2713" y="397"/>
                </a:lnTo>
                <a:cubicBezTo>
                  <a:pt x="2713" y="551"/>
                  <a:pt x="2721" y="713"/>
                  <a:pt x="2721" y="875"/>
                </a:cubicBezTo>
                <a:cubicBezTo>
                  <a:pt x="2762" y="891"/>
                  <a:pt x="2802" y="907"/>
                  <a:pt x="2835" y="923"/>
                </a:cubicBezTo>
                <a:cubicBezTo>
                  <a:pt x="2924" y="972"/>
                  <a:pt x="2997" y="1045"/>
                  <a:pt x="3037" y="1134"/>
                </a:cubicBezTo>
                <a:cubicBezTo>
                  <a:pt x="3191" y="1296"/>
                  <a:pt x="3240" y="1523"/>
                  <a:pt x="3183" y="1733"/>
                </a:cubicBezTo>
                <a:cubicBezTo>
                  <a:pt x="3088" y="2019"/>
                  <a:pt x="2821" y="2219"/>
                  <a:pt x="2521" y="2219"/>
                </a:cubicBezTo>
                <a:cubicBezTo>
                  <a:pt x="2515" y="2219"/>
                  <a:pt x="2509" y="2219"/>
                  <a:pt x="2503" y="2219"/>
                </a:cubicBezTo>
                <a:cubicBezTo>
                  <a:pt x="2203" y="2219"/>
                  <a:pt x="1831" y="2000"/>
                  <a:pt x="1758" y="1693"/>
                </a:cubicBezTo>
                <a:cubicBezTo>
                  <a:pt x="1677" y="1320"/>
                  <a:pt x="1944" y="1045"/>
                  <a:pt x="2268" y="915"/>
                </a:cubicBezTo>
                <a:cubicBezTo>
                  <a:pt x="2268" y="745"/>
                  <a:pt x="2276" y="567"/>
                  <a:pt x="2276" y="397"/>
                </a:cubicBezTo>
                <a:lnTo>
                  <a:pt x="22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7"/>
          <p:cNvSpPr txBox="1">
            <a:spLocks noGrp="1"/>
          </p:cNvSpPr>
          <p:nvPr>
            <p:ph type="title"/>
          </p:nvPr>
        </p:nvSpPr>
        <p:spPr>
          <a:xfrm>
            <a:off x="3879500" y="3637125"/>
            <a:ext cx="4320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 b="1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4" name="Google Shape;624;p17"/>
          <p:cNvSpPr txBox="1">
            <a:spLocks noGrp="1"/>
          </p:cNvSpPr>
          <p:nvPr>
            <p:ph type="subTitle" idx="1"/>
          </p:nvPr>
        </p:nvSpPr>
        <p:spPr>
          <a:xfrm>
            <a:off x="3879500" y="1896825"/>
            <a:ext cx="43209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25" name="Google Shape;625;p17"/>
          <p:cNvSpPr/>
          <p:nvPr/>
        </p:nvSpPr>
        <p:spPr>
          <a:xfrm rot="7974970">
            <a:off x="5602478" y="534807"/>
            <a:ext cx="544009" cy="934797"/>
          </a:xfrm>
          <a:custGeom>
            <a:avLst/>
            <a:gdLst/>
            <a:ahLst/>
            <a:cxnLst/>
            <a:rect l="l" t="t" r="r" b="b"/>
            <a:pathLst>
              <a:path w="18775" h="32262" extrusionOk="0">
                <a:moveTo>
                  <a:pt x="11539" y="9839"/>
                </a:moveTo>
                <a:cubicBezTo>
                  <a:pt x="11540" y="9839"/>
                  <a:pt x="11541" y="9839"/>
                  <a:pt x="11542" y="9839"/>
                </a:cubicBezTo>
                <a:lnTo>
                  <a:pt x="11542" y="9839"/>
                </a:lnTo>
                <a:cubicBezTo>
                  <a:pt x="11542" y="9839"/>
                  <a:pt x="11543" y="9840"/>
                  <a:pt x="11543" y="9840"/>
                </a:cubicBezTo>
                <a:lnTo>
                  <a:pt x="11543" y="9840"/>
                </a:lnTo>
                <a:cubicBezTo>
                  <a:pt x="11542" y="9839"/>
                  <a:pt x="11540" y="9839"/>
                  <a:pt x="11539" y="9839"/>
                </a:cubicBezTo>
                <a:close/>
                <a:moveTo>
                  <a:pt x="10445" y="9705"/>
                </a:moveTo>
                <a:cubicBezTo>
                  <a:pt x="10662" y="9705"/>
                  <a:pt x="10879" y="9721"/>
                  <a:pt x="11095" y="9752"/>
                </a:cubicBezTo>
                <a:lnTo>
                  <a:pt x="11095" y="9752"/>
                </a:lnTo>
                <a:cubicBezTo>
                  <a:pt x="11229" y="10795"/>
                  <a:pt x="10928" y="11809"/>
                  <a:pt x="10083" y="12588"/>
                </a:cubicBezTo>
                <a:cubicBezTo>
                  <a:pt x="9204" y="13399"/>
                  <a:pt x="7980" y="13766"/>
                  <a:pt x="6789" y="13766"/>
                </a:cubicBezTo>
                <a:cubicBezTo>
                  <a:pt x="6551" y="13766"/>
                  <a:pt x="6314" y="13751"/>
                  <a:pt x="6081" y="13723"/>
                </a:cubicBezTo>
                <a:cubicBezTo>
                  <a:pt x="5889" y="13699"/>
                  <a:pt x="5740" y="13676"/>
                  <a:pt x="5598" y="13647"/>
                </a:cubicBezTo>
                <a:lnTo>
                  <a:pt x="5598" y="13647"/>
                </a:lnTo>
                <a:cubicBezTo>
                  <a:pt x="6034" y="12537"/>
                  <a:pt x="6747" y="11427"/>
                  <a:pt x="7709" y="10660"/>
                </a:cubicBezTo>
                <a:cubicBezTo>
                  <a:pt x="8507" y="10024"/>
                  <a:pt x="9470" y="9705"/>
                  <a:pt x="10445" y="9705"/>
                </a:cubicBezTo>
                <a:close/>
                <a:moveTo>
                  <a:pt x="14564" y="19435"/>
                </a:moveTo>
                <a:lnTo>
                  <a:pt x="14564" y="19435"/>
                </a:lnTo>
                <a:cubicBezTo>
                  <a:pt x="14564" y="19444"/>
                  <a:pt x="14564" y="19453"/>
                  <a:pt x="14564" y="19461"/>
                </a:cubicBezTo>
                <a:lnTo>
                  <a:pt x="14564" y="19461"/>
                </a:lnTo>
                <a:cubicBezTo>
                  <a:pt x="14564" y="19461"/>
                  <a:pt x="14563" y="19461"/>
                  <a:pt x="14563" y="19461"/>
                </a:cubicBezTo>
                <a:lnTo>
                  <a:pt x="14563" y="19461"/>
                </a:lnTo>
                <a:cubicBezTo>
                  <a:pt x="14563" y="19453"/>
                  <a:pt x="14564" y="19445"/>
                  <a:pt x="14564" y="19435"/>
                </a:cubicBezTo>
                <a:close/>
                <a:moveTo>
                  <a:pt x="14428" y="19664"/>
                </a:moveTo>
                <a:lnTo>
                  <a:pt x="14428" y="19664"/>
                </a:lnTo>
                <a:cubicBezTo>
                  <a:pt x="14436" y="19665"/>
                  <a:pt x="14444" y="19667"/>
                  <a:pt x="14452" y="19669"/>
                </a:cubicBezTo>
                <a:cubicBezTo>
                  <a:pt x="14443" y="19667"/>
                  <a:pt x="14435" y="19665"/>
                  <a:pt x="14428" y="19664"/>
                </a:cubicBezTo>
                <a:close/>
                <a:moveTo>
                  <a:pt x="14531" y="19694"/>
                </a:moveTo>
                <a:lnTo>
                  <a:pt x="14531" y="19694"/>
                </a:lnTo>
                <a:cubicBezTo>
                  <a:pt x="14531" y="19694"/>
                  <a:pt x="14531" y="19694"/>
                  <a:pt x="14531" y="19695"/>
                </a:cubicBezTo>
                <a:lnTo>
                  <a:pt x="14531" y="19695"/>
                </a:lnTo>
                <a:cubicBezTo>
                  <a:pt x="14531" y="19696"/>
                  <a:pt x="14530" y="19697"/>
                  <a:pt x="14530" y="19698"/>
                </a:cubicBezTo>
                <a:lnTo>
                  <a:pt x="14530" y="19698"/>
                </a:lnTo>
                <a:cubicBezTo>
                  <a:pt x="14530" y="19697"/>
                  <a:pt x="14530" y="19696"/>
                  <a:pt x="14531" y="19694"/>
                </a:cubicBezTo>
                <a:close/>
                <a:moveTo>
                  <a:pt x="14779" y="19781"/>
                </a:moveTo>
                <a:cubicBezTo>
                  <a:pt x="14780" y="19781"/>
                  <a:pt x="14781" y="19782"/>
                  <a:pt x="14782" y="19782"/>
                </a:cubicBezTo>
                <a:lnTo>
                  <a:pt x="14782" y="19782"/>
                </a:lnTo>
                <a:cubicBezTo>
                  <a:pt x="14814" y="19800"/>
                  <a:pt x="14847" y="19818"/>
                  <a:pt x="14880" y="19835"/>
                </a:cubicBezTo>
                <a:lnTo>
                  <a:pt x="14880" y="19835"/>
                </a:lnTo>
                <a:cubicBezTo>
                  <a:pt x="14885" y="19839"/>
                  <a:pt x="14888" y="19841"/>
                  <a:pt x="14887" y="19841"/>
                </a:cubicBezTo>
                <a:cubicBezTo>
                  <a:pt x="14883" y="19841"/>
                  <a:pt x="14854" y="19826"/>
                  <a:pt x="14779" y="19781"/>
                </a:cubicBezTo>
                <a:close/>
                <a:moveTo>
                  <a:pt x="5402" y="20224"/>
                </a:moveTo>
                <a:lnTo>
                  <a:pt x="5402" y="20224"/>
                </a:lnTo>
                <a:cubicBezTo>
                  <a:pt x="5403" y="20227"/>
                  <a:pt x="5404" y="20230"/>
                  <a:pt x="5405" y="20233"/>
                </a:cubicBezTo>
                <a:cubicBezTo>
                  <a:pt x="5404" y="20229"/>
                  <a:pt x="5403" y="20227"/>
                  <a:pt x="5402" y="20224"/>
                </a:cubicBezTo>
                <a:close/>
                <a:moveTo>
                  <a:pt x="6201" y="21492"/>
                </a:moveTo>
                <a:cubicBezTo>
                  <a:pt x="6209" y="21500"/>
                  <a:pt x="6216" y="21507"/>
                  <a:pt x="6220" y="21512"/>
                </a:cubicBezTo>
                <a:lnTo>
                  <a:pt x="6220" y="21512"/>
                </a:lnTo>
                <a:cubicBezTo>
                  <a:pt x="6211" y="21507"/>
                  <a:pt x="6204" y="21503"/>
                  <a:pt x="6203" y="21503"/>
                </a:cubicBezTo>
                <a:lnTo>
                  <a:pt x="6203" y="21503"/>
                </a:lnTo>
                <a:cubicBezTo>
                  <a:pt x="6201" y="21503"/>
                  <a:pt x="6207" y="21509"/>
                  <a:pt x="6227" y="21522"/>
                </a:cubicBezTo>
                <a:lnTo>
                  <a:pt x="6227" y="21522"/>
                </a:lnTo>
                <a:cubicBezTo>
                  <a:pt x="6227" y="21521"/>
                  <a:pt x="6224" y="21517"/>
                  <a:pt x="6220" y="21512"/>
                </a:cubicBezTo>
                <a:lnTo>
                  <a:pt x="6220" y="21512"/>
                </a:lnTo>
                <a:cubicBezTo>
                  <a:pt x="6225" y="21514"/>
                  <a:pt x="6229" y="21517"/>
                  <a:pt x="6235" y="21520"/>
                </a:cubicBezTo>
                <a:lnTo>
                  <a:pt x="6235" y="21520"/>
                </a:lnTo>
                <a:cubicBezTo>
                  <a:pt x="6221" y="21509"/>
                  <a:pt x="6209" y="21499"/>
                  <a:pt x="6201" y="21492"/>
                </a:cubicBezTo>
                <a:close/>
                <a:moveTo>
                  <a:pt x="6375" y="21627"/>
                </a:moveTo>
                <a:lnTo>
                  <a:pt x="6375" y="21627"/>
                </a:lnTo>
                <a:cubicBezTo>
                  <a:pt x="6416" y="21647"/>
                  <a:pt x="6467" y="21686"/>
                  <a:pt x="6462" y="21686"/>
                </a:cubicBezTo>
                <a:cubicBezTo>
                  <a:pt x="6459" y="21686"/>
                  <a:pt x="6435" y="21671"/>
                  <a:pt x="6375" y="21627"/>
                </a:cubicBezTo>
                <a:close/>
                <a:moveTo>
                  <a:pt x="13539" y="19563"/>
                </a:moveTo>
                <a:cubicBezTo>
                  <a:pt x="13800" y="19563"/>
                  <a:pt x="14065" y="19593"/>
                  <a:pt x="14362" y="19651"/>
                </a:cubicBezTo>
                <a:lnTo>
                  <a:pt x="14362" y="19651"/>
                </a:lnTo>
                <a:cubicBezTo>
                  <a:pt x="14361" y="19651"/>
                  <a:pt x="14361" y="19650"/>
                  <a:pt x="14360" y="19650"/>
                </a:cubicBezTo>
                <a:lnTo>
                  <a:pt x="14360" y="19650"/>
                </a:lnTo>
                <a:cubicBezTo>
                  <a:pt x="14356" y="19650"/>
                  <a:pt x="14474" y="19677"/>
                  <a:pt x="14524" y="19692"/>
                </a:cubicBezTo>
                <a:lnTo>
                  <a:pt x="14524" y="19692"/>
                </a:lnTo>
                <a:cubicBezTo>
                  <a:pt x="14500" y="19721"/>
                  <a:pt x="14430" y="19855"/>
                  <a:pt x="14394" y="19897"/>
                </a:cubicBezTo>
                <a:cubicBezTo>
                  <a:pt x="14302" y="20001"/>
                  <a:pt x="14196" y="20094"/>
                  <a:pt x="14081" y="20172"/>
                </a:cubicBezTo>
                <a:cubicBezTo>
                  <a:pt x="13177" y="20806"/>
                  <a:pt x="12056" y="21269"/>
                  <a:pt x="11014" y="21622"/>
                </a:cubicBezTo>
                <a:cubicBezTo>
                  <a:pt x="10687" y="21733"/>
                  <a:pt x="10331" y="21835"/>
                  <a:pt x="9972" y="21917"/>
                </a:cubicBezTo>
                <a:lnTo>
                  <a:pt x="9972" y="21917"/>
                </a:lnTo>
                <a:cubicBezTo>
                  <a:pt x="10122" y="21614"/>
                  <a:pt x="10301" y="21325"/>
                  <a:pt x="10516" y="21055"/>
                </a:cubicBezTo>
                <a:cubicBezTo>
                  <a:pt x="11024" y="20420"/>
                  <a:pt x="11687" y="19956"/>
                  <a:pt x="12469" y="19729"/>
                </a:cubicBezTo>
                <a:cubicBezTo>
                  <a:pt x="12861" y="19615"/>
                  <a:pt x="13196" y="19563"/>
                  <a:pt x="13539" y="19563"/>
                </a:cubicBezTo>
                <a:close/>
                <a:moveTo>
                  <a:pt x="11319" y="30029"/>
                </a:moveTo>
                <a:cubicBezTo>
                  <a:pt x="11321" y="30030"/>
                  <a:pt x="11324" y="30031"/>
                  <a:pt x="11326" y="30033"/>
                </a:cubicBezTo>
                <a:lnTo>
                  <a:pt x="11326" y="30033"/>
                </a:lnTo>
                <a:cubicBezTo>
                  <a:pt x="11324" y="30031"/>
                  <a:pt x="11321" y="30030"/>
                  <a:pt x="11319" y="30029"/>
                </a:cubicBezTo>
                <a:close/>
                <a:moveTo>
                  <a:pt x="11354" y="30050"/>
                </a:moveTo>
                <a:cubicBezTo>
                  <a:pt x="11371" y="30061"/>
                  <a:pt x="11384" y="30070"/>
                  <a:pt x="11384" y="30070"/>
                </a:cubicBezTo>
                <a:cubicBezTo>
                  <a:pt x="11384" y="30070"/>
                  <a:pt x="11376" y="30064"/>
                  <a:pt x="11354" y="30050"/>
                </a:cubicBezTo>
                <a:close/>
                <a:moveTo>
                  <a:pt x="7317" y="0"/>
                </a:moveTo>
                <a:cubicBezTo>
                  <a:pt x="7270" y="0"/>
                  <a:pt x="7223" y="6"/>
                  <a:pt x="7178" y="18"/>
                </a:cubicBezTo>
                <a:lnTo>
                  <a:pt x="7180" y="16"/>
                </a:lnTo>
                <a:lnTo>
                  <a:pt x="7180" y="16"/>
                </a:lnTo>
                <a:cubicBezTo>
                  <a:pt x="5272" y="516"/>
                  <a:pt x="3590" y="2046"/>
                  <a:pt x="2379" y="3540"/>
                </a:cubicBezTo>
                <a:cubicBezTo>
                  <a:pt x="1125" y="5085"/>
                  <a:pt x="1" y="7133"/>
                  <a:pt x="354" y="9187"/>
                </a:cubicBezTo>
                <a:cubicBezTo>
                  <a:pt x="528" y="10208"/>
                  <a:pt x="1128" y="11231"/>
                  <a:pt x="1751" y="12044"/>
                </a:cubicBezTo>
                <a:cubicBezTo>
                  <a:pt x="2202" y="12632"/>
                  <a:pt x="2716" y="13169"/>
                  <a:pt x="3288" y="13637"/>
                </a:cubicBezTo>
                <a:lnTo>
                  <a:pt x="3288" y="13637"/>
                </a:lnTo>
                <a:cubicBezTo>
                  <a:pt x="3104" y="14426"/>
                  <a:pt x="3013" y="15234"/>
                  <a:pt x="3009" y="16020"/>
                </a:cubicBezTo>
                <a:cubicBezTo>
                  <a:pt x="2996" y="18411"/>
                  <a:pt x="3836" y="20793"/>
                  <a:pt x="5734" y="22337"/>
                </a:cubicBezTo>
                <a:cubicBezTo>
                  <a:pt x="6244" y="22751"/>
                  <a:pt x="6803" y="23099"/>
                  <a:pt x="7400" y="23354"/>
                </a:cubicBezTo>
                <a:lnTo>
                  <a:pt x="7400" y="23354"/>
                </a:lnTo>
                <a:cubicBezTo>
                  <a:pt x="7276" y="25244"/>
                  <a:pt x="7763" y="27144"/>
                  <a:pt x="8821" y="28743"/>
                </a:cubicBezTo>
                <a:cubicBezTo>
                  <a:pt x="10106" y="30685"/>
                  <a:pt x="12297" y="32262"/>
                  <a:pt x="14686" y="32262"/>
                </a:cubicBezTo>
                <a:cubicBezTo>
                  <a:pt x="14772" y="32262"/>
                  <a:pt x="14859" y="32260"/>
                  <a:pt x="14945" y="32256"/>
                </a:cubicBezTo>
                <a:cubicBezTo>
                  <a:pt x="16208" y="32195"/>
                  <a:pt x="17351" y="31684"/>
                  <a:pt x="18385" y="30981"/>
                </a:cubicBezTo>
                <a:cubicBezTo>
                  <a:pt x="18775" y="30716"/>
                  <a:pt x="17560" y="29348"/>
                  <a:pt x="16835" y="29348"/>
                </a:cubicBezTo>
                <a:cubicBezTo>
                  <a:pt x="16743" y="29348"/>
                  <a:pt x="16660" y="29370"/>
                  <a:pt x="16588" y="29418"/>
                </a:cubicBezTo>
                <a:cubicBezTo>
                  <a:pt x="15622" y="30074"/>
                  <a:pt x="14460" y="30554"/>
                  <a:pt x="13283" y="30554"/>
                </a:cubicBezTo>
                <a:cubicBezTo>
                  <a:pt x="12954" y="30554"/>
                  <a:pt x="12623" y="30517"/>
                  <a:pt x="12295" y="30434"/>
                </a:cubicBezTo>
                <a:cubicBezTo>
                  <a:pt x="12025" y="30369"/>
                  <a:pt x="11765" y="30270"/>
                  <a:pt x="11519" y="30139"/>
                </a:cubicBezTo>
                <a:cubicBezTo>
                  <a:pt x="11459" y="30108"/>
                  <a:pt x="11400" y="30075"/>
                  <a:pt x="11341" y="30042"/>
                </a:cubicBezTo>
                <a:lnTo>
                  <a:pt x="11341" y="30042"/>
                </a:lnTo>
                <a:cubicBezTo>
                  <a:pt x="11325" y="30031"/>
                  <a:pt x="11303" y="30016"/>
                  <a:pt x="11274" y="29997"/>
                </a:cubicBezTo>
                <a:cubicBezTo>
                  <a:pt x="11210" y="29954"/>
                  <a:pt x="11148" y="29909"/>
                  <a:pt x="11086" y="29863"/>
                </a:cubicBezTo>
                <a:lnTo>
                  <a:pt x="11086" y="29863"/>
                </a:lnTo>
                <a:cubicBezTo>
                  <a:pt x="11131" y="29896"/>
                  <a:pt x="11150" y="29909"/>
                  <a:pt x="11151" y="29909"/>
                </a:cubicBezTo>
                <a:cubicBezTo>
                  <a:pt x="11155" y="29909"/>
                  <a:pt x="10984" y="29777"/>
                  <a:pt x="10976" y="29768"/>
                </a:cubicBezTo>
                <a:cubicBezTo>
                  <a:pt x="10678" y="29509"/>
                  <a:pt x="10327" y="29073"/>
                  <a:pt x="10027" y="28493"/>
                </a:cubicBezTo>
                <a:cubicBezTo>
                  <a:pt x="9337" y="27155"/>
                  <a:pt x="9166" y="25627"/>
                  <a:pt x="9349" y="24145"/>
                </a:cubicBezTo>
                <a:cubicBezTo>
                  <a:pt x="9363" y="24036"/>
                  <a:pt x="9378" y="23928"/>
                  <a:pt x="9396" y="23820"/>
                </a:cubicBezTo>
                <a:lnTo>
                  <a:pt x="9396" y="23820"/>
                </a:lnTo>
                <a:cubicBezTo>
                  <a:pt x="9512" y="23826"/>
                  <a:pt x="9629" y="23829"/>
                  <a:pt x="9745" y="23829"/>
                </a:cubicBezTo>
                <a:cubicBezTo>
                  <a:pt x="11066" y="23829"/>
                  <a:pt x="12368" y="23457"/>
                  <a:pt x="13576" y="22940"/>
                </a:cubicBezTo>
                <a:cubicBezTo>
                  <a:pt x="14372" y="22599"/>
                  <a:pt x="15249" y="22217"/>
                  <a:pt x="15944" y="21691"/>
                </a:cubicBezTo>
                <a:cubicBezTo>
                  <a:pt x="16239" y="21468"/>
                  <a:pt x="16470" y="21138"/>
                  <a:pt x="16465" y="20755"/>
                </a:cubicBezTo>
                <a:cubicBezTo>
                  <a:pt x="16457" y="20086"/>
                  <a:pt x="15923" y="19490"/>
                  <a:pt x="15455" y="19074"/>
                </a:cubicBezTo>
                <a:cubicBezTo>
                  <a:pt x="14955" y="18630"/>
                  <a:pt x="14369" y="18295"/>
                  <a:pt x="13731" y="18092"/>
                </a:cubicBezTo>
                <a:cubicBezTo>
                  <a:pt x="13237" y="17937"/>
                  <a:pt x="12713" y="17854"/>
                  <a:pt x="12191" y="17854"/>
                </a:cubicBezTo>
                <a:cubicBezTo>
                  <a:pt x="11512" y="17854"/>
                  <a:pt x="10835" y="17993"/>
                  <a:pt x="10226" y="18295"/>
                </a:cubicBezTo>
                <a:cubicBezTo>
                  <a:pt x="8798" y="19001"/>
                  <a:pt x="7985" y="20364"/>
                  <a:pt x="7622" y="21880"/>
                </a:cubicBezTo>
                <a:cubicBezTo>
                  <a:pt x="7609" y="21936"/>
                  <a:pt x="7596" y="21993"/>
                  <a:pt x="7583" y="22050"/>
                </a:cubicBezTo>
                <a:lnTo>
                  <a:pt x="7583" y="22050"/>
                </a:lnTo>
                <a:cubicBezTo>
                  <a:pt x="7518" y="22040"/>
                  <a:pt x="7454" y="22029"/>
                  <a:pt x="7389" y="22017"/>
                </a:cubicBezTo>
                <a:cubicBezTo>
                  <a:pt x="7357" y="22011"/>
                  <a:pt x="7203" y="21972"/>
                  <a:pt x="7196" y="21972"/>
                </a:cubicBezTo>
                <a:lnTo>
                  <a:pt x="7196" y="21972"/>
                </a:lnTo>
                <a:cubicBezTo>
                  <a:pt x="7194" y="21972"/>
                  <a:pt x="7207" y="21976"/>
                  <a:pt x="7243" y="21987"/>
                </a:cubicBezTo>
                <a:lnTo>
                  <a:pt x="7243" y="21987"/>
                </a:lnTo>
                <a:cubicBezTo>
                  <a:pt x="7181" y="21970"/>
                  <a:pt x="7118" y="21953"/>
                  <a:pt x="7057" y="21932"/>
                </a:cubicBezTo>
                <a:cubicBezTo>
                  <a:pt x="6983" y="21908"/>
                  <a:pt x="6913" y="21886"/>
                  <a:pt x="6843" y="21859"/>
                </a:cubicBezTo>
                <a:cubicBezTo>
                  <a:pt x="6797" y="21842"/>
                  <a:pt x="6737" y="21816"/>
                  <a:pt x="6699" y="21799"/>
                </a:cubicBezTo>
                <a:lnTo>
                  <a:pt x="6699" y="21799"/>
                </a:lnTo>
                <a:cubicBezTo>
                  <a:pt x="6593" y="21738"/>
                  <a:pt x="6481" y="21664"/>
                  <a:pt x="6372" y="21625"/>
                </a:cubicBezTo>
                <a:lnTo>
                  <a:pt x="6372" y="21625"/>
                </a:lnTo>
                <a:cubicBezTo>
                  <a:pt x="6367" y="21622"/>
                  <a:pt x="6362" y="21618"/>
                  <a:pt x="6357" y="21614"/>
                </a:cubicBezTo>
                <a:cubicBezTo>
                  <a:pt x="6355" y="21613"/>
                  <a:pt x="6353" y="21612"/>
                  <a:pt x="6352" y="21610"/>
                </a:cubicBezTo>
                <a:lnTo>
                  <a:pt x="6352" y="21610"/>
                </a:lnTo>
                <a:cubicBezTo>
                  <a:pt x="6354" y="21614"/>
                  <a:pt x="6354" y="21617"/>
                  <a:pt x="6352" y="21619"/>
                </a:cubicBezTo>
                <a:cubicBezTo>
                  <a:pt x="6352" y="21619"/>
                  <a:pt x="6352" y="21619"/>
                  <a:pt x="6352" y="21619"/>
                </a:cubicBezTo>
                <a:cubicBezTo>
                  <a:pt x="6351" y="21619"/>
                  <a:pt x="6313" y="21588"/>
                  <a:pt x="6275" y="21555"/>
                </a:cubicBezTo>
                <a:lnTo>
                  <a:pt x="6275" y="21555"/>
                </a:lnTo>
                <a:cubicBezTo>
                  <a:pt x="6301" y="21572"/>
                  <a:pt x="6327" y="21592"/>
                  <a:pt x="6352" y="21610"/>
                </a:cubicBezTo>
                <a:lnTo>
                  <a:pt x="6352" y="21610"/>
                </a:lnTo>
                <a:cubicBezTo>
                  <a:pt x="6340" y="21589"/>
                  <a:pt x="6275" y="21545"/>
                  <a:pt x="6235" y="21520"/>
                </a:cubicBezTo>
                <a:lnTo>
                  <a:pt x="6235" y="21520"/>
                </a:lnTo>
                <a:cubicBezTo>
                  <a:pt x="6247" y="21531"/>
                  <a:pt x="6261" y="21543"/>
                  <a:pt x="6275" y="21555"/>
                </a:cubicBezTo>
                <a:lnTo>
                  <a:pt x="6275" y="21555"/>
                </a:lnTo>
                <a:cubicBezTo>
                  <a:pt x="6274" y="21554"/>
                  <a:pt x="6272" y="21553"/>
                  <a:pt x="6271" y="21552"/>
                </a:cubicBezTo>
                <a:cubicBezTo>
                  <a:pt x="6252" y="21540"/>
                  <a:pt x="6237" y="21530"/>
                  <a:pt x="6227" y="21522"/>
                </a:cubicBezTo>
                <a:lnTo>
                  <a:pt x="6227" y="21522"/>
                </a:lnTo>
                <a:cubicBezTo>
                  <a:pt x="6227" y="21523"/>
                  <a:pt x="6226" y="21523"/>
                  <a:pt x="6226" y="21523"/>
                </a:cubicBezTo>
                <a:cubicBezTo>
                  <a:pt x="6226" y="21524"/>
                  <a:pt x="6225" y="21524"/>
                  <a:pt x="6224" y="21524"/>
                </a:cubicBezTo>
                <a:cubicBezTo>
                  <a:pt x="6214" y="21524"/>
                  <a:pt x="6180" y="21488"/>
                  <a:pt x="6139" y="21440"/>
                </a:cubicBezTo>
                <a:lnTo>
                  <a:pt x="6139" y="21440"/>
                </a:lnTo>
                <a:cubicBezTo>
                  <a:pt x="6153" y="21451"/>
                  <a:pt x="6170" y="21466"/>
                  <a:pt x="6191" y="21483"/>
                </a:cubicBezTo>
                <a:cubicBezTo>
                  <a:pt x="6193" y="21485"/>
                  <a:pt x="6196" y="21488"/>
                  <a:pt x="6201" y="21492"/>
                </a:cubicBezTo>
                <a:lnTo>
                  <a:pt x="6201" y="21492"/>
                </a:lnTo>
                <a:cubicBezTo>
                  <a:pt x="6181" y="21472"/>
                  <a:pt x="6152" y="21447"/>
                  <a:pt x="6130" y="21428"/>
                </a:cubicBezTo>
                <a:lnTo>
                  <a:pt x="6130" y="21428"/>
                </a:lnTo>
                <a:cubicBezTo>
                  <a:pt x="6133" y="21432"/>
                  <a:pt x="6136" y="21436"/>
                  <a:pt x="6139" y="21440"/>
                </a:cubicBezTo>
                <a:lnTo>
                  <a:pt x="6139" y="21440"/>
                </a:lnTo>
                <a:cubicBezTo>
                  <a:pt x="6107" y="21412"/>
                  <a:pt x="6095" y="21402"/>
                  <a:pt x="6096" y="21402"/>
                </a:cubicBezTo>
                <a:lnTo>
                  <a:pt x="6096" y="21402"/>
                </a:lnTo>
                <a:cubicBezTo>
                  <a:pt x="6097" y="21402"/>
                  <a:pt x="6111" y="21413"/>
                  <a:pt x="6130" y="21428"/>
                </a:cubicBezTo>
                <a:lnTo>
                  <a:pt x="6130" y="21428"/>
                </a:lnTo>
                <a:cubicBezTo>
                  <a:pt x="6052" y="21336"/>
                  <a:pt x="5957" y="21209"/>
                  <a:pt x="5955" y="21209"/>
                </a:cubicBezTo>
                <a:lnTo>
                  <a:pt x="5955" y="21209"/>
                </a:lnTo>
                <a:cubicBezTo>
                  <a:pt x="5954" y="21209"/>
                  <a:pt x="5981" y="21246"/>
                  <a:pt x="6052" y="21346"/>
                </a:cubicBezTo>
                <a:lnTo>
                  <a:pt x="6052" y="21346"/>
                </a:lnTo>
                <a:cubicBezTo>
                  <a:pt x="5961" y="21219"/>
                  <a:pt x="5865" y="21095"/>
                  <a:pt x="5776" y="20966"/>
                </a:cubicBezTo>
                <a:cubicBezTo>
                  <a:pt x="5773" y="20962"/>
                  <a:pt x="5770" y="20958"/>
                  <a:pt x="5767" y="20954"/>
                </a:cubicBezTo>
                <a:lnTo>
                  <a:pt x="5767" y="20954"/>
                </a:lnTo>
                <a:cubicBezTo>
                  <a:pt x="5767" y="20953"/>
                  <a:pt x="5767" y="20952"/>
                  <a:pt x="5766" y="20952"/>
                </a:cubicBezTo>
                <a:cubicBezTo>
                  <a:pt x="5726" y="20872"/>
                  <a:pt x="5677" y="20795"/>
                  <a:pt x="5633" y="20715"/>
                </a:cubicBezTo>
                <a:cubicBezTo>
                  <a:pt x="5566" y="20586"/>
                  <a:pt x="5504" y="20453"/>
                  <a:pt x="5443" y="20320"/>
                </a:cubicBezTo>
                <a:cubicBezTo>
                  <a:pt x="5403" y="20231"/>
                  <a:pt x="5389" y="20194"/>
                  <a:pt x="5389" y="20194"/>
                </a:cubicBezTo>
                <a:lnTo>
                  <a:pt x="5389" y="20194"/>
                </a:lnTo>
                <a:cubicBezTo>
                  <a:pt x="5390" y="20194"/>
                  <a:pt x="5394" y="20204"/>
                  <a:pt x="5402" y="20224"/>
                </a:cubicBezTo>
                <a:lnTo>
                  <a:pt x="5402" y="20224"/>
                </a:lnTo>
                <a:cubicBezTo>
                  <a:pt x="5371" y="20140"/>
                  <a:pt x="5339" y="20055"/>
                  <a:pt x="5311" y="19969"/>
                </a:cubicBezTo>
                <a:cubicBezTo>
                  <a:pt x="5204" y="19653"/>
                  <a:pt x="5119" y="19330"/>
                  <a:pt x="5055" y="19003"/>
                </a:cubicBezTo>
                <a:cubicBezTo>
                  <a:pt x="5023" y="18840"/>
                  <a:pt x="4994" y="18677"/>
                  <a:pt x="4972" y="18512"/>
                </a:cubicBezTo>
                <a:cubicBezTo>
                  <a:pt x="4950" y="18370"/>
                  <a:pt x="4935" y="18228"/>
                  <a:pt x="4927" y="18086"/>
                </a:cubicBezTo>
                <a:cubicBezTo>
                  <a:pt x="4852" y="16991"/>
                  <a:pt x="4951" y="15894"/>
                  <a:pt x="5219" y="14834"/>
                </a:cubicBezTo>
                <a:lnTo>
                  <a:pt x="5219" y="14834"/>
                </a:lnTo>
                <a:cubicBezTo>
                  <a:pt x="6150" y="15248"/>
                  <a:pt x="7154" y="15482"/>
                  <a:pt x="8171" y="15482"/>
                </a:cubicBezTo>
                <a:cubicBezTo>
                  <a:pt x="8537" y="15482"/>
                  <a:pt x="8905" y="15452"/>
                  <a:pt x="9271" y="15389"/>
                </a:cubicBezTo>
                <a:cubicBezTo>
                  <a:pt x="10600" y="15160"/>
                  <a:pt x="11976" y="14429"/>
                  <a:pt x="12623" y="13197"/>
                </a:cubicBezTo>
                <a:cubicBezTo>
                  <a:pt x="12955" y="12569"/>
                  <a:pt x="13097" y="11858"/>
                  <a:pt x="13033" y="11151"/>
                </a:cubicBezTo>
                <a:cubicBezTo>
                  <a:pt x="13000" y="10731"/>
                  <a:pt x="12912" y="10318"/>
                  <a:pt x="12773" y="9921"/>
                </a:cubicBezTo>
                <a:cubicBezTo>
                  <a:pt x="12485" y="9107"/>
                  <a:pt x="11837" y="8590"/>
                  <a:pt x="11032" y="8326"/>
                </a:cubicBezTo>
                <a:cubicBezTo>
                  <a:pt x="10393" y="8117"/>
                  <a:pt x="9751" y="8011"/>
                  <a:pt x="9124" y="8011"/>
                </a:cubicBezTo>
                <a:cubicBezTo>
                  <a:pt x="7607" y="8011"/>
                  <a:pt x="6181" y="8630"/>
                  <a:pt x="5109" y="9884"/>
                </a:cubicBezTo>
                <a:cubicBezTo>
                  <a:pt x="4429" y="10679"/>
                  <a:pt x="3921" y="11627"/>
                  <a:pt x="3574" y="12637"/>
                </a:cubicBezTo>
                <a:lnTo>
                  <a:pt x="3574" y="12637"/>
                </a:lnTo>
                <a:cubicBezTo>
                  <a:pt x="3538" y="12600"/>
                  <a:pt x="3485" y="12547"/>
                  <a:pt x="3474" y="12536"/>
                </a:cubicBezTo>
                <a:cubicBezTo>
                  <a:pt x="3403" y="12462"/>
                  <a:pt x="3336" y="12387"/>
                  <a:pt x="3269" y="12312"/>
                </a:cubicBezTo>
                <a:cubicBezTo>
                  <a:pt x="3213" y="12247"/>
                  <a:pt x="3194" y="12226"/>
                  <a:pt x="3195" y="12226"/>
                </a:cubicBezTo>
                <a:lnTo>
                  <a:pt x="3195" y="12226"/>
                </a:lnTo>
                <a:cubicBezTo>
                  <a:pt x="3196" y="12226"/>
                  <a:pt x="3239" y="12275"/>
                  <a:pt x="3256" y="12296"/>
                </a:cubicBezTo>
                <a:cubicBezTo>
                  <a:pt x="3224" y="12256"/>
                  <a:pt x="3192" y="12215"/>
                  <a:pt x="3161" y="12173"/>
                </a:cubicBezTo>
                <a:cubicBezTo>
                  <a:pt x="2993" y="11945"/>
                  <a:pt x="2900" y="11810"/>
                  <a:pt x="2791" y="11622"/>
                </a:cubicBezTo>
                <a:cubicBezTo>
                  <a:pt x="2309" y="10774"/>
                  <a:pt x="2084" y="9961"/>
                  <a:pt x="2236" y="8984"/>
                </a:cubicBezTo>
                <a:cubicBezTo>
                  <a:pt x="2400" y="7936"/>
                  <a:pt x="2875" y="6967"/>
                  <a:pt x="3451" y="6088"/>
                </a:cubicBezTo>
                <a:cubicBezTo>
                  <a:pt x="4145" y="5039"/>
                  <a:pt x="4988" y="4098"/>
                  <a:pt x="5955" y="3292"/>
                </a:cubicBezTo>
                <a:cubicBezTo>
                  <a:pt x="6776" y="2607"/>
                  <a:pt x="7699" y="1987"/>
                  <a:pt x="8744" y="1716"/>
                </a:cubicBezTo>
                <a:cubicBezTo>
                  <a:pt x="9204" y="1596"/>
                  <a:pt x="8642" y="883"/>
                  <a:pt x="8499" y="728"/>
                </a:cubicBezTo>
                <a:cubicBezTo>
                  <a:pt x="8254" y="463"/>
                  <a:pt x="7751" y="0"/>
                  <a:pt x="7317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7"/>
          <p:cNvSpPr/>
          <p:nvPr/>
        </p:nvSpPr>
        <p:spPr>
          <a:xfrm rot="10800000">
            <a:off x="77613" y="1134887"/>
            <a:ext cx="520101" cy="621050"/>
          </a:xfrm>
          <a:custGeom>
            <a:avLst/>
            <a:gdLst/>
            <a:ahLst/>
            <a:cxnLst/>
            <a:rect l="l" t="t" r="r" b="b"/>
            <a:pathLst>
              <a:path w="17950" h="21434" extrusionOk="0">
                <a:moveTo>
                  <a:pt x="2976" y="8256"/>
                </a:moveTo>
                <a:cubicBezTo>
                  <a:pt x="2979" y="8259"/>
                  <a:pt x="2982" y="8262"/>
                  <a:pt x="2984" y="8264"/>
                </a:cubicBezTo>
                <a:lnTo>
                  <a:pt x="2984" y="8264"/>
                </a:lnTo>
                <a:cubicBezTo>
                  <a:pt x="2984" y="8264"/>
                  <a:pt x="2984" y="8264"/>
                  <a:pt x="2985" y="8264"/>
                </a:cubicBezTo>
                <a:lnTo>
                  <a:pt x="2985" y="8264"/>
                </a:lnTo>
                <a:cubicBezTo>
                  <a:pt x="2982" y="8262"/>
                  <a:pt x="2979" y="8259"/>
                  <a:pt x="2977" y="8256"/>
                </a:cubicBezTo>
                <a:lnTo>
                  <a:pt x="2977" y="8256"/>
                </a:lnTo>
                <a:cubicBezTo>
                  <a:pt x="2977" y="8256"/>
                  <a:pt x="2976" y="8256"/>
                  <a:pt x="2976" y="8256"/>
                </a:cubicBezTo>
                <a:close/>
                <a:moveTo>
                  <a:pt x="3070" y="8354"/>
                </a:moveTo>
                <a:cubicBezTo>
                  <a:pt x="3094" y="8379"/>
                  <a:pt x="3108" y="8396"/>
                  <a:pt x="3108" y="8396"/>
                </a:cubicBezTo>
                <a:cubicBezTo>
                  <a:pt x="3108" y="8396"/>
                  <a:pt x="3097" y="8384"/>
                  <a:pt x="3070" y="8354"/>
                </a:cubicBezTo>
                <a:close/>
                <a:moveTo>
                  <a:pt x="14914" y="16791"/>
                </a:moveTo>
                <a:cubicBezTo>
                  <a:pt x="14927" y="16804"/>
                  <a:pt x="14940" y="16817"/>
                  <a:pt x="14954" y="16830"/>
                </a:cubicBezTo>
                <a:cubicBezTo>
                  <a:pt x="15016" y="16891"/>
                  <a:pt x="15037" y="16914"/>
                  <a:pt x="15035" y="16914"/>
                </a:cubicBezTo>
                <a:cubicBezTo>
                  <a:pt x="15032" y="16914"/>
                  <a:pt x="14964" y="16850"/>
                  <a:pt x="14914" y="16791"/>
                </a:cubicBezTo>
                <a:close/>
                <a:moveTo>
                  <a:pt x="1603" y="0"/>
                </a:moveTo>
                <a:cubicBezTo>
                  <a:pt x="1509" y="0"/>
                  <a:pt x="1429" y="45"/>
                  <a:pt x="1378" y="156"/>
                </a:cubicBezTo>
                <a:cubicBezTo>
                  <a:pt x="554" y="1957"/>
                  <a:pt x="1" y="4008"/>
                  <a:pt x="618" y="5958"/>
                </a:cubicBezTo>
                <a:cubicBezTo>
                  <a:pt x="1279" y="8059"/>
                  <a:pt x="2876" y="9752"/>
                  <a:pt x="4635" y="11011"/>
                </a:cubicBezTo>
                <a:cubicBezTo>
                  <a:pt x="6145" y="12091"/>
                  <a:pt x="7866" y="12858"/>
                  <a:pt x="9541" y="13636"/>
                </a:cubicBezTo>
                <a:cubicBezTo>
                  <a:pt x="10380" y="14026"/>
                  <a:pt x="11220" y="14417"/>
                  <a:pt x="12042" y="14844"/>
                </a:cubicBezTo>
                <a:lnTo>
                  <a:pt x="12181" y="14917"/>
                </a:lnTo>
                <a:lnTo>
                  <a:pt x="12181" y="14917"/>
                </a:lnTo>
                <a:cubicBezTo>
                  <a:pt x="12186" y="14919"/>
                  <a:pt x="12191" y="14922"/>
                  <a:pt x="12196" y="14925"/>
                </a:cubicBezTo>
                <a:cubicBezTo>
                  <a:pt x="12299" y="14980"/>
                  <a:pt x="12401" y="15035"/>
                  <a:pt x="12503" y="15093"/>
                </a:cubicBezTo>
                <a:cubicBezTo>
                  <a:pt x="12704" y="15205"/>
                  <a:pt x="12903" y="15321"/>
                  <a:pt x="13101" y="15440"/>
                </a:cubicBezTo>
                <a:cubicBezTo>
                  <a:pt x="13273" y="15543"/>
                  <a:pt x="13444" y="15652"/>
                  <a:pt x="13613" y="15762"/>
                </a:cubicBezTo>
                <a:cubicBezTo>
                  <a:pt x="13708" y="15823"/>
                  <a:pt x="13800" y="15887"/>
                  <a:pt x="13893" y="15949"/>
                </a:cubicBezTo>
                <a:cubicBezTo>
                  <a:pt x="13919" y="15968"/>
                  <a:pt x="14022" y="16041"/>
                  <a:pt x="14088" y="16087"/>
                </a:cubicBezTo>
                <a:lnTo>
                  <a:pt x="14088" y="16087"/>
                </a:lnTo>
                <a:cubicBezTo>
                  <a:pt x="14148" y="16133"/>
                  <a:pt x="14265" y="16220"/>
                  <a:pt x="14291" y="16242"/>
                </a:cubicBezTo>
                <a:cubicBezTo>
                  <a:pt x="14377" y="16309"/>
                  <a:pt x="14460" y="16377"/>
                  <a:pt x="14545" y="16448"/>
                </a:cubicBezTo>
                <a:cubicBezTo>
                  <a:pt x="14570" y="16469"/>
                  <a:pt x="14607" y="16509"/>
                  <a:pt x="14647" y="16550"/>
                </a:cubicBezTo>
                <a:lnTo>
                  <a:pt x="14647" y="16550"/>
                </a:lnTo>
                <a:cubicBezTo>
                  <a:pt x="14648" y="16549"/>
                  <a:pt x="14649" y="16549"/>
                  <a:pt x="14651" y="16549"/>
                </a:cubicBezTo>
                <a:cubicBezTo>
                  <a:pt x="14662" y="16549"/>
                  <a:pt x="14686" y="16564"/>
                  <a:pt x="14727" y="16606"/>
                </a:cubicBezTo>
                <a:cubicBezTo>
                  <a:pt x="14751" y="16631"/>
                  <a:pt x="14776" y="16655"/>
                  <a:pt x="14801" y="16679"/>
                </a:cubicBezTo>
                <a:lnTo>
                  <a:pt x="14801" y="16679"/>
                </a:lnTo>
                <a:cubicBezTo>
                  <a:pt x="14757" y="16659"/>
                  <a:pt x="14699" y="16604"/>
                  <a:pt x="14647" y="16550"/>
                </a:cubicBezTo>
                <a:lnTo>
                  <a:pt x="14647" y="16550"/>
                </a:lnTo>
                <a:cubicBezTo>
                  <a:pt x="14634" y="16562"/>
                  <a:pt x="14695" y="16648"/>
                  <a:pt x="14802" y="16681"/>
                </a:cubicBezTo>
                <a:lnTo>
                  <a:pt x="14802" y="16681"/>
                </a:lnTo>
                <a:cubicBezTo>
                  <a:pt x="14802" y="16680"/>
                  <a:pt x="14801" y="16679"/>
                  <a:pt x="14801" y="16679"/>
                </a:cubicBezTo>
                <a:lnTo>
                  <a:pt x="14801" y="16679"/>
                </a:lnTo>
                <a:cubicBezTo>
                  <a:pt x="14805" y="16681"/>
                  <a:pt x="14810" y="16683"/>
                  <a:pt x="14815" y="16684"/>
                </a:cubicBezTo>
                <a:cubicBezTo>
                  <a:pt x="14811" y="16683"/>
                  <a:pt x="14806" y="16682"/>
                  <a:pt x="14802" y="16681"/>
                </a:cubicBezTo>
                <a:lnTo>
                  <a:pt x="14802" y="16681"/>
                </a:lnTo>
                <a:cubicBezTo>
                  <a:pt x="14819" y="16697"/>
                  <a:pt x="14836" y="16714"/>
                  <a:pt x="14853" y="16730"/>
                </a:cubicBezTo>
                <a:cubicBezTo>
                  <a:pt x="14870" y="16747"/>
                  <a:pt x="14886" y="16763"/>
                  <a:pt x="14902" y="16779"/>
                </a:cubicBezTo>
                <a:lnTo>
                  <a:pt x="14902" y="16779"/>
                </a:lnTo>
                <a:cubicBezTo>
                  <a:pt x="14961" y="16857"/>
                  <a:pt x="15039" y="16929"/>
                  <a:pt x="15101" y="17002"/>
                </a:cubicBezTo>
                <a:cubicBezTo>
                  <a:pt x="15103" y="17005"/>
                  <a:pt x="15105" y="17007"/>
                  <a:pt x="15108" y="17010"/>
                </a:cubicBezTo>
                <a:lnTo>
                  <a:pt x="15108" y="17010"/>
                </a:lnTo>
                <a:cubicBezTo>
                  <a:pt x="15108" y="17010"/>
                  <a:pt x="15108" y="17011"/>
                  <a:pt x="15109" y="17012"/>
                </a:cubicBezTo>
                <a:cubicBezTo>
                  <a:pt x="15122" y="17031"/>
                  <a:pt x="15136" y="17050"/>
                  <a:pt x="15150" y="17070"/>
                </a:cubicBezTo>
                <a:lnTo>
                  <a:pt x="15150" y="17070"/>
                </a:lnTo>
                <a:cubicBezTo>
                  <a:pt x="15148" y="17064"/>
                  <a:pt x="15147" y="17059"/>
                  <a:pt x="15145" y="17053"/>
                </a:cubicBezTo>
                <a:lnTo>
                  <a:pt x="15145" y="17053"/>
                </a:lnTo>
                <a:cubicBezTo>
                  <a:pt x="15145" y="17053"/>
                  <a:pt x="15145" y="17053"/>
                  <a:pt x="15145" y="17053"/>
                </a:cubicBezTo>
                <a:lnTo>
                  <a:pt x="15145" y="17053"/>
                </a:lnTo>
                <a:cubicBezTo>
                  <a:pt x="15147" y="17060"/>
                  <a:pt x="15150" y="17067"/>
                  <a:pt x="15152" y="17074"/>
                </a:cubicBezTo>
                <a:lnTo>
                  <a:pt x="15152" y="17074"/>
                </a:lnTo>
                <a:cubicBezTo>
                  <a:pt x="15164" y="17091"/>
                  <a:pt x="15176" y="17108"/>
                  <a:pt x="15189" y="17125"/>
                </a:cubicBezTo>
                <a:cubicBezTo>
                  <a:pt x="15228" y="17178"/>
                  <a:pt x="15243" y="17212"/>
                  <a:pt x="15243" y="17227"/>
                </a:cubicBezTo>
                <a:lnTo>
                  <a:pt x="15243" y="17227"/>
                </a:lnTo>
                <a:cubicBezTo>
                  <a:pt x="15207" y="17176"/>
                  <a:pt x="15171" y="17122"/>
                  <a:pt x="15152" y="17074"/>
                </a:cubicBezTo>
                <a:lnTo>
                  <a:pt x="15152" y="17074"/>
                </a:lnTo>
                <a:cubicBezTo>
                  <a:pt x="15151" y="17072"/>
                  <a:pt x="15150" y="17071"/>
                  <a:pt x="15150" y="17070"/>
                </a:cubicBezTo>
                <a:lnTo>
                  <a:pt x="15150" y="17070"/>
                </a:lnTo>
                <a:cubicBezTo>
                  <a:pt x="15179" y="17181"/>
                  <a:pt x="15223" y="17235"/>
                  <a:pt x="15238" y="17235"/>
                </a:cubicBezTo>
                <a:cubicBezTo>
                  <a:pt x="15241" y="17235"/>
                  <a:pt x="15243" y="17232"/>
                  <a:pt x="15243" y="17227"/>
                </a:cubicBezTo>
                <a:lnTo>
                  <a:pt x="15243" y="17227"/>
                </a:lnTo>
                <a:cubicBezTo>
                  <a:pt x="15273" y="17269"/>
                  <a:pt x="15303" y="17310"/>
                  <a:pt x="15323" y="17346"/>
                </a:cubicBezTo>
                <a:cubicBezTo>
                  <a:pt x="15341" y="17378"/>
                  <a:pt x="15358" y="17413"/>
                  <a:pt x="15377" y="17446"/>
                </a:cubicBezTo>
                <a:lnTo>
                  <a:pt x="15377" y="17446"/>
                </a:lnTo>
                <a:cubicBezTo>
                  <a:pt x="15421" y="17551"/>
                  <a:pt x="15471" y="17653"/>
                  <a:pt x="15515" y="17758"/>
                </a:cubicBezTo>
                <a:cubicBezTo>
                  <a:pt x="15533" y="17804"/>
                  <a:pt x="15604" y="18008"/>
                  <a:pt x="15607" y="18008"/>
                </a:cubicBezTo>
                <a:cubicBezTo>
                  <a:pt x="15608" y="18008"/>
                  <a:pt x="15601" y="17983"/>
                  <a:pt x="15580" y="17917"/>
                </a:cubicBezTo>
                <a:lnTo>
                  <a:pt x="15580" y="17917"/>
                </a:lnTo>
                <a:cubicBezTo>
                  <a:pt x="15732" y="18397"/>
                  <a:pt x="15828" y="18892"/>
                  <a:pt x="15869" y="19394"/>
                </a:cubicBezTo>
                <a:cubicBezTo>
                  <a:pt x="15923" y="20020"/>
                  <a:pt x="16631" y="20719"/>
                  <a:pt x="17088" y="21093"/>
                </a:cubicBezTo>
                <a:cubicBezTo>
                  <a:pt x="17252" y="21227"/>
                  <a:pt x="17547" y="21434"/>
                  <a:pt x="17741" y="21434"/>
                </a:cubicBezTo>
                <a:cubicBezTo>
                  <a:pt x="17866" y="21434"/>
                  <a:pt x="17950" y="21347"/>
                  <a:pt x="17928" y="21098"/>
                </a:cubicBezTo>
                <a:cubicBezTo>
                  <a:pt x="17561" y="16782"/>
                  <a:pt x="13593" y="13949"/>
                  <a:pt x="10037" y="12192"/>
                </a:cubicBezTo>
                <a:cubicBezTo>
                  <a:pt x="9204" y="11781"/>
                  <a:pt x="8359" y="11398"/>
                  <a:pt x="7520" y="11005"/>
                </a:cubicBezTo>
                <a:cubicBezTo>
                  <a:pt x="7105" y="10810"/>
                  <a:pt x="6691" y="10615"/>
                  <a:pt x="6282" y="10412"/>
                </a:cubicBezTo>
                <a:cubicBezTo>
                  <a:pt x="6086" y="10315"/>
                  <a:pt x="5891" y="10217"/>
                  <a:pt x="5698" y="10117"/>
                </a:cubicBezTo>
                <a:cubicBezTo>
                  <a:pt x="5595" y="10064"/>
                  <a:pt x="5495" y="10011"/>
                  <a:pt x="5394" y="9957"/>
                </a:cubicBezTo>
                <a:lnTo>
                  <a:pt x="5394" y="9957"/>
                </a:lnTo>
                <a:cubicBezTo>
                  <a:pt x="5445" y="9984"/>
                  <a:pt x="5466" y="9995"/>
                  <a:pt x="5466" y="9995"/>
                </a:cubicBezTo>
                <a:cubicBezTo>
                  <a:pt x="5467" y="9995"/>
                  <a:pt x="5267" y="9887"/>
                  <a:pt x="5223" y="9863"/>
                </a:cubicBezTo>
                <a:cubicBezTo>
                  <a:pt x="4862" y="9660"/>
                  <a:pt x="4504" y="9447"/>
                  <a:pt x="4158" y="9219"/>
                </a:cubicBezTo>
                <a:cubicBezTo>
                  <a:pt x="4070" y="9160"/>
                  <a:pt x="3980" y="9101"/>
                  <a:pt x="3894" y="9040"/>
                </a:cubicBezTo>
                <a:cubicBezTo>
                  <a:pt x="3847" y="9007"/>
                  <a:pt x="3694" y="8892"/>
                  <a:pt x="3692" y="8892"/>
                </a:cubicBezTo>
                <a:lnTo>
                  <a:pt x="3692" y="8892"/>
                </a:lnTo>
                <a:cubicBezTo>
                  <a:pt x="3692" y="8892"/>
                  <a:pt x="3692" y="8893"/>
                  <a:pt x="3692" y="8893"/>
                </a:cubicBezTo>
                <a:lnTo>
                  <a:pt x="3692" y="8893"/>
                </a:lnTo>
                <a:cubicBezTo>
                  <a:pt x="3577" y="8804"/>
                  <a:pt x="3463" y="8714"/>
                  <a:pt x="3351" y="8620"/>
                </a:cubicBezTo>
                <a:cubicBezTo>
                  <a:pt x="3314" y="8588"/>
                  <a:pt x="3278" y="8550"/>
                  <a:pt x="3240" y="8515"/>
                </a:cubicBezTo>
                <a:lnTo>
                  <a:pt x="3240" y="8515"/>
                </a:lnTo>
                <a:cubicBezTo>
                  <a:pt x="3286" y="8550"/>
                  <a:pt x="3328" y="8573"/>
                  <a:pt x="3336" y="8573"/>
                </a:cubicBezTo>
                <a:cubicBezTo>
                  <a:pt x="3345" y="8573"/>
                  <a:pt x="3307" y="8541"/>
                  <a:pt x="3173" y="8458"/>
                </a:cubicBezTo>
                <a:lnTo>
                  <a:pt x="3173" y="8458"/>
                </a:lnTo>
                <a:cubicBezTo>
                  <a:pt x="3174" y="8459"/>
                  <a:pt x="3175" y="8460"/>
                  <a:pt x="3177" y="8462"/>
                </a:cubicBezTo>
                <a:cubicBezTo>
                  <a:pt x="3177" y="8462"/>
                  <a:pt x="3177" y="8462"/>
                  <a:pt x="3178" y="8462"/>
                </a:cubicBezTo>
                <a:lnTo>
                  <a:pt x="3178" y="8462"/>
                </a:lnTo>
                <a:cubicBezTo>
                  <a:pt x="3199" y="8478"/>
                  <a:pt x="3220" y="8496"/>
                  <a:pt x="3240" y="8515"/>
                </a:cubicBezTo>
                <a:lnTo>
                  <a:pt x="3240" y="8515"/>
                </a:lnTo>
                <a:cubicBezTo>
                  <a:pt x="3219" y="8500"/>
                  <a:pt x="3197" y="8482"/>
                  <a:pt x="3178" y="8462"/>
                </a:cubicBezTo>
                <a:lnTo>
                  <a:pt x="3178" y="8462"/>
                </a:lnTo>
                <a:cubicBezTo>
                  <a:pt x="3168" y="8456"/>
                  <a:pt x="3159" y="8449"/>
                  <a:pt x="3150" y="8444"/>
                </a:cubicBezTo>
                <a:lnTo>
                  <a:pt x="3150" y="8444"/>
                </a:lnTo>
                <a:cubicBezTo>
                  <a:pt x="3158" y="8448"/>
                  <a:pt x="3165" y="8453"/>
                  <a:pt x="3173" y="8458"/>
                </a:cubicBezTo>
                <a:lnTo>
                  <a:pt x="3173" y="8458"/>
                </a:lnTo>
                <a:cubicBezTo>
                  <a:pt x="3134" y="8419"/>
                  <a:pt x="3096" y="8380"/>
                  <a:pt x="3058" y="8340"/>
                </a:cubicBezTo>
                <a:lnTo>
                  <a:pt x="3058" y="8340"/>
                </a:lnTo>
                <a:cubicBezTo>
                  <a:pt x="3046" y="8326"/>
                  <a:pt x="3031" y="8309"/>
                  <a:pt x="3013" y="8288"/>
                </a:cubicBezTo>
                <a:lnTo>
                  <a:pt x="3013" y="8288"/>
                </a:lnTo>
                <a:cubicBezTo>
                  <a:pt x="2977" y="8229"/>
                  <a:pt x="2931" y="8152"/>
                  <a:pt x="2886" y="8105"/>
                </a:cubicBezTo>
                <a:lnTo>
                  <a:pt x="2886" y="8105"/>
                </a:lnTo>
                <a:cubicBezTo>
                  <a:pt x="2847" y="8032"/>
                  <a:pt x="2793" y="7903"/>
                  <a:pt x="2792" y="7903"/>
                </a:cubicBezTo>
                <a:lnTo>
                  <a:pt x="2792" y="7903"/>
                </a:lnTo>
                <a:cubicBezTo>
                  <a:pt x="2792" y="7903"/>
                  <a:pt x="2809" y="7946"/>
                  <a:pt x="2859" y="8067"/>
                </a:cubicBezTo>
                <a:lnTo>
                  <a:pt x="2859" y="8067"/>
                </a:lnTo>
                <a:cubicBezTo>
                  <a:pt x="2819" y="7971"/>
                  <a:pt x="2770" y="7879"/>
                  <a:pt x="2730" y="7784"/>
                </a:cubicBezTo>
                <a:cubicBezTo>
                  <a:pt x="2710" y="7737"/>
                  <a:pt x="2649" y="7554"/>
                  <a:pt x="2645" y="7554"/>
                </a:cubicBezTo>
                <a:lnTo>
                  <a:pt x="2645" y="7554"/>
                </a:lnTo>
                <a:cubicBezTo>
                  <a:pt x="2644" y="7554"/>
                  <a:pt x="2652" y="7584"/>
                  <a:pt x="2677" y="7665"/>
                </a:cubicBezTo>
                <a:cubicBezTo>
                  <a:pt x="2614" y="7463"/>
                  <a:pt x="2563" y="7260"/>
                  <a:pt x="2522" y="7056"/>
                </a:cubicBezTo>
                <a:cubicBezTo>
                  <a:pt x="2431" y="6580"/>
                  <a:pt x="2420" y="6315"/>
                  <a:pt x="2456" y="5783"/>
                </a:cubicBezTo>
                <a:cubicBezTo>
                  <a:pt x="2539" y="4548"/>
                  <a:pt x="2955" y="3358"/>
                  <a:pt x="3466" y="2241"/>
                </a:cubicBezTo>
                <a:cubicBezTo>
                  <a:pt x="3543" y="2073"/>
                  <a:pt x="3290" y="1635"/>
                  <a:pt x="3226" y="1525"/>
                </a:cubicBezTo>
                <a:cubicBezTo>
                  <a:pt x="3036" y="1191"/>
                  <a:pt x="2776" y="869"/>
                  <a:pt x="2504" y="599"/>
                </a:cubicBezTo>
                <a:cubicBezTo>
                  <a:pt x="2352" y="448"/>
                  <a:pt x="1904" y="0"/>
                  <a:pt x="1603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7"/>
          <p:cNvSpPr/>
          <p:nvPr/>
        </p:nvSpPr>
        <p:spPr>
          <a:xfrm rot="10800000">
            <a:off x="7810615" y="1082890"/>
            <a:ext cx="246230" cy="229772"/>
          </a:xfrm>
          <a:custGeom>
            <a:avLst/>
            <a:gdLst/>
            <a:ahLst/>
            <a:cxnLst/>
            <a:rect l="l" t="t" r="r" b="b"/>
            <a:pathLst>
              <a:path w="8498" h="7930" extrusionOk="0">
                <a:moveTo>
                  <a:pt x="5850" y="1"/>
                </a:moveTo>
                <a:cubicBezTo>
                  <a:pt x="4962" y="1555"/>
                  <a:pt x="3595" y="2685"/>
                  <a:pt x="2149" y="3881"/>
                </a:cubicBezTo>
                <a:cubicBezTo>
                  <a:pt x="1424" y="4482"/>
                  <a:pt x="673" y="5102"/>
                  <a:pt x="0" y="5774"/>
                </a:cubicBezTo>
                <a:lnTo>
                  <a:pt x="2155" y="7929"/>
                </a:lnTo>
                <a:cubicBezTo>
                  <a:pt x="2726" y="7358"/>
                  <a:pt x="3389" y="6811"/>
                  <a:pt x="4092" y="6231"/>
                </a:cubicBezTo>
                <a:cubicBezTo>
                  <a:pt x="5611" y="4974"/>
                  <a:pt x="7333" y="3551"/>
                  <a:pt x="8498" y="1512"/>
                </a:cubicBezTo>
                <a:lnTo>
                  <a:pt x="5850" y="1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7"/>
          <p:cNvSpPr/>
          <p:nvPr/>
        </p:nvSpPr>
        <p:spPr>
          <a:xfrm rot="10800000">
            <a:off x="6853913" y="4388912"/>
            <a:ext cx="520101" cy="621050"/>
          </a:xfrm>
          <a:custGeom>
            <a:avLst/>
            <a:gdLst/>
            <a:ahLst/>
            <a:cxnLst/>
            <a:rect l="l" t="t" r="r" b="b"/>
            <a:pathLst>
              <a:path w="17950" h="21434" extrusionOk="0">
                <a:moveTo>
                  <a:pt x="2976" y="8256"/>
                </a:moveTo>
                <a:cubicBezTo>
                  <a:pt x="2979" y="8259"/>
                  <a:pt x="2982" y="8262"/>
                  <a:pt x="2984" y="8264"/>
                </a:cubicBezTo>
                <a:lnTo>
                  <a:pt x="2984" y="8264"/>
                </a:lnTo>
                <a:cubicBezTo>
                  <a:pt x="2984" y="8264"/>
                  <a:pt x="2984" y="8264"/>
                  <a:pt x="2985" y="8264"/>
                </a:cubicBezTo>
                <a:lnTo>
                  <a:pt x="2985" y="8264"/>
                </a:lnTo>
                <a:cubicBezTo>
                  <a:pt x="2982" y="8262"/>
                  <a:pt x="2979" y="8259"/>
                  <a:pt x="2977" y="8256"/>
                </a:cubicBezTo>
                <a:lnTo>
                  <a:pt x="2977" y="8256"/>
                </a:lnTo>
                <a:cubicBezTo>
                  <a:pt x="2977" y="8256"/>
                  <a:pt x="2976" y="8256"/>
                  <a:pt x="2976" y="8256"/>
                </a:cubicBezTo>
                <a:close/>
                <a:moveTo>
                  <a:pt x="3070" y="8354"/>
                </a:moveTo>
                <a:cubicBezTo>
                  <a:pt x="3094" y="8379"/>
                  <a:pt x="3108" y="8396"/>
                  <a:pt x="3108" y="8396"/>
                </a:cubicBezTo>
                <a:cubicBezTo>
                  <a:pt x="3108" y="8396"/>
                  <a:pt x="3097" y="8384"/>
                  <a:pt x="3070" y="8354"/>
                </a:cubicBezTo>
                <a:close/>
                <a:moveTo>
                  <a:pt x="14914" y="16791"/>
                </a:moveTo>
                <a:cubicBezTo>
                  <a:pt x="14927" y="16804"/>
                  <a:pt x="14940" y="16817"/>
                  <a:pt x="14954" y="16830"/>
                </a:cubicBezTo>
                <a:cubicBezTo>
                  <a:pt x="15016" y="16891"/>
                  <a:pt x="15037" y="16914"/>
                  <a:pt x="15035" y="16914"/>
                </a:cubicBezTo>
                <a:cubicBezTo>
                  <a:pt x="15032" y="16914"/>
                  <a:pt x="14964" y="16850"/>
                  <a:pt x="14914" y="16791"/>
                </a:cubicBezTo>
                <a:close/>
                <a:moveTo>
                  <a:pt x="1603" y="0"/>
                </a:moveTo>
                <a:cubicBezTo>
                  <a:pt x="1509" y="0"/>
                  <a:pt x="1429" y="45"/>
                  <a:pt x="1378" y="156"/>
                </a:cubicBezTo>
                <a:cubicBezTo>
                  <a:pt x="554" y="1957"/>
                  <a:pt x="1" y="4008"/>
                  <a:pt x="618" y="5958"/>
                </a:cubicBezTo>
                <a:cubicBezTo>
                  <a:pt x="1279" y="8059"/>
                  <a:pt x="2876" y="9752"/>
                  <a:pt x="4635" y="11011"/>
                </a:cubicBezTo>
                <a:cubicBezTo>
                  <a:pt x="6145" y="12091"/>
                  <a:pt x="7866" y="12858"/>
                  <a:pt x="9541" y="13636"/>
                </a:cubicBezTo>
                <a:cubicBezTo>
                  <a:pt x="10380" y="14026"/>
                  <a:pt x="11220" y="14417"/>
                  <a:pt x="12042" y="14844"/>
                </a:cubicBezTo>
                <a:lnTo>
                  <a:pt x="12181" y="14917"/>
                </a:lnTo>
                <a:lnTo>
                  <a:pt x="12181" y="14917"/>
                </a:lnTo>
                <a:cubicBezTo>
                  <a:pt x="12186" y="14919"/>
                  <a:pt x="12191" y="14922"/>
                  <a:pt x="12196" y="14925"/>
                </a:cubicBezTo>
                <a:cubicBezTo>
                  <a:pt x="12299" y="14980"/>
                  <a:pt x="12401" y="15035"/>
                  <a:pt x="12503" y="15093"/>
                </a:cubicBezTo>
                <a:cubicBezTo>
                  <a:pt x="12704" y="15205"/>
                  <a:pt x="12903" y="15321"/>
                  <a:pt x="13101" y="15440"/>
                </a:cubicBezTo>
                <a:cubicBezTo>
                  <a:pt x="13273" y="15543"/>
                  <a:pt x="13444" y="15652"/>
                  <a:pt x="13613" y="15762"/>
                </a:cubicBezTo>
                <a:cubicBezTo>
                  <a:pt x="13708" y="15823"/>
                  <a:pt x="13800" y="15887"/>
                  <a:pt x="13893" y="15949"/>
                </a:cubicBezTo>
                <a:cubicBezTo>
                  <a:pt x="13919" y="15968"/>
                  <a:pt x="14022" y="16041"/>
                  <a:pt x="14088" y="16087"/>
                </a:cubicBezTo>
                <a:lnTo>
                  <a:pt x="14088" y="16087"/>
                </a:lnTo>
                <a:cubicBezTo>
                  <a:pt x="14148" y="16133"/>
                  <a:pt x="14265" y="16220"/>
                  <a:pt x="14291" y="16242"/>
                </a:cubicBezTo>
                <a:cubicBezTo>
                  <a:pt x="14377" y="16309"/>
                  <a:pt x="14460" y="16377"/>
                  <a:pt x="14545" y="16448"/>
                </a:cubicBezTo>
                <a:cubicBezTo>
                  <a:pt x="14570" y="16469"/>
                  <a:pt x="14607" y="16509"/>
                  <a:pt x="14647" y="16550"/>
                </a:cubicBezTo>
                <a:lnTo>
                  <a:pt x="14647" y="16550"/>
                </a:lnTo>
                <a:cubicBezTo>
                  <a:pt x="14648" y="16549"/>
                  <a:pt x="14649" y="16549"/>
                  <a:pt x="14651" y="16549"/>
                </a:cubicBezTo>
                <a:cubicBezTo>
                  <a:pt x="14662" y="16549"/>
                  <a:pt x="14686" y="16564"/>
                  <a:pt x="14727" y="16606"/>
                </a:cubicBezTo>
                <a:cubicBezTo>
                  <a:pt x="14751" y="16631"/>
                  <a:pt x="14776" y="16655"/>
                  <a:pt x="14801" y="16679"/>
                </a:cubicBezTo>
                <a:lnTo>
                  <a:pt x="14801" y="16679"/>
                </a:lnTo>
                <a:cubicBezTo>
                  <a:pt x="14757" y="16659"/>
                  <a:pt x="14699" y="16604"/>
                  <a:pt x="14647" y="16550"/>
                </a:cubicBezTo>
                <a:lnTo>
                  <a:pt x="14647" y="16550"/>
                </a:lnTo>
                <a:cubicBezTo>
                  <a:pt x="14634" y="16562"/>
                  <a:pt x="14695" y="16648"/>
                  <a:pt x="14802" y="16681"/>
                </a:cubicBezTo>
                <a:lnTo>
                  <a:pt x="14802" y="16681"/>
                </a:lnTo>
                <a:cubicBezTo>
                  <a:pt x="14802" y="16680"/>
                  <a:pt x="14801" y="16679"/>
                  <a:pt x="14801" y="16679"/>
                </a:cubicBezTo>
                <a:lnTo>
                  <a:pt x="14801" y="16679"/>
                </a:lnTo>
                <a:cubicBezTo>
                  <a:pt x="14805" y="16681"/>
                  <a:pt x="14810" y="16683"/>
                  <a:pt x="14815" y="16684"/>
                </a:cubicBezTo>
                <a:cubicBezTo>
                  <a:pt x="14811" y="16683"/>
                  <a:pt x="14806" y="16682"/>
                  <a:pt x="14802" y="16681"/>
                </a:cubicBezTo>
                <a:lnTo>
                  <a:pt x="14802" y="16681"/>
                </a:lnTo>
                <a:cubicBezTo>
                  <a:pt x="14819" y="16697"/>
                  <a:pt x="14836" y="16714"/>
                  <a:pt x="14853" y="16730"/>
                </a:cubicBezTo>
                <a:cubicBezTo>
                  <a:pt x="14870" y="16747"/>
                  <a:pt x="14886" y="16763"/>
                  <a:pt x="14902" y="16779"/>
                </a:cubicBezTo>
                <a:lnTo>
                  <a:pt x="14902" y="16779"/>
                </a:lnTo>
                <a:cubicBezTo>
                  <a:pt x="14961" y="16857"/>
                  <a:pt x="15039" y="16929"/>
                  <a:pt x="15101" y="17002"/>
                </a:cubicBezTo>
                <a:cubicBezTo>
                  <a:pt x="15103" y="17005"/>
                  <a:pt x="15105" y="17007"/>
                  <a:pt x="15108" y="17010"/>
                </a:cubicBezTo>
                <a:lnTo>
                  <a:pt x="15108" y="17010"/>
                </a:lnTo>
                <a:cubicBezTo>
                  <a:pt x="15108" y="17010"/>
                  <a:pt x="15108" y="17011"/>
                  <a:pt x="15109" y="17012"/>
                </a:cubicBezTo>
                <a:cubicBezTo>
                  <a:pt x="15122" y="17031"/>
                  <a:pt x="15136" y="17050"/>
                  <a:pt x="15150" y="17070"/>
                </a:cubicBezTo>
                <a:lnTo>
                  <a:pt x="15150" y="17070"/>
                </a:lnTo>
                <a:cubicBezTo>
                  <a:pt x="15148" y="17064"/>
                  <a:pt x="15147" y="17059"/>
                  <a:pt x="15145" y="17053"/>
                </a:cubicBezTo>
                <a:lnTo>
                  <a:pt x="15145" y="17053"/>
                </a:lnTo>
                <a:cubicBezTo>
                  <a:pt x="15145" y="17053"/>
                  <a:pt x="15145" y="17053"/>
                  <a:pt x="15145" y="17053"/>
                </a:cubicBezTo>
                <a:lnTo>
                  <a:pt x="15145" y="17053"/>
                </a:lnTo>
                <a:cubicBezTo>
                  <a:pt x="15147" y="17060"/>
                  <a:pt x="15150" y="17067"/>
                  <a:pt x="15152" y="17074"/>
                </a:cubicBezTo>
                <a:lnTo>
                  <a:pt x="15152" y="17074"/>
                </a:lnTo>
                <a:cubicBezTo>
                  <a:pt x="15164" y="17091"/>
                  <a:pt x="15176" y="17108"/>
                  <a:pt x="15189" y="17125"/>
                </a:cubicBezTo>
                <a:cubicBezTo>
                  <a:pt x="15228" y="17178"/>
                  <a:pt x="15243" y="17212"/>
                  <a:pt x="15243" y="17227"/>
                </a:cubicBezTo>
                <a:lnTo>
                  <a:pt x="15243" y="17227"/>
                </a:lnTo>
                <a:cubicBezTo>
                  <a:pt x="15207" y="17176"/>
                  <a:pt x="15171" y="17122"/>
                  <a:pt x="15152" y="17074"/>
                </a:cubicBezTo>
                <a:lnTo>
                  <a:pt x="15152" y="17074"/>
                </a:lnTo>
                <a:cubicBezTo>
                  <a:pt x="15151" y="17072"/>
                  <a:pt x="15150" y="17071"/>
                  <a:pt x="15150" y="17070"/>
                </a:cubicBezTo>
                <a:lnTo>
                  <a:pt x="15150" y="17070"/>
                </a:lnTo>
                <a:cubicBezTo>
                  <a:pt x="15179" y="17181"/>
                  <a:pt x="15223" y="17235"/>
                  <a:pt x="15238" y="17235"/>
                </a:cubicBezTo>
                <a:cubicBezTo>
                  <a:pt x="15241" y="17235"/>
                  <a:pt x="15243" y="17232"/>
                  <a:pt x="15243" y="17227"/>
                </a:cubicBezTo>
                <a:lnTo>
                  <a:pt x="15243" y="17227"/>
                </a:lnTo>
                <a:cubicBezTo>
                  <a:pt x="15273" y="17269"/>
                  <a:pt x="15303" y="17310"/>
                  <a:pt x="15323" y="17346"/>
                </a:cubicBezTo>
                <a:cubicBezTo>
                  <a:pt x="15341" y="17378"/>
                  <a:pt x="15358" y="17413"/>
                  <a:pt x="15377" y="17446"/>
                </a:cubicBezTo>
                <a:lnTo>
                  <a:pt x="15377" y="17446"/>
                </a:lnTo>
                <a:cubicBezTo>
                  <a:pt x="15421" y="17551"/>
                  <a:pt x="15471" y="17653"/>
                  <a:pt x="15515" y="17758"/>
                </a:cubicBezTo>
                <a:cubicBezTo>
                  <a:pt x="15533" y="17804"/>
                  <a:pt x="15604" y="18008"/>
                  <a:pt x="15607" y="18008"/>
                </a:cubicBezTo>
                <a:cubicBezTo>
                  <a:pt x="15608" y="18008"/>
                  <a:pt x="15601" y="17983"/>
                  <a:pt x="15580" y="17917"/>
                </a:cubicBezTo>
                <a:lnTo>
                  <a:pt x="15580" y="17917"/>
                </a:lnTo>
                <a:cubicBezTo>
                  <a:pt x="15732" y="18397"/>
                  <a:pt x="15828" y="18892"/>
                  <a:pt x="15869" y="19394"/>
                </a:cubicBezTo>
                <a:cubicBezTo>
                  <a:pt x="15923" y="20020"/>
                  <a:pt x="16631" y="20719"/>
                  <a:pt x="17088" y="21093"/>
                </a:cubicBezTo>
                <a:cubicBezTo>
                  <a:pt x="17252" y="21227"/>
                  <a:pt x="17547" y="21434"/>
                  <a:pt x="17741" y="21434"/>
                </a:cubicBezTo>
                <a:cubicBezTo>
                  <a:pt x="17866" y="21434"/>
                  <a:pt x="17950" y="21347"/>
                  <a:pt x="17928" y="21098"/>
                </a:cubicBezTo>
                <a:cubicBezTo>
                  <a:pt x="17561" y="16782"/>
                  <a:pt x="13593" y="13949"/>
                  <a:pt x="10037" y="12192"/>
                </a:cubicBezTo>
                <a:cubicBezTo>
                  <a:pt x="9204" y="11781"/>
                  <a:pt x="8359" y="11398"/>
                  <a:pt x="7520" y="11005"/>
                </a:cubicBezTo>
                <a:cubicBezTo>
                  <a:pt x="7105" y="10810"/>
                  <a:pt x="6691" y="10615"/>
                  <a:pt x="6282" y="10412"/>
                </a:cubicBezTo>
                <a:cubicBezTo>
                  <a:pt x="6086" y="10315"/>
                  <a:pt x="5891" y="10217"/>
                  <a:pt x="5698" y="10117"/>
                </a:cubicBezTo>
                <a:cubicBezTo>
                  <a:pt x="5595" y="10064"/>
                  <a:pt x="5495" y="10011"/>
                  <a:pt x="5394" y="9957"/>
                </a:cubicBezTo>
                <a:lnTo>
                  <a:pt x="5394" y="9957"/>
                </a:lnTo>
                <a:cubicBezTo>
                  <a:pt x="5445" y="9984"/>
                  <a:pt x="5466" y="9995"/>
                  <a:pt x="5466" y="9995"/>
                </a:cubicBezTo>
                <a:cubicBezTo>
                  <a:pt x="5467" y="9995"/>
                  <a:pt x="5267" y="9887"/>
                  <a:pt x="5223" y="9863"/>
                </a:cubicBezTo>
                <a:cubicBezTo>
                  <a:pt x="4862" y="9660"/>
                  <a:pt x="4504" y="9447"/>
                  <a:pt x="4158" y="9219"/>
                </a:cubicBezTo>
                <a:cubicBezTo>
                  <a:pt x="4070" y="9160"/>
                  <a:pt x="3980" y="9101"/>
                  <a:pt x="3894" y="9040"/>
                </a:cubicBezTo>
                <a:cubicBezTo>
                  <a:pt x="3847" y="9007"/>
                  <a:pt x="3694" y="8892"/>
                  <a:pt x="3692" y="8892"/>
                </a:cubicBezTo>
                <a:lnTo>
                  <a:pt x="3692" y="8892"/>
                </a:lnTo>
                <a:cubicBezTo>
                  <a:pt x="3692" y="8892"/>
                  <a:pt x="3692" y="8893"/>
                  <a:pt x="3692" y="8893"/>
                </a:cubicBezTo>
                <a:lnTo>
                  <a:pt x="3692" y="8893"/>
                </a:lnTo>
                <a:cubicBezTo>
                  <a:pt x="3577" y="8804"/>
                  <a:pt x="3463" y="8714"/>
                  <a:pt x="3351" y="8620"/>
                </a:cubicBezTo>
                <a:cubicBezTo>
                  <a:pt x="3314" y="8588"/>
                  <a:pt x="3278" y="8550"/>
                  <a:pt x="3240" y="8515"/>
                </a:cubicBezTo>
                <a:lnTo>
                  <a:pt x="3240" y="8515"/>
                </a:lnTo>
                <a:cubicBezTo>
                  <a:pt x="3286" y="8550"/>
                  <a:pt x="3328" y="8573"/>
                  <a:pt x="3336" y="8573"/>
                </a:cubicBezTo>
                <a:cubicBezTo>
                  <a:pt x="3345" y="8573"/>
                  <a:pt x="3307" y="8541"/>
                  <a:pt x="3173" y="8458"/>
                </a:cubicBezTo>
                <a:lnTo>
                  <a:pt x="3173" y="8458"/>
                </a:lnTo>
                <a:cubicBezTo>
                  <a:pt x="3174" y="8459"/>
                  <a:pt x="3175" y="8460"/>
                  <a:pt x="3177" y="8462"/>
                </a:cubicBezTo>
                <a:cubicBezTo>
                  <a:pt x="3177" y="8462"/>
                  <a:pt x="3177" y="8462"/>
                  <a:pt x="3178" y="8462"/>
                </a:cubicBezTo>
                <a:lnTo>
                  <a:pt x="3178" y="8462"/>
                </a:lnTo>
                <a:cubicBezTo>
                  <a:pt x="3199" y="8478"/>
                  <a:pt x="3220" y="8496"/>
                  <a:pt x="3240" y="8515"/>
                </a:cubicBezTo>
                <a:lnTo>
                  <a:pt x="3240" y="8515"/>
                </a:lnTo>
                <a:cubicBezTo>
                  <a:pt x="3219" y="8500"/>
                  <a:pt x="3197" y="8482"/>
                  <a:pt x="3178" y="8462"/>
                </a:cubicBezTo>
                <a:lnTo>
                  <a:pt x="3178" y="8462"/>
                </a:lnTo>
                <a:cubicBezTo>
                  <a:pt x="3168" y="8456"/>
                  <a:pt x="3159" y="8449"/>
                  <a:pt x="3150" y="8444"/>
                </a:cubicBezTo>
                <a:lnTo>
                  <a:pt x="3150" y="8444"/>
                </a:lnTo>
                <a:cubicBezTo>
                  <a:pt x="3158" y="8448"/>
                  <a:pt x="3165" y="8453"/>
                  <a:pt x="3173" y="8458"/>
                </a:cubicBezTo>
                <a:lnTo>
                  <a:pt x="3173" y="8458"/>
                </a:lnTo>
                <a:cubicBezTo>
                  <a:pt x="3134" y="8419"/>
                  <a:pt x="3096" y="8380"/>
                  <a:pt x="3058" y="8340"/>
                </a:cubicBezTo>
                <a:lnTo>
                  <a:pt x="3058" y="8340"/>
                </a:lnTo>
                <a:cubicBezTo>
                  <a:pt x="3046" y="8326"/>
                  <a:pt x="3031" y="8309"/>
                  <a:pt x="3013" y="8288"/>
                </a:cubicBezTo>
                <a:lnTo>
                  <a:pt x="3013" y="8288"/>
                </a:lnTo>
                <a:cubicBezTo>
                  <a:pt x="2977" y="8229"/>
                  <a:pt x="2931" y="8152"/>
                  <a:pt x="2886" y="8105"/>
                </a:cubicBezTo>
                <a:lnTo>
                  <a:pt x="2886" y="8105"/>
                </a:lnTo>
                <a:cubicBezTo>
                  <a:pt x="2847" y="8032"/>
                  <a:pt x="2793" y="7903"/>
                  <a:pt x="2792" y="7903"/>
                </a:cubicBezTo>
                <a:lnTo>
                  <a:pt x="2792" y="7903"/>
                </a:lnTo>
                <a:cubicBezTo>
                  <a:pt x="2792" y="7903"/>
                  <a:pt x="2809" y="7946"/>
                  <a:pt x="2859" y="8067"/>
                </a:cubicBezTo>
                <a:lnTo>
                  <a:pt x="2859" y="8067"/>
                </a:lnTo>
                <a:cubicBezTo>
                  <a:pt x="2819" y="7971"/>
                  <a:pt x="2770" y="7879"/>
                  <a:pt x="2730" y="7784"/>
                </a:cubicBezTo>
                <a:cubicBezTo>
                  <a:pt x="2710" y="7737"/>
                  <a:pt x="2649" y="7554"/>
                  <a:pt x="2645" y="7554"/>
                </a:cubicBezTo>
                <a:lnTo>
                  <a:pt x="2645" y="7554"/>
                </a:lnTo>
                <a:cubicBezTo>
                  <a:pt x="2644" y="7554"/>
                  <a:pt x="2652" y="7584"/>
                  <a:pt x="2677" y="7665"/>
                </a:cubicBezTo>
                <a:cubicBezTo>
                  <a:pt x="2614" y="7463"/>
                  <a:pt x="2563" y="7260"/>
                  <a:pt x="2522" y="7056"/>
                </a:cubicBezTo>
                <a:cubicBezTo>
                  <a:pt x="2431" y="6580"/>
                  <a:pt x="2420" y="6315"/>
                  <a:pt x="2456" y="5783"/>
                </a:cubicBezTo>
                <a:cubicBezTo>
                  <a:pt x="2539" y="4548"/>
                  <a:pt x="2955" y="3358"/>
                  <a:pt x="3466" y="2241"/>
                </a:cubicBezTo>
                <a:cubicBezTo>
                  <a:pt x="3543" y="2073"/>
                  <a:pt x="3290" y="1635"/>
                  <a:pt x="3226" y="1525"/>
                </a:cubicBezTo>
                <a:cubicBezTo>
                  <a:pt x="3036" y="1191"/>
                  <a:pt x="2776" y="869"/>
                  <a:pt x="2504" y="599"/>
                </a:cubicBezTo>
                <a:cubicBezTo>
                  <a:pt x="2352" y="448"/>
                  <a:pt x="1904" y="0"/>
                  <a:pt x="1603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18"/>
          <p:cNvGrpSpPr/>
          <p:nvPr/>
        </p:nvGrpSpPr>
        <p:grpSpPr>
          <a:xfrm>
            <a:off x="10900" y="0"/>
            <a:ext cx="9142800" cy="5143500"/>
            <a:chOff x="10900" y="0"/>
            <a:chExt cx="9142800" cy="5143500"/>
          </a:xfrm>
        </p:grpSpPr>
        <p:cxnSp>
          <p:nvCxnSpPr>
            <p:cNvPr id="631" name="Google Shape;631;p18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18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18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18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18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18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18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18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18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18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18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18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18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18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18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18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8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18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18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18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18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18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18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18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18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18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18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18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28575" cap="flat" cmpd="sng">
              <a:solidFill>
                <a:srgbClr val="9FAB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9" name="Google Shape;659;p18"/>
          <p:cNvGrpSpPr/>
          <p:nvPr/>
        </p:nvGrpSpPr>
        <p:grpSpPr>
          <a:xfrm>
            <a:off x="-44062" y="-749742"/>
            <a:ext cx="9384877" cy="6019445"/>
            <a:chOff x="-44062" y="-749742"/>
            <a:chExt cx="9384877" cy="6019445"/>
          </a:xfrm>
        </p:grpSpPr>
        <p:sp>
          <p:nvSpPr>
            <p:cNvPr id="660" name="Google Shape;660;p18"/>
            <p:cNvSpPr/>
            <p:nvPr/>
          </p:nvSpPr>
          <p:spPr>
            <a:xfrm>
              <a:off x="165315" y="2970308"/>
              <a:ext cx="340398" cy="375255"/>
            </a:xfrm>
            <a:custGeom>
              <a:avLst/>
              <a:gdLst/>
              <a:ahLst/>
              <a:cxnLst/>
              <a:rect l="l" t="t" r="r" b="b"/>
              <a:pathLst>
                <a:path w="11748" h="12951" extrusionOk="0">
                  <a:moveTo>
                    <a:pt x="2065" y="1"/>
                  </a:moveTo>
                  <a:cubicBezTo>
                    <a:pt x="1319" y="1"/>
                    <a:pt x="488" y="136"/>
                    <a:pt x="417" y="513"/>
                  </a:cubicBezTo>
                  <a:cubicBezTo>
                    <a:pt x="160" y="1879"/>
                    <a:pt x="0" y="3428"/>
                    <a:pt x="608" y="4730"/>
                  </a:cubicBezTo>
                  <a:cubicBezTo>
                    <a:pt x="1026" y="5631"/>
                    <a:pt x="1766" y="6254"/>
                    <a:pt x="2646" y="6678"/>
                  </a:cubicBezTo>
                  <a:cubicBezTo>
                    <a:pt x="3565" y="7119"/>
                    <a:pt x="4547" y="7373"/>
                    <a:pt x="5510" y="7692"/>
                  </a:cubicBezTo>
                  <a:cubicBezTo>
                    <a:pt x="6416" y="7993"/>
                    <a:pt x="7175" y="8275"/>
                    <a:pt x="7867" y="8994"/>
                  </a:cubicBezTo>
                  <a:cubicBezTo>
                    <a:pt x="8808" y="9972"/>
                    <a:pt x="8907" y="11419"/>
                    <a:pt x="8798" y="12704"/>
                  </a:cubicBezTo>
                  <a:cubicBezTo>
                    <a:pt x="8780" y="12905"/>
                    <a:pt x="9222" y="12951"/>
                    <a:pt x="9626" y="12951"/>
                  </a:cubicBezTo>
                  <a:cubicBezTo>
                    <a:pt x="9914" y="12951"/>
                    <a:pt x="10184" y="12928"/>
                    <a:pt x="10255" y="12921"/>
                  </a:cubicBezTo>
                  <a:cubicBezTo>
                    <a:pt x="10520" y="12894"/>
                    <a:pt x="11608" y="12825"/>
                    <a:pt x="11642" y="12424"/>
                  </a:cubicBezTo>
                  <a:cubicBezTo>
                    <a:pt x="11747" y="11189"/>
                    <a:pt x="11640" y="9918"/>
                    <a:pt x="10888" y="8889"/>
                  </a:cubicBezTo>
                  <a:cubicBezTo>
                    <a:pt x="10305" y="8095"/>
                    <a:pt x="9408" y="7638"/>
                    <a:pt x="8507" y="7294"/>
                  </a:cubicBezTo>
                  <a:cubicBezTo>
                    <a:pt x="6779" y="6638"/>
                    <a:pt x="4651" y="6461"/>
                    <a:pt x="3622" y="4774"/>
                  </a:cubicBezTo>
                  <a:cubicBezTo>
                    <a:pt x="2807" y="3438"/>
                    <a:pt x="2986" y="1695"/>
                    <a:pt x="3261" y="233"/>
                  </a:cubicBezTo>
                  <a:cubicBezTo>
                    <a:pt x="3286" y="101"/>
                    <a:pt x="2707" y="1"/>
                    <a:pt x="206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-44062" y="3571652"/>
              <a:ext cx="759174" cy="1698051"/>
            </a:xfrm>
            <a:custGeom>
              <a:avLst/>
              <a:gdLst/>
              <a:ahLst/>
              <a:cxnLst/>
              <a:rect l="l" t="t" r="r" b="b"/>
              <a:pathLst>
                <a:path w="26201" h="58604" extrusionOk="0">
                  <a:moveTo>
                    <a:pt x="5742" y="22424"/>
                  </a:moveTo>
                  <a:cubicBezTo>
                    <a:pt x="5704" y="22426"/>
                    <a:pt x="5689" y="22426"/>
                    <a:pt x="5687" y="22426"/>
                  </a:cubicBezTo>
                  <a:cubicBezTo>
                    <a:pt x="5683" y="22426"/>
                    <a:pt x="5717" y="22425"/>
                    <a:pt x="5742" y="22424"/>
                  </a:cubicBezTo>
                  <a:close/>
                  <a:moveTo>
                    <a:pt x="15230" y="22608"/>
                  </a:moveTo>
                  <a:lnTo>
                    <a:pt x="15230" y="22608"/>
                  </a:lnTo>
                  <a:cubicBezTo>
                    <a:pt x="15231" y="22608"/>
                    <a:pt x="15232" y="22608"/>
                    <a:pt x="15233" y="22608"/>
                  </a:cubicBezTo>
                  <a:lnTo>
                    <a:pt x="15233" y="22608"/>
                  </a:lnTo>
                  <a:cubicBezTo>
                    <a:pt x="15231" y="22608"/>
                    <a:pt x="15230" y="22608"/>
                    <a:pt x="15230" y="22608"/>
                  </a:cubicBezTo>
                  <a:close/>
                  <a:moveTo>
                    <a:pt x="15790" y="22813"/>
                  </a:moveTo>
                  <a:lnTo>
                    <a:pt x="15790" y="22813"/>
                  </a:lnTo>
                  <a:cubicBezTo>
                    <a:pt x="15802" y="22823"/>
                    <a:pt x="15812" y="22831"/>
                    <a:pt x="15820" y="22837"/>
                  </a:cubicBezTo>
                  <a:lnTo>
                    <a:pt x="15820" y="22837"/>
                  </a:lnTo>
                  <a:cubicBezTo>
                    <a:pt x="15810" y="22829"/>
                    <a:pt x="15800" y="22822"/>
                    <a:pt x="15791" y="22813"/>
                  </a:cubicBezTo>
                  <a:lnTo>
                    <a:pt x="15791" y="22813"/>
                  </a:lnTo>
                  <a:cubicBezTo>
                    <a:pt x="15791" y="22813"/>
                    <a:pt x="15791" y="22813"/>
                    <a:pt x="15790" y="22813"/>
                  </a:cubicBezTo>
                  <a:close/>
                  <a:moveTo>
                    <a:pt x="15987" y="22959"/>
                  </a:moveTo>
                  <a:cubicBezTo>
                    <a:pt x="16003" y="22971"/>
                    <a:pt x="16020" y="22982"/>
                    <a:pt x="16035" y="22994"/>
                  </a:cubicBezTo>
                  <a:cubicBezTo>
                    <a:pt x="16016" y="22980"/>
                    <a:pt x="16000" y="22968"/>
                    <a:pt x="15987" y="22959"/>
                  </a:cubicBezTo>
                  <a:close/>
                  <a:moveTo>
                    <a:pt x="16201" y="23148"/>
                  </a:moveTo>
                  <a:cubicBezTo>
                    <a:pt x="16275" y="23214"/>
                    <a:pt x="16300" y="23237"/>
                    <a:pt x="16300" y="23237"/>
                  </a:cubicBezTo>
                  <a:cubicBezTo>
                    <a:pt x="16300" y="23237"/>
                    <a:pt x="16243" y="23186"/>
                    <a:pt x="16201" y="23148"/>
                  </a:cubicBezTo>
                  <a:close/>
                  <a:moveTo>
                    <a:pt x="16412" y="25138"/>
                  </a:moveTo>
                  <a:lnTo>
                    <a:pt x="16412" y="25138"/>
                  </a:lnTo>
                  <a:cubicBezTo>
                    <a:pt x="16412" y="25139"/>
                    <a:pt x="16411" y="25140"/>
                    <a:pt x="16411" y="25141"/>
                  </a:cubicBezTo>
                  <a:lnTo>
                    <a:pt x="16411" y="25141"/>
                  </a:lnTo>
                  <a:cubicBezTo>
                    <a:pt x="16411" y="25140"/>
                    <a:pt x="16412" y="25139"/>
                    <a:pt x="16412" y="25138"/>
                  </a:cubicBezTo>
                  <a:close/>
                  <a:moveTo>
                    <a:pt x="19352" y="36701"/>
                  </a:moveTo>
                  <a:cubicBezTo>
                    <a:pt x="19353" y="36701"/>
                    <a:pt x="19353" y="36701"/>
                    <a:pt x="19354" y="36701"/>
                  </a:cubicBezTo>
                  <a:lnTo>
                    <a:pt x="19354" y="36701"/>
                  </a:lnTo>
                  <a:cubicBezTo>
                    <a:pt x="19354" y="36705"/>
                    <a:pt x="19353" y="36710"/>
                    <a:pt x="19353" y="36714"/>
                  </a:cubicBezTo>
                  <a:lnTo>
                    <a:pt x="19353" y="36714"/>
                  </a:lnTo>
                  <a:cubicBezTo>
                    <a:pt x="19353" y="36709"/>
                    <a:pt x="19353" y="36705"/>
                    <a:pt x="19352" y="36701"/>
                  </a:cubicBezTo>
                  <a:close/>
                  <a:moveTo>
                    <a:pt x="17957" y="36354"/>
                  </a:moveTo>
                  <a:cubicBezTo>
                    <a:pt x="18149" y="36354"/>
                    <a:pt x="18350" y="36377"/>
                    <a:pt x="18618" y="36421"/>
                  </a:cubicBezTo>
                  <a:cubicBezTo>
                    <a:pt x="18581" y="36415"/>
                    <a:pt x="18561" y="36413"/>
                    <a:pt x="18556" y="36413"/>
                  </a:cubicBezTo>
                  <a:cubicBezTo>
                    <a:pt x="18528" y="36413"/>
                    <a:pt x="18808" y="36472"/>
                    <a:pt x="18866" y="36490"/>
                  </a:cubicBezTo>
                  <a:cubicBezTo>
                    <a:pt x="18922" y="36508"/>
                    <a:pt x="18978" y="36530"/>
                    <a:pt x="19034" y="36546"/>
                  </a:cubicBezTo>
                  <a:cubicBezTo>
                    <a:pt x="19046" y="36549"/>
                    <a:pt x="19057" y="36552"/>
                    <a:pt x="19067" y="36555"/>
                  </a:cubicBezTo>
                  <a:lnTo>
                    <a:pt x="19067" y="36555"/>
                  </a:lnTo>
                  <a:cubicBezTo>
                    <a:pt x="19075" y="36559"/>
                    <a:pt x="19085" y="36564"/>
                    <a:pt x="19096" y="36570"/>
                  </a:cubicBezTo>
                  <a:cubicBezTo>
                    <a:pt x="19181" y="36613"/>
                    <a:pt x="19265" y="36655"/>
                    <a:pt x="19348" y="36698"/>
                  </a:cubicBezTo>
                  <a:lnTo>
                    <a:pt x="19348" y="36698"/>
                  </a:lnTo>
                  <a:cubicBezTo>
                    <a:pt x="19350" y="36708"/>
                    <a:pt x="19351" y="36718"/>
                    <a:pt x="19353" y="36728"/>
                  </a:cubicBezTo>
                  <a:lnTo>
                    <a:pt x="19353" y="36728"/>
                  </a:lnTo>
                  <a:cubicBezTo>
                    <a:pt x="19352" y="36754"/>
                    <a:pt x="19348" y="36785"/>
                    <a:pt x="19340" y="36816"/>
                  </a:cubicBezTo>
                  <a:cubicBezTo>
                    <a:pt x="19323" y="36888"/>
                    <a:pt x="19299" y="36960"/>
                    <a:pt x="19280" y="37032"/>
                  </a:cubicBezTo>
                  <a:cubicBezTo>
                    <a:pt x="19276" y="37048"/>
                    <a:pt x="19273" y="37061"/>
                    <a:pt x="19271" y="37070"/>
                  </a:cubicBezTo>
                  <a:lnTo>
                    <a:pt x="19271" y="37070"/>
                  </a:lnTo>
                  <a:cubicBezTo>
                    <a:pt x="19264" y="37079"/>
                    <a:pt x="19254" y="37092"/>
                    <a:pt x="19241" y="37111"/>
                  </a:cubicBezTo>
                  <a:cubicBezTo>
                    <a:pt x="19142" y="37257"/>
                    <a:pt x="19054" y="37402"/>
                    <a:pt x="18938" y="37535"/>
                  </a:cubicBezTo>
                  <a:cubicBezTo>
                    <a:pt x="18876" y="37607"/>
                    <a:pt x="18808" y="37674"/>
                    <a:pt x="18743" y="37742"/>
                  </a:cubicBezTo>
                  <a:cubicBezTo>
                    <a:pt x="18708" y="37778"/>
                    <a:pt x="18671" y="37810"/>
                    <a:pt x="18634" y="37843"/>
                  </a:cubicBezTo>
                  <a:cubicBezTo>
                    <a:pt x="18631" y="37846"/>
                    <a:pt x="18628" y="37849"/>
                    <a:pt x="18625" y="37852"/>
                  </a:cubicBezTo>
                  <a:lnTo>
                    <a:pt x="18625" y="37852"/>
                  </a:lnTo>
                  <a:cubicBezTo>
                    <a:pt x="18623" y="37853"/>
                    <a:pt x="18622" y="37854"/>
                    <a:pt x="18620" y="37856"/>
                  </a:cubicBezTo>
                  <a:cubicBezTo>
                    <a:pt x="18451" y="37993"/>
                    <a:pt x="18273" y="38123"/>
                    <a:pt x="18091" y="38243"/>
                  </a:cubicBezTo>
                  <a:cubicBezTo>
                    <a:pt x="17679" y="38506"/>
                    <a:pt x="17243" y="38733"/>
                    <a:pt x="16791" y="38921"/>
                  </a:cubicBezTo>
                  <a:cubicBezTo>
                    <a:pt x="16233" y="39158"/>
                    <a:pt x="15938" y="39255"/>
                    <a:pt x="15351" y="39401"/>
                  </a:cubicBezTo>
                  <a:cubicBezTo>
                    <a:pt x="14819" y="39535"/>
                    <a:pt x="14276" y="39629"/>
                    <a:pt x="13730" y="39680"/>
                  </a:cubicBezTo>
                  <a:cubicBezTo>
                    <a:pt x="13608" y="39691"/>
                    <a:pt x="13487" y="39701"/>
                    <a:pt x="13364" y="39707"/>
                  </a:cubicBezTo>
                  <a:cubicBezTo>
                    <a:pt x="13348" y="39708"/>
                    <a:pt x="13332" y="39709"/>
                    <a:pt x="13315" y="39710"/>
                  </a:cubicBezTo>
                  <a:lnTo>
                    <a:pt x="13315" y="39710"/>
                  </a:lnTo>
                  <a:cubicBezTo>
                    <a:pt x="13600" y="39178"/>
                    <a:pt x="13950" y="38677"/>
                    <a:pt x="14359" y="38222"/>
                  </a:cubicBezTo>
                  <a:cubicBezTo>
                    <a:pt x="15102" y="37394"/>
                    <a:pt x="16144" y="36693"/>
                    <a:pt x="17152" y="36466"/>
                  </a:cubicBezTo>
                  <a:cubicBezTo>
                    <a:pt x="17487" y="36390"/>
                    <a:pt x="17715" y="36354"/>
                    <a:pt x="17957" y="36354"/>
                  </a:cubicBezTo>
                  <a:close/>
                  <a:moveTo>
                    <a:pt x="9409" y="1"/>
                  </a:moveTo>
                  <a:cubicBezTo>
                    <a:pt x="9281" y="1"/>
                    <a:pt x="9160" y="30"/>
                    <a:pt x="9057" y="97"/>
                  </a:cubicBezTo>
                  <a:lnTo>
                    <a:pt x="9057" y="94"/>
                  </a:lnTo>
                  <a:cubicBezTo>
                    <a:pt x="7445" y="1132"/>
                    <a:pt x="6145" y="2683"/>
                    <a:pt x="5023" y="4215"/>
                  </a:cubicBezTo>
                  <a:cubicBezTo>
                    <a:pt x="3600" y="6163"/>
                    <a:pt x="2415" y="8275"/>
                    <a:pt x="1491" y="10505"/>
                  </a:cubicBezTo>
                  <a:cubicBezTo>
                    <a:pt x="633" y="12581"/>
                    <a:pt x="1" y="14816"/>
                    <a:pt x="69" y="17082"/>
                  </a:cubicBezTo>
                  <a:cubicBezTo>
                    <a:pt x="98" y="18048"/>
                    <a:pt x="288" y="19039"/>
                    <a:pt x="702" y="19917"/>
                  </a:cubicBezTo>
                  <a:cubicBezTo>
                    <a:pt x="1183" y="20938"/>
                    <a:pt x="1863" y="22077"/>
                    <a:pt x="2838" y="22906"/>
                  </a:cubicBezTo>
                  <a:cubicBezTo>
                    <a:pt x="3949" y="23851"/>
                    <a:pt x="5280" y="24228"/>
                    <a:pt x="6653" y="24228"/>
                  </a:cubicBezTo>
                  <a:cubicBezTo>
                    <a:pt x="7272" y="24228"/>
                    <a:pt x="7899" y="24151"/>
                    <a:pt x="8519" y="24017"/>
                  </a:cubicBezTo>
                  <a:cubicBezTo>
                    <a:pt x="10343" y="23619"/>
                    <a:pt x="12084" y="22830"/>
                    <a:pt x="13946" y="22600"/>
                  </a:cubicBezTo>
                  <a:cubicBezTo>
                    <a:pt x="14224" y="22565"/>
                    <a:pt x="14376" y="22546"/>
                    <a:pt x="14541" y="22546"/>
                  </a:cubicBezTo>
                  <a:cubicBezTo>
                    <a:pt x="14671" y="22546"/>
                    <a:pt x="14809" y="22558"/>
                    <a:pt x="15025" y="22582"/>
                  </a:cubicBezTo>
                  <a:cubicBezTo>
                    <a:pt x="15105" y="22592"/>
                    <a:pt x="15184" y="22604"/>
                    <a:pt x="15263" y="22616"/>
                  </a:cubicBezTo>
                  <a:lnTo>
                    <a:pt x="15263" y="22616"/>
                  </a:lnTo>
                  <a:cubicBezTo>
                    <a:pt x="15303" y="22626"/>
                    <a:pt x="15343" y="22635"/>
                    <a:pt x="15382" y="22647"/>
                  </a:cubicBezTo>
                  <a:cubicBezTo>
                    <a:pt x="15457" y="22671"/>
                    <a:pt x="15533" y="22698"/>
                    <a:pt x="15609" y="22723"/>
                  </a:cubicBezTo>
                  <a:lnTo>
                    <a:pt x="15609" y="22723"/>
                  </a:lnTo>
                  <a:cubicBezTo>
                    <a:pt x="15659" y="22749"/>
                    <a:pt x="15712" y="22774"/>
                    <a:pt x="15764" y="22799"/>
                  </a:cubicBezTo>
                  <a:cubicBezTo>
                    <a:pt x="15773" y="22804"/>
                    <a:pt x="15782" y="22809"/>
                    <a:pt x="15790" y="22813"/>
                  </a:cubicBezTo>
                  <a:lnTo>
                    <a:pt x="15790" y="22813"/>
                  </a:lnTo>
                  <a:cubicBezTo>
                    <a:pt x="15786" y="22810"/>
                    <a:pt x="15782" y="22806"/>
                    <a:pt x="15778" y="22803"/>
                  </a:cubicBezTo>
                  <a:lnTo>
                    <a:pt x="15778" y="22803"/>
                  </a:lnTo>
                  <a:cubicBezTo>
                    <a:pt x="15782" y="22806"/>
                    <a:pt x="15786" y="22810"/>
                    <a:pt x="15791" y="22813"/>
                  </a:cubicBezTo>
                  <a:lnTo>
                    <a:pt x="15791" y="22813"/>
                  </a:lnTo>
                  <a:cubicBezTo>
                    <a:pt x="15850" y="22846"/>
                    <a:pt x="15877" y="22870"/>
                    <a:pt x="15871" y="22870"/>
                  </a:cubicBezTo>
                  <a:cubicBezTo>
                    <a:pt x="15867" y="22870"/>
                    <a:pt x="15850" y="22860"/>
                    <a:pt x="15820" y="22837"/>
                  </a:cubicBezTo>
                  <a:lnTo>
                    <a:pt x="15820" y="22837"/>
                  </a:lnTo>
                  <a:cubicBezTo>
                    <a:pt x="15863" y="22870"/>
                    <a:pt x="15908" y="22902"/>
                    <a:pt x="15952" y="22933"/>
                  </a:cubicBezTo>
                  <a:lnTo>
                    <a:pt x="15952" y="22933"/>
                  </a:lnTo>
                  <a:cubicBezTo>
                    <a:pt x="15943" y="22928"/>
                    <a:pt x="15939" y="22925"/>
                    <a:pt x="15938" y="22925"/>
                  </a:cubicBezTo>
                  <a:cubicBezTo>
                    <a:pt x="15932" y="22925"/>
                    <a:pt x="16115" y="23070"/>
                    <a:pt x="16171" y="23120"/>
                  </a:cubicBezTo>
                  <a:cubicBezTo>
                    <a:pt x="16179" y="23127"/>
                    <a:pt x="16186" y="23134"/>
                    <a:pt x="16193" y="23140"/>
                  </a:cubicBezTo>
                  <a:lnTo>
                    <a:pt x="16193" y="23140"/>
                  </a:lnTo>
                  <a:cubicBezTo>
                    <a:pt x="16230" y="23176"/>
                    <a:pt x="16269" y="23210"/>
                    <a:pt x="16305" y="23247"/>
                  </a:cubicBezTo>
                  <a:cubicBezTo>
                    <a:pt x="16361" y="23306"/>
                    <a:pt x="16413" y="23376"/>
                    <a:pt x="16472" y="23428"/>
                  </a:cubicBezTo>
                  <a:lnTo>
                    <a:pt x="16472" y="23428"/>
                  </a:lnTo>
                  <a:cubicBezTo>
                    <a:pt x="16392" y="23356"/>
                    <a:pt x="16363" y="23330"/>
                    <a:pt x="16362" y="23330"/>
                  </a:cubicBezTo>
                  <a:lnTo>
                    <a:pt x="16362" y="23330"/>
                  </a:lnTo>
                  <a:cubicBezTo>
                    <a:pt x="16361" y="23330"/>
                    <a:pt x="16447" y="23411"/>
                    <a:pt x="16489" y="23467"/>
                  </a:cubicBezTo>
                  <a:cubicBezTo>
                    <a:pt x="16498" y="23480"/>
                    <a:pt x="16506" y="23493"/>
                    <a:pt x="16514" y="23507"/>
                  </a:cubicBezTo>
                  <a:lnTo>
                    <a:pt x="16514" y="23507"/>
                  </a:lnTo>
                  <a:cubicBezTo>
                    <a:pt x="16539" y="23572"/>
                    <a:pt x="16567" y="23639"/>
                    <a:pt x="16597" y="23700"/>
                  </a:cubicBezTo>
                  <a:cubicBezTo>
                    <a:pt x="16601" y="23708"/>
                    <a:pt x="16605" y="23715"/>
                    <a:pt x="16608" y="23721"/>
                  </a:cubicBezTo>
                  <a:lnTo>
                    <a:pt x="16608" y="23721"/>
                  </a:lnTo>
                  <a:cubicBezTo>
                    <a:pt x="16608" y="23723"/>
                    <a:pt x="16608" y="23724"/>
                    <a:pt x="16609" y="23726"/>
                  </a:cubicBezTo>
                  <a:cubicBezTo>
                    <a:pt x="16621" y="23802"/>
                    <a:pt x="16639" y="23878"/>
                    <a:pt x="16647" y="23956"/>
                  </a:cubicBezTo>
                  <a:cubicBezTo>
                    <a:pt x="16653" y="24025"/>
                    <a:pt x="16655" y="24092"/>
                    <a:pt x="16658" y="24160"/>
                  </a:cubicBezTo>
                  <a:cubicBezTo>
                    <a:pt x="16658" y="24162"/>
                    <a:pt x="16658" y="24163"/>
                    <a:pt x="16658" y="24164"/>
                  </a:cubicBezTo>
                  <a:lnTo>
                    <a:pt x="16658" y="24164"/>
                  </a:lnTo>
                  <a:cubicBezTo>
                    <a:pt x="16656" y="24191"/>
                    <a:pt x="16654" y="24219"/>
                    <a:pt x="16650" y="24245"/>
                  </a:cubicBezTo>
                  <a:cubicBezTo>
                    <a:pt x="16609" y="24560"/>
                    <a:pt x="16524" y="24868"/>
                    <a:pt x="16401" y="25160"/>
                  </a:cubicBezTo>
                  <a:cubicBezTo>
                    <a:pt x="16400" y="25163"/>
                    <a:pt x="16398" y="25166"/>
                    <a:pt x="16397" y="25169"/>
                  </a:cubicBezTo>
                  <a:lnTo>
                    <a:pt x="16397" y="25169"/>
                  </a:lnTo>
                  <a:cubicBezTo>
                    <a:pt x="16382" y="25201"/>
                    <a:pt x="16367" y="25233"/>
                    <a:pt x="16351" y="25264"/>
                  </a:cubicBezTo>
                  <a:cubicBezTo>
                    <a:pt x="16313" y="25339"/>
                    <a:pt x="16275" y="25413"/>
                    <a:pt x="16235" y="25486"/>
                  </a:cubicBezTo>
                  <a:cubicBezTo>
                    <a:pt x="16137" y="25664"/>
                    <a:pt x="16032" y="25835"/>
                    <a:pt x="15920" y="26001"/>
                  </a:cubicBezTo>
                  <a:cubicBezTo>
                    <a:pt x="15690" y="26344"/>
                    <a:pt x="15442" y="26673"/>
                    <a:pt x="15177" y="26991"/>
                  </a:cubicBezTo>
                  <a:cubicBezTo>
                    <a:pt x="13966" y="28456"/>
                    <a:pt x="12552" y="29742"/>
                    <a:pt x="11243" y="31118"/>
                  </a:cubicBezTo>
                  <a:cubicBezTo>
                    <a:pt x="10048" y="32372"/>
                    <a:pt x="8782" y="33752"/>
                    <a:pt x="8226" y="35431"/>
                  </a:cubicBezTo>
                  <a:cubicBezTo>
                    <a:pt x="7701" y="37022"/>
                    <a:pt x="8263" y="38848"/>
                    <a:pt x="9484" y="39968"/>
                  </a:cubicBezTo>
                  <a:cubicBezTo>
                    <a:pt x="9800" y="40258"/>
                    <a:pt x="10141" y="40502"/>
                    <a:pt x="10499" y="40704"/>
                  </a:cubicBezTo>
                  <a:lnTo>
                    <a:pt x="10499" y="40704"/>
                  </a:lnTo>
                  <a:cubicBezTo>
                    <a:pt x="10290" y="41706"/>
                    <a:pt x="10257" y="42744"/>
                    <a:pt x="10420" y="43759"/>
                  </a:cubicBezTo>
                  <a:cubicBezTo>
                    <a:pt x="10829" y="46302"/>
                    <a:pt x="12410" y="48773"/>
                    <a:pt x="14509" y="50262"/>
                  </a:cubicBezTo>
                  <a:cubicBezTo>
                    <a:pt x="16198" y="51460"/>
                    <a:pt x="18182" y="51989"/>
                    <a:pt x="20141" y="52561"/>
                  </a:cubicBezTo>
                  <a:cubicBezTo>
                    <a:pt x="20575" y="52687"/>
                    <a:pt x="21010" y="52820"/>
                    <a:pt x="21436" y="52973"/>
                  </a:cubicBezTo>
                  <a:cubicBezTo>
                    <a:pt x="21532" y="53007"/>
                    <a:pt x="21628" y="53042"/>
                    <a:pt x="21724" y="53079"/>
                  </a:cubicBezTo>
                  <a:cubicBezTo>
                    <a:pt x="21774" y="53099"/>
                    <a:pt x="21853" y="53132"/>
                    <a:pt x="21887" y="53146"/>
                  </a:cubicBezTo>
                  <a:lnTo>
                    <a:pt x="21887" y="53146"/>
                  </a:lnTo>
                  <a:cubicBezTo>
                    <a:pt x="22068" y="53227"/>
                    <a:pt x="22249" y="53310"/>
                    <a:pt x="22424" y="53403"/>
                  </a:cubicBezTo>
                  <a:cubicBezTo>
                    <a:pt x="22510" y="53448"/>
                    <a:pt x="22593" y="53496"/>
                    <a:pt x="22676" y="53544"/>
                  </a:cubicBezTo>
                  <a:cubicBezTo>
                    <a:pt x="22684" y="53548"/>
                    <a:pt x="22692" y="53552"/>
                    <a:pt x="22699" y="53556"/>
                  </a:cubicBezTo>
                  <a:lnTo>
                    <a:pt x="22699" y="53556"/>
                  </a:lnTo>
                  <a:cubicBezTo>
                    <a:pt x="22704" y="53560"/>
                    <a:pt x="22710" y="53565"/>
                    <a:pt x="22718" y="53571"/>
                  </a:cubicBezTo>
                  <a:cubicBezTo>
                    <a:pt x="22793" y="53628"/>
                    <a:pt x="22873" y="53678"/>
                    <a:pt x="22948" y="53735"/>
                  </a:cubicBezTo>
                  <a:cubicBezTo>
                    <a:pt x="23010" y="53783"/>
                    <a:pt x="23129" y="53916"/>
                    <a:pt x="23133" y="53916"/>
                  </a:cubicBezTo>
                  <a:cubicBezTo>
                    <a:pt x="23135" y="53916"/>
                    <a:pt x="23112" y="53888"/>
                    <a:pt x="23049" y="53811"/>
                  </a:cubicBezTo>
                  <a:lnTo>
                    <a:pt x="23049" y="53811"/>
                  </a:lnTo>
                  <a:cubicBezTo>
                    <a:pt x="23108" y="53882"/>
                    <a:pt x="23183" y="53941"/>
                    <a:pt x="23246" y="54007"/>
                  </a:cubicBezTo>
                  <a:cubicBezTo>
                    <a:pt x="23295" y="54059"/>
                    <a:pt x="23361" y="54139"/>
                    <a:pt x="23363" y="54139"/>
                  </a:cubicBezTo>
                  <a:cubicBezTo>
                    <a:pt x="23363" y="54139"/>
                    <a:pt x="23363" y="54139"/>
                    <a:pt x="23363" y="54139"/>
                  </a:cubicBezTo>
                  <a:lnTo>
                    <a:pt x="23363" y="54139"/>
                  </a:lnTo>
                  <a:cubicBezTo>
                    <a:pt x="23399" y="54187"/>
                    <a:pt x="23434" y="54236"/>
                    <a:pt x="23468" y="54285"/>
                  </a:cubicBezTo>
                  <a:cubicBezTo>
                    <a:pt x="23492" y="54319"/>
                    <a:pt x="23607" y="54516"/>
                    <a:pt x="23612" y="54516"/>
                  </a:cubicBezTo>
                  <a:cubicBezTo>
                    <a:pt x="23613" y="54516"/>
                    <a:pt x="23604" y="54497"/>
                    <a:pt x="23579" y="54448"/>
                  </a:cubicBezTo>
                  <a:lnTo>
                    <a:pt x="23579" y="54448"/>
                  </a:lnTo>
                  <a:cubicBezTo>
                    <a:pt x="24016" y="55277"/>
                    <a:pt x="24114" y="56167"/>
                    <a:pt x="24067" y="57165"/>
                  </a:cubicBezTo>
                  <a:cubicBezTo>
                    <a:pt x="24040" y="57731"/>
                    <a:pt x="24456" y="58196"/>
                    <a:pt x="24941" y="58443"/>
                  </a:cubicBezTo>
                  <a:cubicBezTo>
                    <a:pt x="25080" y="58514"/>
                    <a:pt x="25373" y="58604"/>
                    <a:pt x="25634" y="58604"/>
                  </a:cubicBezTo>
                  <a:cubicBezTo>
                    <a:pt x="25894" y="58604"/>
                    <a:pt x="26124" y="58515"/>
                    <a:pt x="26136" y="58231"/>
                  </a:cubicBezTo>
                  <a:cubicBezTo>
                    <a:pt x="26200" y="56865"/>
                    <a:pt x="26050" y="55539"/>
                    <a:pt x="25369" y="54330"/>
                  </a:cubicBezTo>
                  <a:cubicBezTo>
                    <a:pt x="24801" y="53318"/>
                    <a:pt x="23892" y="52555"/>
                    <a:pt x="22892" y="51992"/>
                  </a:cubicBezTo>
                  <a:cubicBezTo>
                    <a:pt x="20999" y="50926"/>
                    <a:pt x="18775" y="50634"/>
                    <a:pt x="16767" y="49853"/>
                  </a:cubicBezTo>
                  <a:lnTo>
                    <a:pt x="16767" y="49853"/>
                  </a:lnTo>
                  <a:cubicBezTo>
                    <a:pt x="16768" y="49853"/>
                    <a:pt x="16768" y="49853"/>
                    <a:pt x="16768" y="49853"/>
                  </a:cubicBezTo>
                  <a:cubicBezTo>
                    <a:pt x="16768" y="49853"/>
                    <a:pt x="16767" y="49853"/>
                    <a:pt x="16766" y="49852"/>
                  </a:cubicBezTo>
                  <a:lnTo>
                    <a:pt x="16766" y="49852"/>
                  </a:lnTo>
                  <a:cubicBezTo>
                    <a:pt x="16767" y="49853"/>
                    <a:pt x="16767" y="49853"/>
                    <a:pt x="16767" y="49853"/>
                  </a:cubicBezTo>
                  <a:lnTo>
                    <a:pt x="16767" y="49853"/>
                  </a:lnTo>
                  <a:cubicBezTo>
                    <a:pt x="16763" y="49851"/>
                    <a:pt x="16759" y="49849"/>
                    <a:pt x="16753" y="49847"/>
                  </a:cubicBezTo>
                  <a:lnTo>
                    <a:pt x="16753" y="49847"/>
                  </a:lnTo>
                  <a:cubicBezTo>
                    <a:pt x="16758" y="49849"/>
                    <a:pt x="16762" y="49851"/>
                    <a:pt x="16766" y="49852"/>
                  </a:cubicBezTo>
                  <a:lnTo>
                    <a:pt x="16766" y="49852"/>
                  </a:lnTo>
                  <a:cubicBezTo>
                    <a:pt x="16764" y="49852"/>
                    <a:pt x="16762" y="49851"/>
                    <a:pt x="16760" y="49850"/>
                  </a:cubicBezTo>
                  <a:cubicBezTo>
                    <a:pt x="16688" y="49822"/>
                    <a:pt x="16664" y="49812"/>
                    <a:pt x="16665" y="49812"/>
                  </a:cubicBezTo>
                  <a:lnTo>
                    <a:pt x="16665" y="49812"/>
                  </a:lnTo>
                  <a:cubicBezTo>
                    <a:pt x="16666" y="49812"/>
                    <a:pt x="16721" y="49833"/>
                    <a:pt x="16753" y="49847"/>
                  </a:cubicBezTo>
                  <a:lnTo>
                    <a:pt x="16753" y="49847"/>
                  </a:lnTo>
                  <a:cubicBezTo>
                    <a:pt x="16699" y="49823"/>
                    <a:pt x="16647" y="49800"/>
                    <a:pt x="16594" y="49777"/>
                  </a:cubicBezTo>
                  <a:cubicBezTo>
                    <a:pt x="16463" y="49716"/>
                    <a:pt x="16334" y="49658"/>
                    <a:pt x="16206" y="49595"/>
                  </a:cubicBezTo>
                  <a:cubicBezTo>
                    <a:pt x="16093" y="49539"/>
                    <a:pt x="15981" y="49479"/>
                    <a:pt x="15869" y="49419"/>
                  </a:cubicBezTo>
                  <a:cubicBezTo>
                    <a:pt x="15800" y="49380"/>
                    <a:pt x="15732" y="49341"/>
                    <a:pt x="15663" y="49302"/>
                  </a:cubicBezTo>
                  <a:cubicBezTo>
                    <a:pt x="15648" y="49294"/>
                    <a:pt x="15593" y="49260"/>
                    <a:pt x="15552" y="49234"/>
                  </a:cubicBezTo>
                  <a:lnTo>
                    <a:pt x="15552" y="49234"/>
                  </a:lnTo>
                  <a:cubicBezTo>
                    <a:pt x="15489" y="49190"/>
                    <a:pt x="15355" y="49099"/>
                    <a:pt x="15332" y="49082"/>
                  </a:cubicBezTo>
                  <a:cubicBezTo>
                    <a:pt x="15214" y="48997"/>
                    <a:pt x="15104" y="48906"/>
                    <a:pt x="14989" y="48818"/>
                  </a:cubicBezTo>
                  <a:cubicBezTo>
                    <a:pt x="14978" y="48810"/>
                    <a:pt x="14963" y="48798"/>
                    <a:pt x="14949" y="48786"/>
                  </a:cubicBezTo>
                  <a:lnTo>
                    <a:pt x="14949" y="48786"/>
                  </a:lnTo>
                  <a:cubicBezTo>
                    <a:pt x="14920" y="48759"/>
                    <a:pt x="14891" y="48733"/>
                    <a:pt x="14863" y="48706"/>
                  </a:cubicBezTo>
                  <a:cubicBezTo>
                    <a:pt x="14708" y="48559"/>
                    <a:pt x="14561" y="48404"/>
                    <a:pt x="14417" y="48246"/>
                  </a:cubicBezTo>
                  <a:cubicBezTo>
                    <a:pt x="13541" y="47289"/>
                    <a:pt x="12856" y="46101"/>
                    <a:pt x="12578" y="44799"/>
                  </a:cubicBezTo>
                  <a:cubicBezTo>
                    <a:pt x="12337" y="43674"/>
                    <a:pt x="12370" y="42521"/>
                    <a:pt x="12647" y="41430"/>
                  </a:cubicBezTo>
                  <a:lnTo>
                    <a:pt x="12647" y="41430"/>
                  </a:lnTo>
                  <a:cubicBezTo>
                    <a:pt x="13099" y="41503"/>
                    <a:pt x="13561" y="41535"/>
                    <a:pt x="14025" y="41535"/>
                  </a:cubicBezTo>
                  <a:cubicBezTo>
                    <a:pt x="14196" y="41535"/>
                    <a:pt x="14367" y="41531"/>
                    <a:pt x="14538" y="41522"/>
                  </a:cubicBezTo>
                  <a:cubicBezTo>
                    <a:pt x="16157" y="41439"/>
                    <a:pt x="17828" y="40974"/>
                    <a:pt x="19248" y="40191"/>
                  </a:cubicBezTo>
                  <a:cubicBezTo>
                    <a:pt x="20278" y="39623"/>
                    <a:pt x="21519" y="38687"/>
                    <a:pt x="21438" y="37370"/>
                  </a:cubicBezTo>
                  <a:cubicBezTo>
                    <a:pt x="21372" y="36302"/>
                    <a:pt x="20462" y="35607"/>
                    <a:pt x="19582" y="35159"/>
                  </a:cubicBezTo>
                  <a:cubicBezTo>
                    <a:pt x="18782" y="34755"/>
                    <a:pt x="17912" y="34539"/>
                    <a:pt x="17024" y="34539"/>
                  </a:cubicBezTo>
                  <a:cubicBezTo>
                    <a:pt x="16859" y="34539"/>
                    <a:pt x="16694" y="34547"/>
                    <a:pt x="16529" y="34562"/>
                  </a:cubicBezTo>
                  <a:cubicBezTo>
                    <a:pt x="14628" y="34734"/>
                    <a:pt x="12934" y="36006"/>
                    <a:pt x="11867" y="37533"/>
                  </a:cubicBezTo>
                  <a:cubicBezTo>
                    <a:pt x="11486" y="38078"/>
                    <a:pt x="11171" y="38666"/>
                    <a:pt x="10927" y="39283"/>
                  </a:cubicBezTo>
                  <a:lnTo>
                    <a:pt x="10927" y="39283"/>
                  </a:lnTo>
                  <a:cubicBezTo>
                    <a:pt x="10913" y="39274"/>
                    <a:pt x="10898" y="39266"/>
                    <a:pt x="10884" y="39258"/>
                  </a:cubicBezTo>
                  <a:lnTo>
                    <a:pt x="10884" y="39258"/>
                  </a:lnTo>
                  <a:cubicBezTo>
                    <a:pt x="10805" y="39194"/>
                    <a:pt x="10716" y="39124"/>
                    <a:pt x="10632" y="39067"/>
                  </a:cubicBezTo>
                  <a:lnTo>
                    <a:pt x="10632" y="39067"/>
                  </a:lnTo>
                  <a:cubicBezTo>
                    <a:pt x="10730" y="39132"/>
                    <a:pt x="10768" y="39156"/>
                    <a:pt x="10773" y="39156"/>
                  </a:cubicBezTo>
                  <a:cubicBezTo>
                    <a:pt x="10783" y="39156"/>
                    <a:pt x="10623" y="39036"/>
                    <a:pt x="10557" y="38971"/>
                  </a:cubicBezTo>
                  <a:cubicBezTo>
                    <a:pt x="10551" y="38965"/>
                    <a:pt x="10545" y="38959"/>
                    <a:pt x="10540" y="38955"/>
                  </a:cubicBezTo>
                  <a:lnTo>
                    <a:pt x="10540" y="38955"/>
                  </a:lnTo>
                  <a:cubicBezTo>
                    <a:pt x="10533" y="38942"/>
                    <a:pt x="10524" y="38925"/>
                    <a:pt x="10511" y="38904"/>
                  </a:cubicBezTo>
                  <a:cubicBezTo>
                    <a:pt x="10481" y="38856"/>
                    <a:pt x="10390" y="38677"/>
                    <a:pt x="10384" y="38677"/>
                  </a:cubicBezTo>
                  <a:lnTo>
                    <a:pt x="10384" y="38677"/>
                  </a:lnTo>
                  <a:cubicBezTo>
                    <a:pt x="10382" y="38677"/>
                    <a:pt x="10392" y="38704"/>
                    <a:pt x="10425" y="38778"/>
                  </a:cubicBezTo>
                  <a:cubicBezTo>
                    <a:pt x="10375" y="38666"/>
                    <a:pt x="10322" y="38557"/>
                    <a:pt x="10281" y="38444"/>
                  </a:cubicBezTo>
                  <a:cubicBezTo>
                    <a:pt x="10263" y="38396"/>
                    <a:pt x="10247" y="38350"/>
                    <a:pt x="10231" y="38302"/>
                  </a:cubicBezTo>
                  <a:cubicBezTo>
                    <a:pt x="10224" y="38279"/>
                    <a:pt x="10219" y="38265"/>
                    <a:pt x="10216" y="38257"/>
                  </a:cubicBezTo>
                  <a:lnTo>
                    <a:pt x="10216" y="38257"/>
                  </a:lnTo>
                  <a:cubicBezTo>
                    <a:pt x="10213" y="38243"/>
                    <a:pt x="10210" y="38222"/>
                    <a:pt x="10204" y="38191"/>
                  </a:cubicBezTo>
                  <a:cubicBezTo>
                    <a:pt x="10161" y="37963"/>
                    <a:pt x="10131" y="37731"/>
                    <a:pt x="10113" y="37498"/>
                  </a:cubicBezTo>
                  <a:cubicBezTo>
                    <a:pt x="10109" y="37437"/>
                    <a:pt x="10105" y="37412"/>
                    <a:pt x="10102" y="37404"/>
                  </a:cubicBezTo>
                  <a:lnTo>
                    <a:pt x="10102" y="37404"/>
                  </a:lnTo>
                  <a:cubicBezTo>
                    <a:pt x="10105" y="37397"/>
                    <a:pt x="10111" y="37373"/>
                    <a:pt x="10119" y="37308"/>
                  </a:cubicBezTo>
                  <a:cubicBezTo>
                    <a:pt x="10135" y="37183"/>
                    <a:pt x="10151" y="37060"/>
                    <a:pt x="10177" y="36937"/>
                  </a:cubicBezTo>
                  <a:cubicBezTo>
                    <a:pt x="10287" y="36409"/>
                    <a:pt x="10437" y="36087"/>
                    <a:pt x="10667" y="35674"/>
                  </a:cubicBezTo>
                  <a:cubicBezTo>
                    <a:pt x="11890" y="33488"/>
                    <a:pt x="13912" y="31792"/>
                    <a:pt x="15633" y="30014"/>
                  </a:cubicBezTo>
                  <a:cubicBezTo>
                    <a:pt x="16970" y="28632"/>
                    <a:pt x="18959" y="26726"/>
                    <a:pt x="18729" y="24603"/>
                  </a:cubicBezTo>
                  <a:cubicBezTo>
                    <a:pt x="18673" y="24080"/>
                    <a:pt x="18455" y="23566"/>
                    <a:pt x="18158" y="23136"/>
                  </a:cubicBezTo>
                  <a:cubicBezTo>
                    <a:pt x="17990" y="22893"/>
                    <a:pt x="17799" y="22668"/>
                    <a:pt x="17588" y="22461"/>
                  </a:cubicBezTo>
                  <a:cubicBezTo>
                    <a:pt x="17529" y="22403"/>
                    <a:pt x="17338" y="22232"/>
                    <a:pt x="17261" y="22162"/>
                  </a:cubicBezTo>
                  <a:lnTo>
                    <a:pt x="17261" y="22162"/>
                  </a:lnTo>
                  <a:cubicBezTo>
                    <a:pt x="17099" y="22016"/>
                    <a:pt x="16938" y="21868"/>
                    <a:pt x="16764" y="21738"/>
                  </a:cubicBezTo>
                  <a:cubicBezTo>
                    <a:pt x="15822" y="21037"/>
                    <a:pt x="14720" y="20736"/>
                    <a:pt x="13579" y="20736"/>
                  </a:cubicBezTo>
                  <a:cubicBezTo>
                    <a:pt x="13382" y="20736"/>
                    <a:pt x="13184" y="20745"/>
                    <a:pt x="12985" y="20762"/>
                  </a:cubicBezTo>
                  <a:cubicBezTo>
                    <a:pt x="10516" y="20980"/>
                    <a:pt x="8273" y="22299"/>
                    <a:pt x="5785" y="22422"/>
                  </a:cubicBezTo>
                  <a:cubicBezTo>
                    <a:pt x="5771" y="22423"/>
                    <a:pt x="5759" y="22423"/>
                    <a:pt x="5749" y="22424"/>
                  </a:cubicBezTo>
                  <a:lnTo>
                    <a:pt x="5749" y="22424"/>
                  </a:lnTo>
                  <a:cubicBezTo>
                    <a:pt x="5666" y="22424"/>
                    <a:pt x="5584" y="22422"/>
                    <a:pt x="5501" y="22419"/>
                  </a:cubicBezTo>
                  <a:cubicBezTo>
                    <a:pt x="5373" y="22414"/>
                    <a:pt x="5247" y="22405"/>
                    <a:pt x="5119" y="22390"/>
                  </a:cubicBezTo>
                  <a:cubicBezTo>
                    <a:pt x="5049" y="22382"/>
                    <a:pt x="4980" y="22371"/>
                    <a:pt x="4910" y="22362"/>
                  </a:cubicBezTo>
                  <a:cubicBezTo>
                    <a:pt x="4892" y="22359"/>
                    <a:pt x="4878" y="22358"/>
                    <a:pt x="4865" y="22356"/>
                  </a:cubicBezTo>
                  <a:lnTo>
                    <a:pt x="4865" y="22356"/>
                  </a:lnTo>
                  <a:cubicBezTo>
                    <a:pt x="4721" y="22321"/>
                    <a:pt x="4582" y="22268"/>
                    <a:pt x="4437" y="22231"/>
                  </a:cubicBezTo>
                  <a:cubicBezTo>
                    <a:pt x="4429" y="22228"/>
                    <a:pt x="4422" y="22227"/>
                    <a:pt x="4415" y="22225"/>
                  </a:cubicBezTo>
                  <a:lnTo>
                    <a:pt x="4415" y="22225"/>
                  </a:lnTo>
                  <a:cubicBezTo>
                    <a:pt x="4356" y="22197"/>
                    <a:pt x="4298" y="22170"/>
                    <a:pt x="4241" y="22141"/>
                  </a:cubicBezTo>
                  <a:cubicBezTo>
                    <a:pt x="4189" y="22115"/>
                    <a:pt x="4140" y="22084"/>
                    <a:pt x="4087" y="22058"/>
                  </a:cubicBezTo>
                  <a:cubicBezTo>
                    <a:pt x="4082" y="22056"/>
                    <a:pt x="4077" y="22053"/>
                    <a:pt x="4073" y="22051"/>
                  </a:cubicBezTo>
                  <a:lnTo>
                    <a:pt x="4073" y="22051"/>
                  </a:lnTo>
                  <a:cubicBezTo>
                    <a:pt x="4068" y="22047"/>
                    <a:pt x="4064" y="22043"/>
                    <a:pt x="4058" y="22039"/>
                  </a:cubicBezTo>
                  <a:cubicBezTo>
                    <a:pt x="4018" y="22004"/>
                    <a:pt x="3859" y="21880"/>
                    <a:pt x="3808" y="21845"/>
                  </a:cubicBezTo>
                  <a:lnTo>
                    <a:pt x="3808" y="21845"/>
                  </a:lnTo>
                  <a:cubicBezTo>
                    <a:pt x="3771" y="21810"/>
                    <a:pt x="3728" y="21770"/>
                    <a:pt x="3726" y="21767"/>
                  </a:cubicBezTo>
                  <a:cubicBezTo>
                    <a:pt x="3654" y="21697"/>
                    <a:pt x="3589" y="21623"/>
                    <a:pt x="3522" y="21550"/>
                  </a:cubicBezTo>
                  <a:cubicBezTo>
                    <a:pt x="3508" y="21535"/>
                    <a:pt x="3497" y="21523"/>
                    <a:pt x="3487" y="21512"/>
                  </a:cubicBezTo>
                  <a:lnTo>
                    <a:pt x="3487" y="21512"/>
                  </a:lnTo>
                  <a:cubicBezTo>
                    <a:pt x="3484" y="21507"/>
                    <a:pt x="3479" y="21501"/>
                    <a:pt x="3474" y="21494"/>
                  </a:cubicBezTo>
                  <a:cubicBezTo>
                    <a:pt x="3419" y="21422"/>
                    <a:pt x="3365" y="21349"/>
                    <a:pt x="3314" y="21275"/>
                  </a:cubicBezTo>
                  <a:cubicBezTo>
                    <a:pt x="3205" y="21117"/>
                    <a:pt x="3102" y="20952"/>
                    <a:pt x="3007" y="20785"/>
                  </a:cubicBezTo>
                  <a:cubicBezTo>
                    <a:pt x="2931" y="20649"/>
                    <a:pt x="2868" y="20515"/>
                    <a:pt x="2779" y="20344"/>
                  </a:cubicBezTo>
                  <a:cubicBezTo>
                    <a:pt x="2748" y="20284"/>
                    <a:pt x="2728" y="20247"/>
                    <a:pt x="2717" y="20227"/>
                  </a:cubicBezTo>
                  <a:lnTo>
                    <a:pt x="2717" y="20227"/>
                  </a:lnTo>
                  <a:cubicBezTo>
                    <a:pt x="2679" y="20148"/>
                    <a:pt x="2641" y="20070"/>
                    <a:pt x="2605" y="19989"/>
                  </a:cubicBezTo>
                  <a:cubicBezTo>
                    <a:pt x="2351" y="19411"/>
                    <a:pt x="2266" y="19037"/>
                    <a:pt x="2194" y="18361"/>
                  </a:cubicBezTo>
                  <a:cubicBezTo>
                    <a:pt x="1887" y="15500"/>
                    <a:pt x="3049" y="12454"/>
                    <a:pt x="4320" y="9923"/>
                  </a:cubicBezTo>
                  <a:cubicBezTo>
                    <a:pt x="5638" y="7298"/>
                    <a:pt x="7329" y="4706"/>
                    <a:pt x="9493" y="2696"/>
                  </a:cubicBezTo>
                  <a:cubicBezTo>
                    <a:pt x="9857" y="2356"/>
                    <a:pt x="10252" y="2047"/>
                    <a:pt x="10671" y="1776"/>
                  </a:cubicBezTo>
                  <a:cubicBezTo>
                    <a:pt x="11456" y="1270"/>
                    <a:pt x="10251" y="1"/>
                    <a:pt x="9409" y="1"/>
                  </a:cubicBezTo>
                  <a:close/>
                </a:path>
              </a:pathLst>
            </a:custGeom>
            <a:solidFill>
              <a:srgbClr val="DE80D7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715099" y="-749742"/>
              <a:ext cx="748453" cy="1751944"/>
            </a:xfrm>
            <a:custGeom>
              <a:avLst/>
              <a:gdLst/>
              <a:ahLst/>
              <a:cxnLst/>
              <a:rect l="l" t="t" r="r" b="b"/>
              <a:pathLst>
                <a:path w="25831" h="60464" extrusionOk="0">
                  <a:moveTo>
                    <a:pt x="14353" y="21284"/>
                  </a:moveTo>
                  <a:cubicBezTo>
                    <a:pt x="14354" y="21284"/>
                    <a:pt x="14354" y="21284"/>
                    <a:pt x="14354" y="21284"/>
                  </a:cubicBezTo>
                  <a:cubicBezTo>
                    <a:pt x="14354" y="21284"/>
                    <a:pt x="14354" y="21284"/>
                    <a:pt x="14353" y="21284"/>
                  </a:cubicBezTo>
                  <a:close/>
                  <a:moveTo>
                    <a:pt x="14972" y="22124"/>
                  </a:moveTo>
                  <a:cubicBezTo>
                    <a:pt x="14973" y="22126"/>
                    <a:pt x="14974" y="22128"/>
                    <a:pt x="14974" y="22130"/>
                  </a:cubicBezTo>
                  <a:lnTo>
                    <a:pt x="14974" y="22130"/>
                  </a:lnTo>
                  <a:cubicBezTo>
                    <a:pt x="14974" y="22128"/>
                    <a:pt x="14973" y="22126"/>
                    <a:pt x="14972" y="22124"/>
                  </a:cubicBezTo>
                  <a:close/>
                  <a:moveTo>
                    <a:pt x="14144" y="21194"/>
                  </a:moveTo>
                  <a:cubicBezTo>
                    <a:pt x="14170" y="21203"/>
                    <a:pt x="14227" y="21221"/>
                    <a:pt x="14276" y="21236"/>
                  </a:cubicBezTo>
                  <a:lnTo>
                    <a:pt x="14276" y="21236"/>
                  </a:lnTo>
                  <a:cubicBezTo>
                    <a:pt x="14312" y="21272"/>
                    <a:pt x="14362" y="21305"/>
                    <a:pt x="14404" y="21335"/>
                  </a:cubicBezTo>
                  <a:cubicBezTo>
                    <a:pt x="14411" y="21341"/>
                    <a:pt x="14417" y="21345"/>
                    <a:pt x="14421" y="21347"/>
                  </a:cubicBezTo>
                  <a:lnTo>
                    <a:pt x="14421" y="21347"/>
                  </a:lnTo>
                  <a:cubicBezTo>
                    <a:pt x="14423" y="21349"/>
                    <a:pt x="14425" y="21352"/>
                    <a:pt x="14428" y="21354"/>
                  </a:cubicBezTo>
                  <a:cubicBezTo>
                    <a:pt x="14614" y="21565"/>
                    <a:pt x="14726" y="21709"/>
                    <a:pt x="14822" y="21872"/>
                  </a:cubicBezTo>
                  <a:cubicBezTo>
                    <a:pt x="14873" y="21958"/>
                    <a:pt x="14921" y="22046"/>
                    <a:pt x="14971" y="22134"/>
                  </a:cubicBezTo>
                  <a:cubicBezTo>
                    <a:pt x="14977" y="22145"/>
                    <a:pt x="14986" y="22167"/>
                    <a:pt x="14994" y="22184"/>
                  </a:cubicBezTo>
                  <a:lnTo>
                    <a:pt x="14994" y="22184"/>
                  </a:lnTo>
                  <a:cubicBezTo>
                    <a:pt x="15007" y="22225"/>
                    <a:pt x="15019" y="22267"/>
                    <a:pt x="15030" y="22308"/>
                  </a:cubicBezTo>
                  <a:cubicBezTo>
                    <a:pt x="15054" y="22396"/>
                    <a:pt x="15071" y="22485"/>
                    <a:pt x="15086" y="22573"/>
                  </a:cubicBezTo>
                  <a:cubicBezTo>
                    <a:pt x="15088" y="22587"/>
                    <a:pt x="15091" y="22624"/>
                    <a:pt x="15093" y="22643"/>
                  </a:cubicBezTo>
                  <a:lnTo>
                    <a:pt x="15093" y="22643"/>
                  </a:lnTo>
                  <a:cubicBezTo>
                    <a:pt x="15094" y="22677"/>
                    <a:pt x="15095" y="22713"/>
                    <a:pt x="15094" y="22746"/>
                  </a:cubicBezTo>
                  <a:cubicBezTo>
                    <a:pt x="15087" y="22963"/>
                    <a:pt x="15062" y="23180"/>
                    <a:pt x="15017" y="23393"/>
                  </a:cubicBezTo>
                  <a:cubicBezTo>
                    <a:pt x="14942" y="23741"/>
                    <a:pt x="14761" y="24150"/>
                    <a:pt x="14549" y="24538"/>
                  </a:cubicBezTo>
                  <a:cubicBezTo>
                    <a:pt x="13546" y="26367"/>
                    <a:pt x="11836" y="27877"/>
                    <a:pt x="10089" y="28978"/>
                  </a:cubicBezTo>
                  <a:cubicBezTo>
                    <a:pt x="9781" y="29172"/>
                    <a:pt x="9606" y="29280"/>
                    <a:pt x="9368" y="29395"/>
                  </a:cubicBezTo>
                  <a:lnTo>
                    <a:pt x="9368" y="29395"/>
                  </a:lnTo>
                  <a:cubicBezTo>
                    <a:pt x="9239" y="28649"/>
                    <a:pt x="9206" y="27758"/>
                    <a:pt x="9386" y="26920"/>
                  </a:cubicBezTo>
                  <a:cubicBezTo>
                    <a:pt x="9414" y="26780"/>
                    <a:pt x="9453" y="26641"/>
                    <a:pt x="9499" y="26505"/>
                  </a:cubicBezTo>
                  <a:cubicBezTo>
                    <a:pt x="9574" y="26289"/>
                    <a:pt x="9657" y="26075"/>
                    <a:pt x="9748" y="25864"/>
                  </a:cubicBezTo>
                  <a:cubicBezTo>
                    <a:pt x="9946" y="25406"/>
                    <a:pt x="10175" y="24960"/>
                    <a:pt x="10431" y="24529"/>
                  </a:cubicBezTo>
                  <a:cubicBezTo>
                    <a:pt x="10950" y="23648"/>
                    <a:pt x="11550" y="22826"/>
                    <a:pt x="12309" y="22147"/>
                  </a:cubicBezTo>
                  <a:cubicBezTo>
                    <a:pt x="12471" y="22001"/>
                    <a:pt x="12640" y="21864"/>
                    <a:pt x="12817" y="21735"/>
                  </a:cubicBezTo>
                  <a:cubicBezTo>
                    <a:pt x="12913" y="21666"/>
                    <a:pt x="13012" y="21600"/>
                    <a:pt x="13113" y="21537"/>
                  </a:cubicBezTo>
                  <a:cubicBezTo>
                    <a:pt x="13258" y="21444"/>
                    <a:pt x="13201" y="21477"/>
                    <a:pt x="13292" y="21434"/>
                  </a:cubicBezTo>
                  <a:cubicBezTo>
                    <a:pt x="13474" y="21350"/>
                    <a:pt x="13662" y="21279"/>
                    <a:pt x="13857" y="21227"/>
                  </a:cubicBezTo>
                  <a:cubicBezTo>
                    <a:pt x="13862" y="21225"/>
                    <a:pt x="13866" y="21224"/>
                    <a:pt x="13869" y="21223"/>
                  </a:cubicBezTo>
                  <a:lnTo>
                    <a:pt x="13869" y="21223"/>
                  </a:lnTo>
                  <a:cubicBezTo>
                    <a:pt x="13898" y="21219"/>
                    <a:pt x="13928" y="21214"/>
                    <a:pt x="13956" y="21212"/>
                  </a:cubicBezTo>
                  <a:cubicBezTo>
                    <a:pt x="14002" y="21209"/>
                    <a:pt x="14060" y="21209"/>
                    <a:pt x="14106" y="21201"/>
                  </a:cubicBezTo>
                  <a:lnTo>
                    <a:pt x="14106" y="21201"/>
                  </a:lnTo>
                  <a:cubicBezTo>
                    <a:pt x="14186" y="21216"/>
                    <a:pt x="14246" y="21232"/>
                    <a:pt x="14250" y="21232"/>
                  </a:cubicBezTo>
                  <a:cubicBezTo>
                    <a:pt x="14254" y="21232"/>
                    <a:pt x="14224" y="21222"/>
                    <a:pt x="14144" y="21194"/>
                  </a:cubicBezTo>
                  <a:lnTo>
                    <a:pt x="14144" y="21194"/>
                  </a:lnTo>
                  <a:cubicBezTo>
                    <a:pt x="14144" y="21194"/>
                    <a:pt x="14144" y="21194"/>
                    <a:pt x="14144" y="21194"/>
                  </a:cubicBezTo>
                  <a:close/>
                  <a:moveTo>
                    <a:pt x="4782" y="29721"/>
                  </a:moveTo>
                  <a:cubicBezTo>
                    <a:pt x="4783" y="29721"/>
                    <a:pt x="4784" y="29721"/>
                    <a:pt x="4786" y="29722"/>
                  </a:cubicBezTo>
                  <a:lnTo>
                    <a:pt x="4786" y="29722"/>
                  </a:lnTo>
                  <a:cubicBezTo>
                    <a:pt x="4784" y="29721"/>
                    <a:pt x="4783" y="29721"/>
                    <a:pt x="4782" y="29721"/>
                  </a:cubicBezTo>
                  <a:close/>
                  <a:moveTo>
                    <a:pt x="4807" y="29729"/>
                  </a:moveTo>
                  <a:cubicBezTo>
                    <a:pt x="4858" y="29748"/>
                    <a:pt x="4915" y="29780"/>
                    <a:pt x="4910" y="29780"/>
                  </a:cubicBezTo>
                  <a:cubicBezTo>
                    <a:pt x="4907" y="29780"/>
                    <a:pt x="4879" y="29767"/>
                    <a:pt x="4807" y="29729"/>
                  </a:cubicBezTo>
                  <a:close/>
                  <a:moveTo>
                    <a:pt x="17346" y="35867"/>
                  </a:moveTo>
                  <a:cubicBezTo>
                    <a:pt x="17350" y="35867"/>
                    <a:pt x="17373" y="35889"/>
                    <a:pt x="17429" y="35954"/>
                  </a:cubicBezTo>
                  <a:lnTo>
                    <a:pt x="17429" y="35954"/>
                  </a:lnTo>
                  <a:cubicBezTo>
                    <a:pt x="17385" y="35925"/>
                    <a:pt x="17339" y="35867"/>
                    <a:pt x="17346" y="35867"/>
                  </a:cubicBezTo>
                  <a:close/>
                  <a:moveTo>
                    <a:pt x="17569" y="36120"/>
                  </a:moveTo>
                  <a:cubicBezTo>
                    <a:pt x="17608" y="36168"/>
                    <a:pt x="17629" y="36219"/>
                    <a:pt x="17630" y="36232"/>
                  </a:cubicBezTo>
                  <a:lnTo>
                    <a:pt x="17630" y="36232"/>
                  </a:lnTo>
                  <a:cubicBezTo>
                    <a:pt x="17607" y="36195"/>
                    <a:pt x="17586" y="36158"/>
                    <a:pt x="17569" y="36120"/>
                  </a:cubicBezTo>
                  <a:close/>
                  <a:moveTo>
                    <a:pt x="17781" y="36484"/>
                  </a:moveTo>
                  <a:lnTo>
                    <a:pt x="17781" y="36484"/>
                  </a:lnTo>
                  <a:cubicBezTo>
                    <a:pt x="17785" y="36496"/>
                    <a:pt x="17789" y="36508"/>
                    <a:pt x="17793" y="36519"/>
                  </a:cubicBezTo>
                  <a:lnTo>
                    <a:pt x="17793" y="36519"/>
                  </a:lnTo>
                  <a:cubicBezTo>
                    <a:pt x="17789" y="36509"/>
                    <a:pt x="17785" y="36497"/>
                    <a:pt x="17781" y="36484"/>
                  </a:cubicBezTo>
                  <a:close/>
                  <a:moveTo>
                    <a:pt x="17796" y="36527"/>
                  </a:moveTo>
                  <a:cubicBezTo>
                    <a:pt x="17809" y="36560"/>
                    <a:pt x="17817" y="36584"/>
                    <a:pt x="17817" y="36584"/>
                  </a:cubicBezTo>
                  <a:cubicBezTo>
                    <a:pt x="17816" y="36584"/>
                    <a:pt x="17810" y="36567"/>
                    <a:pt x="17796" y="36527"/>
                  </a:cubicBezTo>
                  <a:close/>
                  <a:moveTo>
                    <a:pt x="17985" y="37409"/>
                  </a:moveTo>
                  <a:cubicBezTo>
                    <a:pt x="17985" y="37411"/>
                    <a:pt x="17985" y="37413"/>
                    <a:pt x="17985" y="37414"/>
                  </a:cubicBezTo>
                  <a:cubicBezTo>
                    <a:pt x="17985" y="37413"/>
                    <a:pt x="17985" y="37411"/>
                    <a:pt x="17985" y="37409"/>
                  </a:cubicBezTo>
                  <a:close/>
                  <a:moveTo>
                    <a:pt x="9734" y="1"/>
                  </a:moveTo>
                  <a:cubicBezTo>
                    <a:pt x="9543" y="1"/>
                    <a:pt x="9367" y="52"/>
                    <a:pt x="9231" y="170"/>
                  </a:cubicBezTo>
                  <a:lnTo>
                    <a:pt x="9231" y="173"/>
                  </a:lnTo>
                  <a:cubicBezTo>
                    <a:pt x="8296" y="981"/>
                    <a:pt x="7563" y="2042"/>
                    <a:pt x="6908" y="3084"/>
                  </a:cubicBezTo>
                  <a:cubicBezTo>
                    <a:pt x="6018" y="4499"/>
                    <a:pt x="5258" y="5999"/>
                    <a:pt x="4569" y="7521"/>
                  </a:cubicBezTo>
                  <a:cubicBezTo>
                    <a:pt x="2968" y="11066"/>
                    <a:pt x="1706" y="14822"/>
                    <a:pt x="986" y="18648"/>
                  </a:cubicBezTo>
                  <a:cubicBezTo>
                    <a:pt x="401" y="21749"/>
                    <a:pt x="0" y="25390"/>
                    <a:pt x="1411" y="28336"/>
                  </a:cubicBezTo>
                  <a:cubicBezTo>
                    <a:pt x="2074" y="29719"/>
                    <a:pt x="3230" y="30775"/>
                    <a:pt x="4652" y="31339"/>
                  </a:cubicBezTo>
                  <a:cubicBezTo>
                    <a:pt x="5448" y="31655"/>
                    <a:pt x="6286" y="31781"/>
                    <a:pt x="7129" y="31781"/>
                  </a:cubicBezTo>
                  <a:cubicBezTo>
                    <a:pt x="7534" y="31781"/>
                    <a:pt x="7940" y="31752"/>
                    <a:pt x="8343" y="31701"/>
                  </a:cubicBezTo>
                  <a:lnTo>
                    <a:pt x="8343" y="31701"/>
                  </a:lnTo>
                  <a:cubicBezTo>
                    <a:pt x="8977" y="32515"/>
                    <a:pt x="9817" y="33157"/>
                    <a:pt x="10776" y="33606"/>
                  </a:cubicBezTo>
                  <a:cubicBezTo>
                    <a:pt x="12086" y="34221"/>
                    <a:pt x="13477" y="34524"/>
                    <a:pt x="14870" y="34884"/>
                  </a:cubicBezTo>
                  <a:cubicBezTo>
                    <a:pt x="15477" y="35042"/>
                    <a:pt x="16061" y="35238"/>
                    <a:pt x="16650" y="35451"/>
                  </a:cubicBezTo>
                  <a:lnTo>
                    <a:pt x="16650" y="35451"/>
                  </a:lnTo>
                  <a:cubicBezTo>
                    <a:pt x="16700" y="35476"/>
                    <a:pt x="16752" y="35500"/>
                    <a:pt x="16803" y="35526"/>
                  </a:cubicBezTo>
                  <a:cubicBezTo>
                    <a:pt x="16925" y="35588"/>
                    <a:pt x="17039" y="35663"/>
                    <a:pt x="17158" y="35729"/>
                  </a:cubicBezTo>
                  <a:lnTo>
                    <a:pt x="17158" y="35729"/>
                  </a:lnTo>
                  <a:cubicBezTo>
                    <a:pt x="17208" y="35769"/>
                    <a:pt x="17259" y="35806"/>
                    <a:pt x="17308" y="35846"/>
                  </a:cubicBezTo>
                  <a:cubicBezTo>
                    <a:pt x="17345" y="35876"/>
                    <a:pt x="17387" y="35928"/>
                    <a:pt x="17430" y="35955"/>
                  </a:cubicBezTo>
                  <a:lnTo>
                    <a:pt x="17430" y="35955"/>
                  </a:lnTo>
                  <a:cubicBezTo>
                    <a:pt x="17473" y="36007"/>
                    <a:pt x="17517" y="36058"/>
                    <a:pt x="17560" y="36109"/>
                  </a:cubicBezTo>
                  <a:cubicBezTo>
                    <a:pt x="17563" y="36112"/>
                    <a:pt x="17566" y="36116"/>
                    <a:pt x="17569" y="36119"/>
                  </a:cubicBezTo>
                  <a:lnTo>
                    <a:pt x="17569" y="36119"/>
                  </a:lnTo>
                  <a:cubicBezTo>
                    <a:pt x="17565" y="36111"/>
                    <a:pt x="17562" y="36103"/>
                    <a:pt x="17559" y="36095"/>
                  </a:cubicBezTo>
                  <a:lnTo>
                    <a:pt x="17559" y="36095"/>
                  </a:lnTo>
                  <a:cubicBezTo>
                    <a:pt x="17562" y="36103"/>
                    <a:pt x="17566" y="36112"/>
                    <a:pt x="17569" y="36120"/>
                  </a:cubicBezTo>
                  <a:lnTo>
                    <a:pt x="17569" y="36120"/>
                  </a:lnTo>
                  <a:cubicBezTo>
                    <a:pt x="17569" y="36120"/>
                    <a:pt x="17569" y="36119"/>
                    <a:pt x="17569" y="36119"/>
                  </a:cubicBezTo>
                  <a:lnTo>
                    <a:pt x="17569" y="36119"/>
                  </a:lnTo>
                  <a:cubicBezTo>
                    <a:pt x="17604" y="36204"/>
                    <a:pt x="17623" y="36235"/>
                    <a:pt x="17628" y="36235"/>
                  </a:cubicBezTo>
                  <a:cubicBezTo>
                    <a:pt x="17629" y="36235"/>
                    <a:pt x="17630" y="36234"/>
                    <a:pt x="17630" y="36232"/>
                  </a:cubicBezTo>
                  <a:lnTo>
                    <a:pt x="17630" y="36232"/>
                  </a:lnTo>
                  <a:cubicBezTo>
                    <a:pt x="17675" y="36308"/>
                    <a:pt x="17727" y="36383"/>
                    <a:pt x="17765" y="36459"/>
                  </a:cubicBezTo>
                  <a:cubicBezTo>
                    <a:pt x="17777" y="36483"/>
                    <a:pt x="17787" y="36507"/>
                    <a:pt x="17796" y="36527"/>
                  </a:cubicBezTo>
                  <a:lnTo>
                    <a:pt x="17796" y="36527"/>
                  </a:lnTo>
                  <a:cubicBezTo>
                    <a:pt x="17815" y="36584"/>
                    <a:pt x="17835" y="36640"/>
                    <a:pt x="17851" y="36697"/>
                  </a:cubicBezTo>
                  <a:cubicBezTo>
                    <a:pt x="17896" y="36849"/>
                    <a:pt x="17931" y="37004"/>
                    <a:pt x="17955" y="37162"/>
                  </a:cubicBezTo>
                  <a:cubicBezTo>
                    <a:pt x="17965" y="37227"/>
                    <a:pt x="17973" y="37294"/>
                    <a:pt x="17980" y="37360"/>
                  </a:cubicBezTo>
                  <a:lnTo>
                    <a:pt x="17980" y="37360"/>
                  </a:lnTo>
                  <a:cubicBezTo>
                    <a:pt x="17978" y="37345"/>
                    <a:pt x="17977" y="37339"/>
                    <a:pt x="17977" y="37339"/>
                  </a:cubicBezTo>
                  <a:lnTo>
                    <a:pt x="17977" y="37339"/>
                  </a:lnTo>
                  <a:cubicBezTo>
                    <a:pt x="17975" y="37339"/>
                    <a:pt x="17986" y="37489"/>
                    <a:pt x="17988" y="37531"/>
                  </a:cubicBezTo>
                  <a:cubicBezTo>
                    <a:pt x="17992" y="37739"/>
                    <a:pt x="17985" y="37945"/>
                    <a:pt x="17968" y="38152"/>
                  </a:cubicBezTo>
                  <a:cubicBezTo>
                    <a:pt x="17926" y="38613"/>
                    <a:pt x="17849" y="39068"/>
                    <a:pt x="17738" y="39517"/>
                  </a:cubicBezTo>
                  <a:cubicBezTo>
                    <a:pt x="17100" y="42140"/>
                    <a:pt x="15452" y="44289"/>
                    <a:pt x="14164" y="46616"/>
                  </a:cubicBezTo>
                  <a:cubicBezTo>
                    <a:pt x="12796" y="49087"/>
                    <a:pt x="11733" y="51966"/>
                    <a:pt x="13044" y="54692"/>
                  </a:cubicBezTo>
                  <a:cubicBezTo>
                    <a:pt x="13768" y="56195"/>
                    <a:pt x="15054" y="57465"/>
                    <a:pt x="16581" y="58131"/>
                  </a:cubicBezTo>
                  <a:cubicBezTo>
                    <a:pt x="17907" y="58709"/>
                    <a:pt x="19330" y="58799"/>
                    <a:pt x="20752" y="58927"/>
                  </a:cubicBezTo>
                  <a:cubicBezTo>
                    <a:pt x="21083" y="58957"/>
                    <a:pt x="21414" y="58992"/>
                    <a:pt x="21743" y="59042"/>
                  </a:cubicBezTo>
                  <a:cubicBezTo>
                    <a:pt x="22019" y="59083"/>
                    <a:pt x="22345" y="59149"/>
                    <a:pt x="22477" y="59189"/>
                  </a:cubicBezTo>
                  <a:cubicBezTo>
                    <a:pt x="22634" y="59235"/>
                    <a:pt x="22787" y="59288"/>
                    <a:pt x="22941" y="59344"/>
                  </a:cubicBezTo>
                  <a:cubicBezTo>
                    <a:pt x="22960" y="59350"/>
                    <a:pt x="23053" y="59392"/>
                    <a:pt x="23056" y="59392"/>
                  </a:cubicBezTo>
                  <a:cubicBezTo>
                    <a:pt x="23056" y="59392"/>
                    <a:pt x="23056" y="59392"/>
                    <a:pt x="23056" y="59392"/>
                  </a:cubicBezTo>
                  <a:lnTo>
                    <a:pt x="23056" y="59392"/>
                  </a:lnTo>
                  <a:cubicBezTo>
                    <a:pt x="23108" y="59417"/>
                    <a:pt x="23159" y="59443"/>
                    <a:pt x="23209" y="59471"/>
                  </a:cubicBezTo>
                  <a:cubicBezTo>
                    <a:pt x="23396" y="59570"/>
                    <a:pt x="23589" y="59687"/>
                    <a:pt x="23771" y="59864"/>
                  </a:cubicBezTo>
                  <a:cubicBezTo>
                    <a:pt x="24085" y="60168"/>
                    <a:pt x="24534" y="60464"/>
                    <a:pt x="24991" y="60464"/>
                  </a:cubicBezTo>
                  <a:cubicBezTo>
                    <a:pt x="25105" y="60464"/>
                    <a:pt x="25219" y="60445"/>
                    <a:pt x="25332" y="60404"/>
                  </a:cubicBezTo>
                  <a:cubicBezTo>
                    <a:pt x="25831" y="60222"/>
                    <a:pt x="25805" y="59609"/>
                    <a:pt x="25462" y="59276"/>
                  </a:cubicBezTo>
                  <a:cubicBezTo>
                    <a:pt x="24319" y="58168"/>
                    <a:pt x="22955" y="57554"/>
                    <a:pt x="21386" y="57310"/>
                  </a:cubicBezTo>
                  <a:cubicBezTo>
                    <a:pt x="20177" y="57120"/>
                    <a:pt x="18802" y="57152"/>
                    <a:pt x="17685" y="56867"/>
                  </a:cubicBezTo>
                  <a:cubicBezTo>
                    <a:pt x="17163" y="56735"/>
                    <a:pt x="16720" y="56542"/>
                    <a:pt x="16335" y="56232"/>
                  </a:cubicBezTo>
                  <a:cubicBezTo>
                    <a:pt x="15864" y="55850"/>
                    <a:pt x="15431" y="55292"/>
                    <a:pt x="15132" y="54724"/>
                  </a:cubicBezTo>
                  <a:cubicBezTo>
                    <a:pt x="14560" y="53634"/>
                    <a:pt x="14539" y="52407"/>
                    <a:pt x="14801" y="51227"/>
                  </a:cubicBezTo>
                  <a:cubicBezTo>
                    <a:pt x="15392" y="48554"/>
                    <a:pt x="17202" y="46265"/>
                    <a:pt x="18517" y="43918"/>
                  </a:cubicBezTo>
                  <a:cubicBezTo>
                    <a:pt x="19477" y="42204"/>
                    <a:pt x="20305" y="40076"/>
                    <a:pt x="20188" y="38069"/>
                  </a:cubicBezTo>
                  <a:cubicBezTo>
                    <a:pt x="20097" y="36493"/>
                    <a:pt x="19294" y="35274"/>
                    <a:pt x="17977" y="34429"/>
                  </a:cubicBezTo>
                  <a:cubicBezTo>
                    <a:pt x="16899" y="33737"/>
                    <a:pt x="15619" y="33424"/>
                    <a:pt x="14391" y="33120"/>
                  </a:cubicBezTo>
                  <a:cubicBezTo>
                    <a:pt x="13766" y="32965"/>
                    <a:pt x="13142" y="32815"/>
                    <a:pt x="12528" y="32623"/>
                  </a:cubicBezTo>
                  <a:cubicBezTo>
                    <a:pt x="12220" y="32528"/>
                    <a:pt x="11915" y="32422"/>
                    <a:pt x="11616" y="32301"/>
                  </a:cubicBezTo>
                  <a:cubicBezTo>
                    <a:pt x="11582" y="32287"/>
                    <a:pt x="11538" y="32274"/>
                    <a:pt x="11497" y="32258"/>
                  </a:cubicBezTo>
                  <a:lnTo>
                    <a:pt x="11497" y="32258"/>
                  </a:lnTo>
                  <a:cubicBezTo>
                    <a:pt x="11475" y="32243"/>
                    <a:pt x="11451" y="32229"/>
                    <a:pt x="11429" y="32218"/>
                  </a:cubicBezTo>
                  <a:cubicBezTo>
                    <a:pt x="11285" y="32144"/>
                    <a:pt x="11140" y="32072"/>
                    <a:pt x="11001" y="31991"/>
                  </a:cubicBezTo>
                  <a:cubicBezTo>
                    <a:pt x="10944" y="31958"/>
                    <a:pt x="10888" y="31922"/>
                    <a:pt x="10831" y="31890"/>
                  </a:cubicBezTo>
                  <a:lnTo>
                    <a:pt x="10831" y="31890"/>
                  </a:lnTo>
                  <a:cubicBezTo>
                    <a:pt x="10713" y="31800"/>
                    <a:pt x="10593" y="31716"/>
                    <a:pt x="10480" y="31620"/>
                  </a:cubicBezTo>
                  <a:cubicBezTo>
                    <a:pt x="10448" y="31593"/>
                    <a:pt x="10416" y="31564"/>
                    <a:pt x="10384" y="31535"/>
                  </a:cubicBezTo>
                  <a:lnTo>
                    <a:pt x="10384" y="31535"/>
                  </a:lnTo>
                  <a:cubicBezTo>
                    <a:pt x="10399" y="31550"/>
                    <a:pt x="10405" y="31557"/>
                    <a:pt x="10404" y="31557"/>
                  </a:cubicBezTo>
                  <a:cubicBezTo>
                    <a:pt x="10401" y="31557"/>
                    <a:pt x="10378" y="31537"/>
                    <a:pt x="10337" y="31493"/>
                  </a:cubicBezTo>
                  <a:lnTo>
                    <a:pt x="10337" y="31493"/>
                  </a:lnTo>
                  <a:cubicBezTo>
                    <a:pt x="10353" y="31507"/>
                    <a:pt x="10368" y="31521"/>
                    <a:pt x="10384" y="31535"/>
                  </a:cubicBezTo>
                  <a:lnTo>
                    <a:pt x="10384" y="31535"/>
                  </a:lnTo>
                  <a:cubicBezTo>
                    <a:pt x="10372" y="31524"/>
                    <a:pt x="10356" y="31508"/>
                    <a:pt x="10333" y="31489"/>
                  </a:cubicBezTo>
                  <a:lnTo>
                    <a:pt x="10333" y="31489"/>
                  </a:lnTo>
                  <a:cubicBezTo>
                    <a:pt x="10335" y="31490"/>
                    <a:pt x="10336" y="31491"/>
                    <a:pt x="10337" y="31493"/>
                  </a:cubicBezTo>
                  <a:lnTo>
                    <a:pt x="10337" y="31493"/>
                  </a:lnTo>
                  <a:cubicBezTo>
                    <a:pt x="10324" y="31482"/>
                    <a:pt x="10312" y="31471"/>
                    <a:pt x="10300" y="31460"/>
                  </a:cubicBezTo>
                  <a:lnTo>
                    <a:pt x="10300" y="31460"/>
                  </a:lnTo>
                  <a:cubicBezTo>
                    <a:pt x="10312" y="31471"/>
                    <a:pt x="10323" y="31480"/>
                    <a:pt x="10333" y="31489"/>
                  </a:cubicBezTo>
                  <a:lnTo>
                    <a:pt x="10333" y="31489"/>
                  </a:lnTo>
                  <a:cubicBezTo>
                    <a:pt x="10329" y="31485"/>
                    <a:pt x="10325" y="31480"/>
                    <a:pt x="10320" y="31475"/>
                  </a:cubicBezTo>
                  <a:cubicBezTo>
                    <a:pt x="10275" y="31425"/>
                    <a:pt x="10232" y="31374"/>
                    <a:pt x="10190" y="31324"/>
                  </a:cubicBezTo>
                  <a:lnTo>
                    <a:pt x="10190" y="31324"/>
                  </a:lnTo>
                  <a:cubicBezTo>
                    <a:pt x="10339" y="31271"/>
                    <a:pt x="10485" y="31210"/>
                    <a:pt x="10629" y="31144"/>
                  </a:cubicBezTo>
                  <a:cubicBezTo>
                    <a:pt x="11084" y="30932"/>
                    <a:pt x="11526" y="30690"/>
                    <a:pt x="11948" y="30417"/>
                  </a:cubicBezTo>
                  <a:cubicBezTo>
                    <a:pt x="12907" y="29809"/>
                    <a:pt x="13797" y="29083"/>
                    <a:pt x="14600" y="28281"/>
                  </a:cubicBezTo>
                  <a:cubicBezTo>
                    <a:pt x="15988" y="26898"/>
                    <a:pt x="17752" y="24786"/>
                    <a:pt x="17218" y="22656"/>
                  </a:cubicBezTo>
                  <a:cubicBezTo>
                    <a:pt x="16773" y="20878"/>
                    <a:pt x="15040" y="19461"/>
                    <a:pt x="13254" y="19461"/>
                  </a:cubicBezTo>
                  <a:cubicBezTo>
                    <a:pt x="12761" y="19461"/>
                    <a:pt x="12264" y="19568"/>
                    <a:pt x="11788" y="19806"/>
                  </a:cubicBezTo>
                  <a:cubicBezTo>
                    <a:pt x="9881" y="20762"/>
                    <a:pt x="8485" y="22808"/>
                    <a:pt x="7660" y="24724"/>
                  </a:cubicBezTo>
                  <a:cubicBezTo>
                    <a:pt x="6966" y="26337"/>
                    <a:pt x="6845" y="28259"/>
                    <a:pt x="7404" y="29942"/>
                  </a:cubicBezTo>
                  <a:lnTo>
                    <a:pt x="7404" y="29942"/>
                  </a:lnTo>
                  <a:cubicBezTo>
                    <a:pt x="7265" y="29960"/>
                    <a:pt x="7126" y="29976"/>
                    <a:pt x="6988" y="29987"/>
                  </a:cubicBezTo>
                  <a:cubicBezTo>
                    <a:pt x="6817" y="30002"/>
                    <a:pt x="6646" y="30011"/>
                    <a:pt x="6475" y="30016"/>
                  </a:cubicBezTo>
                  <a:cubicBezTo>
                    <a:pt x="6454" y="30017"/>
                    <a:pt x="6432" y="30017"/>
                    <a:pt x="6411" y="30017"/>
                  </a:cubicBezTo>
                  <a:cubicBezTo>
                    <a:pt x="6373" y="30017"/>
                    <a:pt x="6336" y="30016"/>
                    <a:pt x="6298" y="30016"/>
                  </a:cubicBezTo>
                  <a:cubicBezTo>
                    <a:pt x="6263" y="30016"/>
                    <a:pt x="6229" y="30017"/>
                    <a:pt x="6194" y="30018"/>
                  </a:cubicBezTo>
                  <a:cubicBezTo>
                    <a:pt x="6185" y="30018"/>
                    <a:pt x="6178" y="30018"/>
                    <a:pt x="6172" y="30019"/>
                  </a:cubicBezTo>
                  <a:lnTo>
                    <a:pt x="6172" y="30019"/>
                  </a:lnTo>
                  <a:cubicBezTo>
                    <a:pt x="6159" y="30018"/>
                    <a:pt x="6143" y="30016"/>
                    <a:pt x="6124" y="30015"/>
                  </a:cubicBezTo>
                  <a:cubicBezTo>
                    <a:pt x="5962" y="30000"/>
                    <a:pt x="5801" y="29986"/>
                    <a:pt x="5641" y="29962"/>
                  </a:cubicBezTo>
                  <a:cubicBezTo>
                    <a:pt x="5569" y="29952"/>
                    <a:pt x="5497" y="29938"/>
                    <a:pt x="5425" y="29927"/>
                  </a:cubicBezTo>
                  <a:cubicBezTo>
                    <a:pt x="5404" y="29922"/>
                    <a:pt x="5383" y="29917"/>
                    <a:pt x="5361" y="29912"/>
                  </a:cubicBezTo>
                  <a:lnTo>
                    <a:pt x="5361" y="29912"/>
                  </a:lnTo>
                  <a:cubicBezTo>
                    <a:pt x="5235" y="29864"/>
                    <a:pt x="5095" y="29839"/>
                    <a:pt x="4967" y="29793"/>
                  </a:cubicBezTo>
                  <a:cubicBezTo>
                    <a:pt x="4912" y="29773"/>
                    <a:pt x="4859" y="29746"/>
                    <a:pt x="4805" y="29728"/>
                  </a:cubicBezTo>
                  <a:lnTo>
                    <a:pt x="4805" y="29728"/>
                  </a:lnTo>
                  <a:cubicBezTo>
                    <a:pt x="4801" y="29726"/>
                    <a:pt x="4796" y="29723"/>
                    <a:pt x="4791" y="29721"/>
                  </a:cubicBezTo>
                  <a:cubicBezTo>
                    <a:pt x="4681" y="29662"/>
                    <a:pt x="4573" y="29589"/>
                    <a:pt x="4462" y="29533"/>
                  </a:cubicBezTo>
                  <a:lnTo>
                    <a:pt x="4462" y="29533"/>
                  </a:lnTo>
                  <a:cubicBezTo>
                    <a:pt x="4409" y="29493"/>
                    <a:pt x="4355" y="29453"/>
                    <a:pt x="4304" y="29411"/>
                  </a:cubicBezTo>
                  <a:cubicBezTo>
                    <a:pt x="4255" y="29371"/>
                    <a:pt x="4209" y="29330"/>
                    <a:pt x="4161" y="29290"/>
                  </a:cubicBezTo>
                  <a:lnTo>
                    <a:pt x="4161" y="29290"/>
                  </a:lnTo>
                  <a:cubicBezTo>
                    <a:pt x="4074" y="29187"/>
                    <a:pt x="3976" y="29092"/>
                    <a:pt x="3890" y="28986"/>
                  </a:cubicBezTo>
                  <a:cubicBezTo>
                    <a:pt x="3852" y="28938"/>
                    <a:pt x="3816" y="28888"/>
                    <a:pt x="3776" y="28840"/>
                  </a:cubicBezTo>
                  <a:lnTo>
                    <a:pt x="3776" y="28840"/>
                  </a:lnTo>
                  <a:cubicBezTo>
                    <a:pt x="3704" y="28714"/>
                    <a:pt x="3621" y="28596"/>
                    <a:pt x="3552" y="28468"/>
                  </a:cubicBezTo>
                  <a:cubicBezTo>
                    <a:pt x="3483" y="28342"/>
                    <a:pt x="3417" y="28214"/>
                    <a:pt x="3358" y="28082"/>
                  </a:cubicBezTo>
                  <a:cubicBezTo>
                    <a:pt x="3330" y="28019"/>
                    <a:pt x="3304" y="27955"/>
                    <a:pt x="3277" y="27893"/>
                  </a:cubicBezTo>
                  <a:cubicBezTo>
                    <a:pt x="3275" y="27890"/>
                    <a:pt x="3274" y="27887"/>
                    <a:pt x="3272" y="27884"/>
                  </a:cubicBezTo>
                  <a:lnTo>
                    <a:pt x="3272" y="27884"/>
                  </a:lnTo>
                  <a:cubicBezTo>
                    <a:pt x="3263" y="27860"/>
                    <a:pt x="3255" y="27837"/>
                    <a:pt x="3246" y="27813"/>
                  </a:cubicBezTo>
                  <a:cubicBezTo>
                    <a:pt x="3031" y="27192"/>
                    <a:pt x="2881" y="26553"/>
                    <a:pt x="2798" y="25901"/>
                  </a:cubicBezTo>
                  <a:cubicBezTo>
                    <a:pt x="2774" y="25728"/>
                    <a:pt x="2756" y="25556"/>
                    <a:pt x="2738" y="25382"/>
                  </a:cubicBezTo>
                  <a:cubicBezTo>
                    <a:pt x="2736" y="25356"/>
                    <a:pt x="2734" y="25339"/>
                    <a:pt x="2733" y="25326"/>
                  </a:cubicBezTo>
                  <a:lnTo>
                    <a:pt x="2733" y="25326"/>
                  </a:lnTo>
                  <a:cubicBezTo>
                    <a:pt x="2733" y="25320"/>
                    <a:pt x="2732" y="25299"/>
                    <a:pt x="2729" y="25246"/>
                  </a:cubicBezTo>
                  <a:cubicBezTo>
                    <a:pt x="2722" y="25149"/>
                    <a:pt x="2716" y="25053"/>
                    <a:pt x="2713" y="24955"/>
                  </a:cubicBezTo>
                  <a:cubicBezTo>
                    <a:pt x="2694" y="24567"/>
                    <a:pt x="2690" y="24179"/>
                    <a:pt x="2698" y="23791"/>
                  </a:cubicBezTo>
                  <a:cubicBezTo>
                    <a:pt x="2719" y="22957"/>
                    <a:pt x="2783" y="22126"/>
                    <a:pt x="2890" y="21299"/>
                  </a:cubicBezTo>
                  <a:cubicBezTo>
                    <a:pt x="3357" y="17632"/>
                    <a:pt x="4406" y="14162"/>
                    <a:pt x="5766" y="10761"/>
                  </a:cubicBezTo>
                  <a:cubicBezTo>
                    <a:pt x="6900" y="7918"/>
                    <a:pt x="8229" y="4980"/>
                    <a:pt x="10153" y="2571"/>
                  </a:cubicBezTo>
                  <a:cubicBezTo>
                    <a:pt x="10192" y="2521"/>
                    <a:pt x="10232" y="2472"/>
                    <a:pt x="10272" y="2422"/>
                  </a:cubicBezTo>
                  <a:cubicBezTo>
                    <a:pt x="10293" y="2397"/>
                    <a:pt x="10316" y="2371"/>
                    <a:pt x="10337" y="2345"/>
                  </a:cubicBezTo>
                  <a:lnTo>
                    <a:pt x="10337" y="2345"/>
                  </a:lnTo>
                  <a:cubicBezTo>
                    <a:pt x="10410" y="2262"/>
                    <a:pt x="10484" y="2180"/>
                    <a:pt x="10560" y="2099"/>
                  </a:cubicBezTo>
                  <a:cubicBezTo>
                    <a:pt x="10715" y="1935"/>
                    <a:pt x="10876" y="1778"/>
                    <a:pt x="11047" y="1630"/>
                  </a:cubicBezTo>
                  <a:cubicBezTo>
                    <a:pt x="11750" y="1024"/>
                    <a:pt x="10588" y="1"/>
                    <a:pt x="973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8"/>
            <p:cNvSpPr/>
            <p:nvPr/>
          </p:nvSpPr>
          <p:spPr>
            <a:xfrm rot="-2225305">
              <a:off x="8513182" y="3745809"/>
              <a:ext cx="435765" cy="1423073"/>
            </a:xfrm>
            <a:custGeom>
              <a:avLst/>
              <a:gdLst/>
              <a:ahLst/>
              <a:cxnLst/>
              <a:rect l="l" t="t" r="r" b="b"/>
              <a:pathLst>
                <a:path w="15040" h="49116" extrusionOk="0">
                  <a:moveTo>
                    <a:pt x="2622" y="0"/>
                  </a:moveTo>
                  <a:cubicBezTo>
                    <a:pt x="2279" y="0"/>
                    <a:pt x="1966" y="93"/>
                    <a:pt x="1911" y="396"/>
                  </a:cubicBezTo>
                  <a:lnTo>
                    <a:pt x="1909" y="396"/>
                  </a:lnTo>
                  <a:cubicBezTo>
                    <a:pt x="1170" y="4445"/>
                    <a:pt x="0" y="8600"/>
                    <a:pt x="387" y="12750"/>
                  </a:cubicBezTo>
                  <a:cubicBezTo>
                    <a:pt x="561" y="14618"/>
                    <a:pt x="1107" y="16551"/>
                    <a:pt x="2154" y="18121"/>
                  </a:cubicBezTo>
                  <a:cubicBezTo>
                    <a:pt x="2937" y="19295"/>
                    <a:pt x="4098" y="20091"/>
                    <a:pt x="5333" y="20727"/>
                  </a:cubicBezTo>
                  <a:cubicBezTo>
                    <a:pt x="5897" y="21017"/>
                    <a:pt x="6464" y="21298"/>
                    <a:pt x="7006" y="21629"/>
                  </a:cubicBezTo>
                  <a:cubicBezTo>
                    <a:pt x="7157" y="21722"/>
                    <a:pt x="7306" y="21818"/>
                    <a:pt x="7453" y="21917"/>
                  </a:cubicBezTo>
                  <a:cubicBezTo>
                    <a:pt x="7485" y="21938"/>
                    <a:pt x="7517" y="21961"/>
                    <a:pt x="7548" y="21983"/>
                  </a:cubicBezTo>
                  <a:lnTo>
                    <a:pt x="7548" y="21983"/>
                  </a:lnTo>
                  <a:cubicBezTo>
                    <a:pt x="7581" y="22006"/>
                    <a:pt x="7646" y="22053"/>
                    <a:pt x="7673" y="22075"/>
                  </a:cubicBezTo>
                  <a:cubicBezTo>
                    <a:pt x="8022" y="22350"/>
                    <a:pt x="8354" y="22636"/>
                    <a:pt x="8675" y="22942"/>
                  </a:cubicBezTo>
                  <a:cubicBezTo>
                    <a:pt x="9261" y="23505"/>
                    <a:pt x="9958" y="24216"/>
                    <a:pt x="10290" y="24815"/>
                  </a:cubicBezTo>
                  <a:cubicBezTo>
                    <a:pt x="10641" y="25447"/>
                    <a:pt x="10772" y="25871"/>
                    <a:pt x="10764" y="26580"/>
                  </a:cubicBezTo>
                  <a:cubicBezTo>
                    <a:pt x="10758" y="27147"/>
                    <a:pt x="10613" y="27661"/>
                    <a:pt x="10386" y="28272"/>
                  </a:cubicBezTo>
                  <a:cubicBezTo>
                    <a:pt x="10124" y="28975"/>
                    <a:pt x="9796" y="29652"/>
                    <a:pt x="9488" y="30336"/>
                  </a:cubicBezTo>
                  <a:cubicBezTo>
                    <a:pt x="8680" y="32128"/>
                    <a:pt x="8081" y="33925"/>
                    <a:pt x="7886" y="35895"/>
                  </a:cubicBezTo>
                  <a:cubicBezTo>
                    <a:pt x="7421" y="40569"/>
                    <a:pt x="9649" y="44705"/>
                    <a:pt x="12362" y="48335"/>
                  </a:cubicBezTo>
                  <a:cubicBezTo>
                    <a:pt x="12712" y="48804"/>
                    <a:pt x="13393" y="49116"/>
                    <a:pt x="13996" y="49116"/>
                  </a:cubicBezTo>
                  <a:cubicBezTo>
                    <a:pt x="14077" y="49116"/>
                    <a:pt x="14156" y="49110"/>
                    <a:pt x="14233" y="49099"/>
                  </a:cubicBezTo>
                  <a:cubicBezTo>
                    <a:pt x="14838" y="49007"/>
                    <a:pt x="15039" y="48506"/>
                    <a:pt x="14674" y="48017"/>
                  </a:cubicBezTo>
                  <a:cubicBezTo>
                    <a:pt x="12375" y="44940"/>
                    <a:pt x="10450" y="41528"/>
                    <a:pt x="10539" y="37574"/>
                  </a:cubicBezTo>
                  <a:cubicBezTo>
                    <a:pt x="10582" y="35627"/>
                    <a:pt x="11092" y="33807"/>
                    <a:pt x="11860" y="32032"/>
                  </a:cubicBezTo>
                  <a:cubicBezTo>
                    <a:pt x="12415" y="30756"/>
                    <a:pt x="13130" y="29495"/>
                    <a:pt x="13381" y="28113"/>
                  </a:cubicBezTo>
                  <a:cubicBezTo>
                    <a:pt x="13662" y="26562"/>
                    <a:pt x="13156" y="25164"/>
                    <a:pt x="12210" y="23930"/>
                  </a:cubicBezTo>
                  <a:cubicBezTo>
                    <a:pt x="11103" y="22484"/>
                    <a:pt x="9622" y="21198"/>
                    <a:pt x="8047" y="20286"/>
                  </a:cubicBezTo>
                  <a:cubicBezTo>
                    <a:pt x="7510" y="19976"/>
                    <a:pt x="6951" y="19707"/>
                    <a:pt x="6403" y="19418"/>
                  </a:cubicBezTo>
                  <a:cubicBezTo>
                    <a:pt x="6175" y="19298"/>
                    <a:pt x="5948" y="19174"/>
                    <a:pt x="5729" y="19040"/>
                  </a:cubicBezTo>
                  <a:cubicBezTo>
                    <a:pt x="5620" y="18972"/>
                    <a:pt x="5515" y="18900"/>
                    <a:pt x="5408" y="18830"/>
                  </a:cubicBezTo>
                  <a:lnTo>
                    <a:pt x="5408" y="18830"/>
                  </a:lnTo>
                  <a:cubicBezTo>
                    <a:pt x="5469" y="18869"/>
                    <a:pt x="5496" y="18885"/>
                    <a:pt x="5499" y="18885"/>
                  </a:cubicBezTo>
                  <a:cubicBezTo>
                    <a:pt x="5510" y="18885"/>
                    <a:pt x="5241" y="18695"/>
                    <a:pt x="5178" y="18640"/>
                  </a:cubicBezTo>
                  <a:cubicBezTo>
                    <a:pt x="5143" y="18610"/>
                    <a:pt x="5024" y="18496"/>
                    <a:pt x="4968" y="18445"/>
                  </a:cubicBezTo>
                  <a:lnTo>
                    <a:pt x="4968" y="18445"/>
                  </a:lnTo>
                  <a:cubicBezTo>
                    <a:pt x="4920" y="18388"/>
                    <a:pt x="4796" y="18249"/>
                    <a:pt x="4763" y="18207"/>
                  </a:cubicBezTo>
                  <a:cubicBezTo>
                    <a:pt x="4657" y="18078"/>
                    <a:pt x="4558" y="17942"/>
                    <a:pt x="4465" y="17803"/>
                  </a:cubicBezTo>
                  <a:cubicBezTo>
                    <a:pt x="4323" y="17589"/>
                    <a:pt x="4379" y="17678"/>
                    <a:pt x="4247" y="17421"/>
                  </a:cubicBezTo>
                  <a:cubicBezTo>
                    <a:pt x="3831" y="16626"/>
                    <a:pt x="3531" y="15749"/>
                    <a:pt x="3333" y="14875"/>
                  </a:cubicBezTo>
                  <a:cubicBezTo>
                    <a:pt x="2838" y="12678"/>
                    <a:pt x="3021" y="10352"/>
                    <a:pt x="3328" y="8143"/>
                  </a:cubicBezTo>
                  <a:cubicBezTo>
                    <a:pt x="3640" y="5903"/>
                    <a:pt x="4151" y="3699"/>
                    <a:pt x="4556" y="1476"/>
                  </a:cubicBezTo>
                  <a:cubicBezTo>
                    <a:pt x="4673" y="841"/>
                    <a:pt x="4080" y="390"/>
                    <a:pt x="3545" y="171"/>
                  </a:cubicBezTo>
                  <a:cubicBezTo>
                    <a:pt x="3375" y="102"/>
                    <a:pt x="2981" y="0"/>
                    <a:pt x="2622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8054827" y="-79728"/>
              <a:ext cx="1054835" cy="1431162"/>
            </a:xfrm>
            <a:custGeom>
              <a:avLst/>
              <a:gdLst/>
              <a:ahLst/>
              <a:cxnLst/>
              <a:rect l="l" t="t" r="r" b="b"/>
              <a:pathLst>
                <a:path w="36405" h="49393" extrusionOk="0">
                  <a:moveTo>
                    <a:pt x="14570" y="18820"/>
                  </a:moveTo>
                  <a:cubicBezTo>
                    <a:pt x="14571" y="18820"/>
                    <a:pt x="14584" y="18822"/>
                    <a:pt x="14618" y="18826"/>
                  </a:cubicBezTo>
                  <a:lnTo>
                    <a:pt x="14618" y="18826"/>
                  </a:lnTo>
                  <a:cubicBezTo>
                    <a:pt x="14592" y="18823"/>
                    <a:pt x="14569" y="18820"/>
                    <a:pt x="14570" y="18820"/>
                  </a:cubicBezTo>
                  <a:close/>
                  <a:moveTo>
                    <a:pt x="14649" y="18829"/>
                  </a:moveTo>
                  <a:cubicBezTo>
                    <a:pt x="14656" y="18830"/>
                    <a:pt x="14663" y="18831"/>
                    <a:pt x="14671" y="18831"/>
                  </a:cubicBezTo>
                  <a:cubicBezTo>
                    <a:pt x="14664" y="18831"/>
                    <a:pt x="14656" y="18830"/>
                    <a:pt x="14649" y="18829"/>
                  </a:cubicBezTo>
                  <a:close/>
                  <a:moveTo>
                    <a:pt x="4756" y="1"/>
                  </a:moveTo>
                  <a:cubicBezTo>
                    <a:pt x="4233" y="1"/>
                    <a:pt x="3605" y="121"/>
                    <a:pt x="3325" y="476"/>
                  </a:cubicBezTo>
                  <a:lnTo>
                    <a:pt x="3326" y="476"/>
                  </a:lnTo>
                  <a:cubicBezTo>
                    <a:pt x="2008" y="2142"/>
                    <a:pt x="1178" y="4142"/>
                    <a:pt x="699" y="6201"/>
                  </a:cubicBezTo>
                  <a:cubicBezTo>
                    <a:pt x="189" y="8379"/>
                    <a:pt x="0" y="10711"/>
                    <a:pt x="513" y="12908"/>
                  </a:cubicBezTo>
                  <a:cubicBezTo>
                    <a:pt x="1037" y="15152"/>
                    <a:pt x="2290" y="16981"/>
                    <a:pt x="4410" y="17964"/>
                  </a:cubicBezTo>
                  <a:cubicBezTo>
                    <a:pt x="5998" y="18700"/>
                    <a:pt x="7727" y="18857"/>
                    <a:pt x="9460" y="18857"/>
                  </a:cubicBezTo>
                  <a:cubicBezTo>
                    <a:pt x="10349" y="18857"/>
                    <a:pt x="11239" y="18815"/>
                    <a:pt x="12111" y="18790"/>
                  </a:cubicBezTo>
                  <a:cubicBezTo>
                    <a:pt x="12453" y="18779"/>
                    <a:pt x="12794" y="18772"/>
                    <a:pt x="13136" y="18772"/>
                  </a:cubicBezTo>
                  <a:cubicBezTo>
                    <a:pt x="13425" y="18772"/>
                    <a:pt x="13714" y="18777"/>
                    <a:pt x="14003" y="18790"/>
                  </a:cubicBezTo>
                  <a:cubicBezTo>
                    <a:pt x="14159" y="18796"/>
                    <a:pt x="14314" y="18804"/>
                    <a:pt x="14471" y="18815"/>
                  </a:cubicBezTo>
                  <a:cubicBezTo>
                    <a:pt x="14524" y="18819"/>
                    <a:pt x="14579" y="18823"/>
                    <a:pt x="14634" y="18828"/>
                  </a:cubicBezTo>
                  <a:lnTo>
                    <a:pt x="14634" y="18828"/>
                  </a:lnTo>
                  <a:cubicBezTo>
                    <a:pt x="14656" y="18831"/>
                    <a:pt x="14684" y="18835"/>
                    <a:pt x="14720" y="18839"/>
                  </a:cubicBezTo>
                  <a:cubicBezTo>
                    <a:pt x="15027" y="18879"/>
                    <a:pt x="15332" y="18924"/>
                    <a:pt x="15635" y="18988"/>
                  </a:cubicBezTo>
                  <a:cubicBezTo>
                    <a:pt x="16640" y="19200"/>
                    <a:pt x="17890" y="19807"/>
                    <a:pt x="18695" y="20664"/>
                  </a:cubicBezTo>
                  <a:cubicBezTo>
                    <a:pt x="19527" y="21549"/>
                    <a:pt x="20224" y="22576"/>
                    <a:pt x="20570" y="23749"/>
                  </a:cubicBezTo>
                  <a:cubicBezTo>
                    <a:pt x="20886" y="24819"/>
                    <a:pt x="20955" y="25940"/>
                    <a:pt x="20971" y="27052"/>
                  </a:cubicBezTo>
                  <a:cubicBezTo>
                    <a:pt x="20990" y="28322"/>
                    <a:pt x="20957" y="29591"/>
                    <a:pt x="21038" y="30859"/>
                  </a:cubicBezTo>
                  <a:cubicBezTo>
                    <a:pt x="21109" y="31947"/>
                    <a:pt x="21323" y="33040"/>
                    <a:pt x="21492" y="34117"/>
                  </a:cubicBezTo>
                  <a:cubicBezTo>
                    <a:pt x="21808" y="36134"/>
                    <a:pt x="22180" y="38161"/>
                    <a:pt x="22863" y="40093"/>
                  </a:cubicBezTo>
                  <a:cubicBezTo>
                    <a:pt x="23527" y="41973"/>
                    <a:pt x="24467" y="43754"/>
                    <a:pt x="25866" y="45194"/>
                  </a:cubicBezTo>
                  <a:cubicBezTo>
                    <a:pt x="27515" y="46892"/>
                    <a:pt x="29609" y="48042"/>
                    <a:pt x="31850" y="48764"/>
                  </a:cubicBezTo>
                  <a:cubicBezTo>
                    <a:pt x="32564" y="48994"/>
                    <a:pt x="33293" y="49180"/>
                    <a:pt x="34025" y="49343"/>
                  </a:cubicBezTo>
                  <a:cubicBezTo>
                    <a:pt x="34171" y="49376"/>
                    <a:pt x="34339" y="49393"/>
                    <a:pt x="34515" y="49393"/>
                  </a:cubicBezTo>
                  <a:cubicBezTo>
                    <a:pt x="35034" y="49393"/>
                    <a:pt x="35624" y="49242"/>
                    <a:pt x="35945" y="48906"/>
                  </a:cubicBezTo>
                  <a:cubicBezTo>
                    <a:pt x="36405" y="48427"/>
                    <a:pt x="35742" y="48132"/>
                    <a:pt x="35343" y="48042"/>
                  </a:cubicBezTo>
                  <a:cubicBezTo>
                    <a:pt x="33117" y="47542"/>
                    <a:pt x="30972" y="46657"/>
                    <a:pt x="29210" y="45162"/>
                  </a:cubicBezTo>
                  <a:cubicBezTo>
                    <a:pt x="27772" y="43941"/>
                    <a:pt x="26721" y="42297"/>
                    <a:pt x="25997" y="40569"/>
                  </a:cubicBezTo>
                  <a:cubicBezTo>
                    <a:pt x="25240" y="38761"/>
                    <a:pt x="24837" y="36808"/>
                    <a:pt x="24506" y="34883"/>
                  </a:cubicBezTo>
                  <a:cubicBezTo>
                    <a:pt x="24332" y="33863"/>
                    <a:pt x="24182" y="32837"/>
                    <a:pt x="24032" y="31813"/>
                  </a:cubicBezTo>
                  <a:cubicBezTo>
                    <a:pt x="23850" y="30583"/>
                    <a:pt x="23821" y="29356"/>
                    <a:pt x="23820" y="28115"/>
                  </a:cubicBezTo>
                  <a:cubicBezTo>
                    <a:pt x="23818" y="25859"/>
                    <a:pt x="23799" y="23608"/>
                    <a:pt x="22609" y="21606"/>
                  </a:cubicBezTo>
                  <a:cubicBezTo>
                    <a:pt x="21187" y="19216"/>
                    <a:pt x="18762" y="17862"/>
                    <a:pt x="16038" y="17537"/>
                  </a:cubicBezTo>
                  <a:cubicBezTo>
                    <a:pt x="15248" y="17443"/>
                    <a:pt x="14457" y="17412"/>
                    <a:pt x="13665" y="17412"/>
                  </a:cubicBezTo>
                  <a:cubicBezTo>
                    <a:pt x="13152" y="17412"/>
                    <a:pt x="12639" y="17425"/>
                    <a:pt x="12124" y="17443"/>
                  </a:cubicBezTo>
                  <a:cubicBezTo>
                    <a:pt x="11515" y="17466"/>
                    <a:pt x="10907" y="17489"/>
                    <a:pt x="10298" y="17494"/>
                  </a:cubicBezTo>
                  <a:cubicBezTo>
                    <a:pt x="10236" y="17495"/>
                    <a:pt x="10174" y="17495"/>
                    <a:pt x="10111" y="17495"/>
                  </a:cubicBezTo>
                  <a:cubicBezTo>
                    <a:pt x="9884" y="17495"/>
                    <a:pt x="9657" y="17492"/>
                    <a:pt x="9429" y="17485"/>
                  </a:cubicBezTo>
                  <a:cubicBezTo>
                    <a:pt x="9274" y="17480"/>
                    <a:pt x="9119" y="17472"/>
                    <a:pt x="8966" y="17464"/>
                  </a:cubicBezTo>
                  <a:cubicBezTo>
                    <a:pt x="8913" y="17460"/>
                    <a:pt x="8629" y="17434"/>
                    <a:pt x="8602" y="17434"/>
                  </a:cubicBezTo>
                  <a:cubicBezTo>
                    <a:pt x="8594" y="17434"/>
                    <a:pt x="8608" y="17436"/>
                    <a:pt x="8656" y="17442"/>
                  </a:cubicBezTo>
                  <a:cubicBezTo>
                    <a:pt x="8063" y="17371"/>
                    <a:pt x="7584" y="17285"/>
                    <a:pt x="7114" y="17128"/>
                  </a:cubicBezTo>
                  <a:cubicBezTo>
                    <a:pt x="6585" y="16956"/>
                    <a:pt x="6084" y="16707"/>
                    <a:pt x="5625" y="16392"/>
                  </a:cubicBezTo>
                  <a:cubicBezTo>
                    <a:pt x="4850" y="15860"/>
                    <a:pt x="4275" y="15020"/>
                    <a:pt x="3874" y="14167"/>
                  </a:cubicBezTo>
                  <a:cubicBezTo>
                    <a:pt x="2983" y="12275"/>
                    <a:pt x="2927" y="10002"/>
                    <a:pt x="3176" y="7962"/>
                  </a:cubicBezTo>
                  <a:cubicBezTo>
                    <a:pt x="3430" y="5869"/>
                    <a:pt x="4087" y="3764"/>
                    <a:pt x="5152" y="1939"/>
                  </a:cubicBezTo>
                  <a:cubicBezTo>
                    <a:pt x="5360" y="1578"/>
                    <a:pt x="5592" y="1233"/>
                    <a:pt x="5847" y="906"/>
                  </a:cubicBezTo>
                  <a:cubicBezTo>
                    <a:pt x="6232" y="418"/>
                    <a:pt x="5708" y="123"/>
                    <a:pt x="5245" y="40"/>
                  </a:cubicBezTo>
                  <a:cubicBezTo>
                    <a:pt x="5108" y="15"/>
                    <a:pt x="4938" y="1"/>
                    <a:pt x="475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8877766" y="3133802"/>
              <a:ext cx="463049" cy="786208"/>
            </a:xfrm>
            <a:custGeom>
              <a:avLst/>
              <a:gdLst/>
              <a:ahLst/>
              <a:cxnLst/>
              <a:rect l="l" t="t" r="r" b="b"/>
              <a:pathLst>
                <a:path w="15981" h="27134" extrusionOk="0">
                  <a:moveTo>
                    <a:pt x="7190" y="14865"/>
                  </a:moveTo>
                  <a:lnTo>
                    <a:pt x="7180" y="14871"/>
                  </a:lnTo>
                  <a:lnTo>
                    <a:pt x="7180" y="14871"/>
                  </a:lnTo>
                  <a:cubicBezTo>
                    <a:pt x="7185" y="14868"/>
                    <a:pt x="7188" y="14866"/>
                    <a:pt x="7190" y="14865"/>
                  </a:cubicBezTo>
                  <a:close/>
                  <a:moveTo>
                    <a:pt x="2881" y="21722"/>
                  </a:moveTo>
                  <a:cubicBezTo>
                    <a:pt x="2871" y="21757"/>
                    <a:pt x="2867" y="21770"/>
                    <a:pt x="2867" y="21770"/>
                  </a:cubicBezTo>
                  <a:cubicBezTo>
                    <a:pt x="2867" y="21770"/>
                    <a:pt x="2874" y="21744"/>
                    <a:pt x="2881" y="21722"/>
                  </a:cubicBezTo>
                  <a:close/>
                  <a:moveTo>
                    <a:pt x="14455" y="0"/>
                  </a:moveTo>
                  <a:cubicBezTo>
                    <a:pt x="14202" y="0"/>
                    <a:pt x="13948" y="49"/>
                    <a:pt x="13799" y="99"/>
                  </a:cubicBezTo>
                  <a:cubicBezTo>
                    <a:pt x="13337" y="254"/>
                    <a:pt x="12754" y="641"/>
                    <a:pt x="12862" y="1200"/>
                  </a:cubicBezTo>
                  <a:lnTo>
                    <a:pt x="12862" y="1198"/>
                  </a:lnTo>
                  <a:cubicBezTo>
                    <a:pt x="13145" y="2655"/>
                    <a:pt x="13322" y="4133"/>
                    <a:pt x="13276" y="5620"/>
                  </a:cubicBezTo>
                  <a:cubicBezTo>
                    <a:pt x="13259" y="6238"/>
                    <a:pt x="13198" y="6853"/>
                    <a:pt x="13094" y="7464"/>
                  </a:cubicBezTo>
                  <a:cubicBezTo>
                    <a:pt x="13001" y="8000"/>
                    <a:pt x="12872" y="8502"/>
                    <a:pt x="12738" y="8889"/>
                  </a:cubicBezTo>
                  <a:cubicBezTo>
                    <a:pt x="12580" y="9350"/>
                    <a:pt x="12383" y="9798"/>
                    <a:pt x="12155" y="10229"/>
                  </a:cubicBezTo>
                  <a:cubicBezTo>
                    <a:pt x="12051" y="10424"/>
                    <a:pt x="11939" y="10612"/>
                    <a:pt x="11822" y="10801"/>
                  </a:cubicBezTo>
                  <a:cubicBezTo>
                    <a:pt x="11798" y="10840"/>
                    <a:pt x="11783" y="10864"/>
                    <a:pt x="11775" y="10878"/>
                  </a:cubicBezTo>
                  <a:lnTo>
                    <a:pt x="11775" y="10878"/>
                  </a:lnTo>
                  <a:cubicBezTo>
                    <a:pt x="11766" y="10890"/>
                    <a:pt x="11749" y="10913"/>
                    <a:pt x="11719" y="10956"/>
                  </a:cubicBezTo>
                  <a:cubicBezTo>
                    <a:pt x="11650" y="11053"/>
                    <a:pt x="11581" y="11151"/>
                    <a:pt x="11509" y="11245"/>
                  </a:cubicBezTo>
                  <a:cubicBezTo>
                    <a:pt x="11239" y="11600"/>
                    <a:pt x="10949" y="11937"/>
                    <a:pt x="10637" y="12255"/>
                  </a:cubicBezTo>
                  <a:cubicBezTo>
                    <a:pt x="10556" y="12338"/>
                    <a:pt x="10472" y="12418"/>
                    <a:pt x="10391" y="12499"/>
                  </a:cubicBezTo>
                  <a:cubicBezTo>
                    <a:pt x="10459" y="12431"/>
                    <a:pt x="10484" y="12406"/>
                    <a:pt x="10483" y="12406"/>
                  </a:cubicBezTo>
                  <a:lnTo>
                    <a:pt x="10483" y="12406"/>
                  </a:lnTo>
                  <a:cubicBezTo>
                    <a:pt x="10482" y="12406"/>
                    <a:pt x="10350" y="12535"/>
                    <a:pt x="10313" y="12569"/>
                  </a:cubicBezTo>
                  <a:cubicBezTo>
                    <a:pt x="10142" y="12724"/>
                    <a:pt x="9966" y="12876"/>
                    <a:pt x="9789" y="13021"/>
                  </a:cubicBezTo>
                  <a:cubicBezTo>
                    <a:pt x="9102" y="13587"/>
                    <a:pt x="8370" y="14092"/>
                    <a:pt x="7629" y="14579"/>
                  </a:cubicBezTo>
                  <a:cubicBezTo>
                    <a:pt x="7455" y="14692"/>
                    <a:pt x="7281" y="14806"/>
                    <a:pt x="7108" y="14919"/>
                  </a:cubicBezTo>
                  <a:cubicBezTo>
                    <a:pt x="7080" y="14937"/>
                    <a:pt x="7064" y="14947"/>
                    <a:pt x="7056" y="14953"/>
                  </a:cubicBezTo>
                  <a:lnTo>
                    <a:pt x="7056" y="14953"/>
                  </a:lnTo>
                  <a:lnTo>
                    <a:pt x="7180" y="14871"/>
                  </a:lnTo>
                  <a:lnTo>
                    <a:pt x="7180" y="14871"/>
                  </a:lnTo>
                  <a:cubicBezTo>
                    <a:pt x="7147" y="14893"/>
                    <a:pt x="7049" y="14957"/>
                    <a:pt x="7049" y="14957"/>
                  </a:cubicBezTo>
                  <a:cubicBezTo>
                    <a:pt x="7049" y="14957"/>
                    <a:pt x="7051" y="14955"/>
                    <a:pt x="7056" y="14953"/>
                  </a:cubicBezTo>
                  <a:lnTo>
                    <a:pt x="7056" y="14953"/>
                  </a:lnTo>
                  <a:lnTo>
                    <a:pt x="7046" y="14959"/>
                  </a:lnTo>
                  <a:lnTo>
                    <a:pt x="6530" y="15291"/>
                  </a:lnTo>
                  <a:cubicBezTo>
                    <a:pt x="6166" y="15526"/>
                    <a:pt x="5803" y="15761"/>
                    <a:pt x="5445" y="16004"/>
                  </a:cubicBezTo>
                  <a:cubicBezTo>
                    <a:pt x="3923" y="17034"/>
                    <a:pt x="2501" y="18220"/>
                    <a:pt x="1502" y="19781"/>
                  </a:cubicBezTo>
                  <a:cubicBezTo>
                    <a:pt x="172" y="21859"/>
                    <a:pt x="1" y="24332"/>
                    <a:pt x="291" y="26723"/>
                  </a:cubicBezTo>
                  <a:cubicBezTo>
                    <a:pt x="330" y="27041"/>
                    <a:pt x="683" y="27133"/>
                    <a:pt x="1039" y="27133"/>
                  </a:cubicBezTo>
                  <a:cubicBezTo>
                    <a:pt x="1300" y="27133"/>
                    <a:pt x="1563" y="27083"/>
                    <a:pt x="1702" y="27036"/>
                  </a:cubicBezTo>
                  <a:cubicBezTo>
                    <a:pt x="2196" y="26870"/>
                    <a:pt x="2707" y="26503"/>
                    <a:pt x="2638" y="25936"/>
                  </a:cubicBezTo>
                  <a:cubicBezTo>
                    <a:pt x="2502" y="24818"/>
                    <a:pt x="2499" y="23669"/>
                    <a:pt x="2692" y="22557"/>
                  </a:cubicBezTo>
                  <a:cubicBezTo>
                    <a:pt x="2734" y="22316"/>
                    <a:pt x="2790" y="22079"/>
                    <a:pt x="2847" y="21841"/>
                  </a:cubicBezTo>
                  <a:cubicBezTo>
                    <a:pt x="2859" y="21799"/>
                    <a:pt x="2871" y="21757"/>
                    <a:pt x="2883" y="21714"/>
                  </a:cubicBezTo>
                  <a:lnTo>
                    <a:pt x="2883" y="21714"/>
                  </a:lnTo>
                  <a:cubicBezTo>
                    <a:pt x="2885" y="21706"/>
                    <a:pt x="2887" y="21699"/>
                    <a:pt x="2889" y="21694"/>
                  </a:cubicBezTo>
                  <a:cubicBezTo>
                    <a:pt x="2934" y="21555"/>
                    <a:pt x="2980" y="21420"/>
                    <a:pt x="3030" y="21284"/>
                  </a:cubicBezTo>
                  <a:cubicBezTo>
                    <a:pt x="3183" y="20873"/>
                    <a:pt x="3371" y="20477"/>
                    <a:pt x="3593" y="20098"/>
                  </a:cubicBezTo>
                  <a:cubicBezTo>
                    <a:pt x="3643" y="20012"/>
                    <a:pt x="3697" y="19928"/>
                    <a:pt x="3750" y="19841"/>
                  </a:cubicBezTo>
                  <a:cubicBezTo>
                    <a:pt x="3751" y="19840"/>
                    <a:pt x="3751" y="19840"/>
                    <a:pt x="3752" y="19839"/>
                  </a:cubicBezTo>
                  <a:lnTo>
                    <a:pt x="3752" y="19839"/>
                  </a:lnTo>
                  <a:cubicBezTo>
                    <a:pt x="3773" y="19806"/>
                    <a:pt x="3796" y="19774"/>
                    <a:pt x="3819" y="19742"/>
                  </a:cubicBezTo>
                  <a:cubicBezTo>
                    <a:pt x="3945" y="19562"/>
                    <a:pt x="4079" y="19388"/>
                    <a:pt x="4220" y="19218"/>
                  </a:cubicBezTo>
                  <a:cubicBezTo>
                    <a:pt x="4346" y="19066"/>
                    <a:pt x="4477" y="18919"/>
                    <a:pt x="4613" y="18776"/>
                  </a:cubicBezTo>
                  <a:cubicBezTo>
                    <a:pt x="4688" y="18696"/>
                    <a:pt x="4763" y="18618"/>
                    <a:pt x="4841" y="18541"/>
                  </a:cubicBezTo>
                  <a:cubicBezTo>
                    <a:pt x="4872" y="18511"/>
                    <a:pt x="4903" y="18480"/>
                    <a:pt x="4935" y="18450"/>
                  </a:cubicBezTo>
                  <a:cubicBezTo>
                    <a:pt x="4936" y="18449"/>
                    <a:pt x="4938" y="18448"/>
                    <a:pt x="4939" y="18447"/>
                  </a:cubicBezTo>
                  <a:lnTo>
                    <a:pt x="4939" y="18447"/>
                  </a:lnTo>
                  <a:cubicBezTo>
                    <a:pt x="5577" y="17885"/>
                    <a:pt x="6250" y="17362"/>
                    <a:pt x="6955" y="16883"/>
                  </a:cubicBezTo>
                  <a:cubicBezTo>
                    <a:pt x="7321" y="16633"/>
                    <a:pt x="7693" y="16392"/>
                    <a:pt x="8065" y="16151"/>
                  </a:cubicBezTo>
                  <a:cubicBezTo>
                    <a:pt x="8070" y="16148"/>
                    <a:pt x="8075" y="16145"/>
                    <a:pt x="8078" y="16142"/>
                  </a:cubicBezTo>
                  <a:lnTo>
                    <a:pt x="8078" y="16142"/>
                  </a:lnTo>
                  <a:cubicBezTo>
                    <a:pt x="8084" y="16138"/>
                    <a:pt x="8090" y="16134"/>
                    <a:pt x="8097" y="16130"/>
                  </a:cubicBezTo>
                  <a:lnTo>
                    <a:pt x="8586" y="15817"/>
                  </a:lnTo>
                  <a:cubicBezTo>
                    <a:pt x="8779" y="15692"/>
                    <a:pt x="8972" y="15566"/>
                    <a:pt x="9164" y="15440"/>
                  </a:cubicBezTo>
                  <a:cubicBezTo>
                    <a:pt x="9897" y="14961"/>
                    <a:pt x="10623" y="14464"/>
                    <a:pt x="11302" y="13911"/>
                  </a:cubicBezTo>
                  <a:cubicBezTo>
                    <a:pt x="12829" y="12670"/>
                    <a:pt x="14140" y="11143"/>
                    <a:pt x="14867" y="9294"/>
                  </a:cubicBezTo>
                  <a:cubicBezTo>
                    <a:pt x="15981" y="6464"/>
                    <a:pt x="15776" y="3342"/>
                    <a:pt x="15211" y="412"/>
                  </a:cubicBezTo>
                  <a:cubicBezTo>
                    <a:pt x="15149" y="94"/>
                    <a:pt x="14803" y="0"/>
                    <a:pt x="1445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6" name="Google Shape;666;p18"/>
          <p:cNvSpPr/>
          <p:nvPr/>
        </p:nvSpPr>
        <p:spPr>
          <a:xfrm>
            <a:off x="367676" y="348709"/>
            <a:ext cx="8408648" cy="4446082"/>
          </a:xfrm>
          <a:custGeom>
            <a:avLst/>
            <a:gdLst/>
            <a:ahLst/>
            <a:cxnLst/>
            <a:rect l="l" t="t" r="r" b="b"/>
            <a:pathLst>
              <a:path w="82202" h="38056" extrusionOk="0">
                <a:moveTo>
                  <a:pt x="1" y="0"/>
                </a:moveTo>
                <a:lnTo>
                  <a:pt x="1" y="38056"/>
                </a:lnTo>
                <a:lnTo>
                  <a:pt x="82201" y="38056"/>
                </a:lnTo>
                <a:lnTo>
                  <a:pt x="82201" y="3110"/>
                </a:lnTo>
                <a:lnTo>
                  <a:pt x="82201" y="0"/>
                </a:lnTo>
                <a:lnTo>
                  <a:pt x="79392" y="0"/>
                </a:lnTo>
                <a:cubicBezTo>
                  <a:pt x="79392" y="97"/>
                  <a:pt x="79392" y="154"/>
                  <a:pt x="79400" y="389"/>
                </a:cubicBezTo>
                <a:lnTo>
                  <a:pt x="79416" y="875"/>
                </a:lnTo>
                <a:cubicBezTo>
                  <a:pt x="79448" y="891"/>
                  <a:pt x="79489" y="899"/>
                  <a:pt x="79521" y="923"/>
                </a:cubicBezTo>
                <a:cubicBezTo>
                  <a:pt x="79610" y="964"/>
                  <a:pt x="79683" y="1037"/>
                  <a:pt x="79724" y="1126"/>
                </a:cubicBezTo>
                <a:cubicBezTo>
                  <a:pt x="79877" y="1288"/>
                  <a:pt x="79926" y="1514"/>
                  <a:pt x="79869" y="1725"/>
                </a:cubicBezTo>
                <a:cubicBezTo>
                  <a:pt x="79782" y="2019"/>
                  <a:pt x="79508" y="2219"/>
                  <a:pt x="79207" y="2219"/>
                </a:cubicBezTo>
                <a:cubicBezTo>
                  <a:pt x="79201" y="2219"/>
                  <a:pt x="79195" y="2219"/>
                  <a:pt x="79189" y="2219"/>
                </a:cubicBezTo>
                <a:cubicBezTo>
                  <a:pt x="78890" y="2211"/>
                  <a:pt x="78517" y="2000"/>
                  <a:pt x="78444" y="1693"/>
                </a:cubicBezTo>
                <a:cubicBezTo>
                  <a:pt x="78363" y="1320"/>
                  <a:pt x="78630" y="1045"/>
                  <a:pt x="78954" y="915"/>
                </a:cubicBezTo>
                <a:lnTo>
                  <a:pt x="78962" y="389"/>
                </a:lnTo>
                <a:cubicBezTo>
                  <a:pt x="78971" y="154"/>
                  <a:pt x="78962" y="57"/>
                  <a:pt x="78962" y="0"/>
                </a:cubicBezTo>
                <a:lnTo>
                  <a:pt x="76833" y="0"/>
                </a:lnTo>
                <a:cubicBezTo>
                  <a:pt x="76833" y="73"/>
                  <a:pt x="76833" y="146"/>
                  <a:pt x="76841" y="389"/>
                </a:cubicBezTo>
                <a:lnTo>
                  <a:pt x="76857" y="875"/>
                </a:lnTo>
                <a:cubicBezTo>
                  <a:pt x="76898" y="891"/>
                  <a:pt x="76930" y="899"/>
                  <a:pt x="76971" y="923"/>
                </a:cubicBezTo>
                <a:cubicBezTo>
                  <a:pt x="77060" y="964"/>
                  <a:pt x="77124" y="1037"/>
                  <a:pt x="77173" y="1126"/>
                </a:cubicBezTo>
                <a:cubicBezTo>
                  <a:pt x="77319" y="1288"/>
                  <a:pt x="77375" y="1514"/>
                  <a:pt x="77319" y="1725"/>
                </a:cubicBezTo>
                <a:cubicBezTo>
                  <a:pt x="77223" y="2019"/>
                  <a:pt x="76957" y="2219"/>
                  <a:pt x="76649" y="2219"/>
                </a:cubicBezTo>
                <a:cubicBezTo>
                  <a:pt x="76643" y="2219"/>
                  <a:pt x="76637" y="2219"/>
                  <a:pt x="76630" y="2219"/>
                </a:cubicBezTo>
                <a:cubicBezTo>
                  <a:pt x="76339" y="2211"/>
                  <a:pt x="75958" y="2000"/>
                  <a:pt x="75894" y="1693"/>
                </a:cubicBezTo>
                <a:cubicBezTo>
                  <a:pt x="75805" y="1320"/>
                  <a:pt x="76072" y="1045"/>
                  <a:pt x="76396" y="915"/>
                </a:cubicBezTo>
                <a:lnTo>
                  <a:pt x="76412" y="389"/>
                </a:lnTo>
                <a:cubicBezTo>
                  <a:pt x="76412" y="138"/>
                  <a:pt x="76412" y="89"/>
                  <a:pt x="76412" y="0"/>
                </a:cubicBezTo>
                <a:lnTo>
                  <a:pt x="74274" y="0"/>
                </a:lnTo>
                <a:cubicBezTo>
                  <a:pt x="74274" y="73"/>
                  <a:pt x="74274" y="138"/>
                  <a:pt x="74282" y="389"/>
                </a:cubicBezTo>
                <a:lnTo>
                  <a:pt x="74299" y="875"/>
                </a:lnTo>
                <a:cubicBezTo>
                  <a:pt x="74339" y="891"/>
                  <a:pt x="74380" y="899"/>
                  <a:pt x="74412" y="923"/>
                </a:cubicBezTo>
                <a:cubicBezTo>
                  <a:pt x="74501" y="964"/>
                  <a:pt x="74574" y="1037"/>
                  <a:pt x="74614" y="1126"/>
                </a:cubicBezTo>
                <a:cubicBezTo>
                  <a:pt x="74760" y="1288"/>
                  <a:pt x="74817" y="1514"/>
                  <a:pt x="74760" y="1725"/>
                </a:cubicBezTo>
                <a:cubicBezTo>
                  <a:pt x="74665" y="2019"/>
                  <a:pt x="74398" y="2219"/>
                  <a:pt x="74090" y="2219"/>
                </a:cubicBezTo>
                <a:cubicBezTo>
                  <a:pt x="74084" y="2219"/>
                  <a:pt x="74078" y="2219"/>
                  <a:pt x="74072" y="2219"/>
                </a:cubicBezTo>
                <a:cubicBezTo>
                  <a:pt x="73780" y="2211"/>
                  <a:pt x="73408" y="2000"/>
                  <a:pt x="73335" y="1693"/>
                </a:cubicBezTo>
                <a:cubicBezTo>
                  <a:pt x="73254" y="1320"/>
                  <a:pt x="73521" y="1045"/>
                  <a:pt x="73837" y="915"/>
                </a:cubicBezTo>
                <a:lnTo>
                  <a:pt x="73853" y="389"/>
                </a:lnTo>
                <a:cubicBezTo>
                  <a:pt x="73861" y="138"/>
                  <a:pt x="73861" y="57"/>
                  <a:pt x="73861" y="0"/>
                </a:cubicBezTo>
                <a:lnTo>
                  <a:pt x="71724" y="0"/>
                </a:lnTo>
                <a:cubicBezTo>
                  <a:pt x="71724" y="73"/>
                  <a:pt x="71724" y="138"/>
                  <a:pt x="71732" y="389"/>
                </a:cubicBezTo>
                <a:lnTo>
                  <a:pt x="71748" y="875"/>
                </a:lnTo>
                <a:cubicBezTo>
                  <a:pt x="71789" y="891"/>
                  <a:pt x="71821" y="899"/>
                  <a:pt x="71861" y="923"/>
                </a:cubicBezTo>
                <a:cubicBezTo>
                  <a:pt x="71950" y="964"/>
                  <a:pt x="72015" y="1037"/>
                  <a:pt x="72064" y="1126"/>
                </a:cubicBezTo>
                <a:cubicBezTo>
                  <a:pt x="72210" y="1288"/>
                  <a:pt x="72266" y="1514"/>
                  <a:pt x="72210" y="1725"/>
                </a:cubicBezTo>
                <a:cubicBezTo>
                  <a:pt x="72114" y="2019"/>
                  <a:pt x="71848" y="2219"/>
                  <a:pt x="71540" y="2219"/>
                </a:cubicBezTo>
                <a:cubicBezTo>
                  <a:pt x="71533" y="2219"/>
                  <a:pt x="71527" y="2219"/>
                  <a:pt x="71521" y="2219"/>
                </a:cubicBezTo>
                <a:cubicBezTo>
                  <a:pt x="71230" y="2211"/>
                  <a:pt x="70849" y="2000"/>
                  <a:pt x="70784" y="1693"/>
                </a:cubicBezTo>
                <a:cubicBezTo>
                  <a:pt x="70695" y="1320"/>
                  <a:pt x="70963" y="1045"/>
                  <a:pt x="71286" y="915"/>
                </a:cubicBezTo>
                <a:lnTo>
                  <a:pt x="71303" y="389"/>
                </a:lnTo>
                <a:cubicBezTo>
                  <a:pt x="71303" y="130"/>
                  <a:pt x="71303" y="41"/>
                  <a:pt x="71303" y="0"/>
                </a:cubicBezTo>
                <a:lnTo>
                  <a:pt x="69165" y="0"/>
                </a:lnTo>
                <a:cubicBezTo>
                  <a:pt x="69165" y="49"/>
                  <a:pt x="69165" y="138"/>
                  <a:pt x="69181" y="389"/>
                </a:cubicBezTo>
                <a:lnTo>
                  <a:pt x="69197" y="875"/>
                </a:lnTo>
                <a:cubicBezTo>
                  <a:pt x="69230" y="891"/>
                  <a:pt x="69270" y="899"/>
                  <a:pt x="69303" y="923"/>
                </a:cubicBezTo>
                <a:cubicBezTo>
                  <a:pt x="69392" y="964"/>
                  <a:pt x="69465" y="1037"/>
                  <a:pt x="69505" y="1126"/>
                </a:cubicBezTo>
                <a:cubicBezTo>
                  <a:pt x="69659" y="1288"/>
                  <a:pt x="69708" y="1514"/>
                  <a:pt x="69651" y="1725"/>
                </a:cubicBezTo>
                <a:cubicBezTo>
                  <a:pt x="69564" y="2019"/>
                  <a:pt x="69289" y="2219"/>
                  <a:pt x="68989" y="2219"/>
                </a:cubicBezTo>
                <a:cubicBezTo>
                  <a:pt x="68983" y="2219"/>
                  <a:pt x="68977" y="2219"/>
                  <a:pt x="68971" y="2219"/>
                </a:cubicBezTo>
                <a:cubicBezTo>
                  <a:pt x="68671" y="2211"/>
                  <a:pt x="68299" y="2000"/>
                  <a:pt x="68226" y="1693"/>
                </a:cubicBezTo>
                <a:cubicBezTo>
                  <a:pt x="68145" y="1320"/>
                  <a:pt x="68412" y="1045"/>
                  <a:pt x="68736" y="915"/>
                </a:cubicBezTo>
                <a:lnTo>
                  <a:pt x="68744" y="389"/>
                </a:lnTo>
                <a:cubicBezTo>
                  <a:pt x="68752" y="138"/>
                  <a:pt x="68752" y="73"/>
                  <a:pt x="68752" y="0"/>
                </a:cubicBezTo>
                <a:lnTo>
                  <a:pt x="66615" y="0"/>
                </a:lnTo>
                <a:cubicBezTo>
                  <a:pt x="66615" y="65"/>
                  <a:pt x="66615" y="138"/>
                  <a:pt x="66623" y="389"/>
                </a:cubicBezTo>
                <a:lnTo>
                  <a:pt x="66639" y="875"/>
                </a:lnTo>
                <a:cubicBezTo>
                  <a:pt x="66679" y="891"/>
                  <a:pt x="66720" y="899"/>
                  <a:pt x="66752" y="923"/>
                </a:cubicBezTo>
                <a:cubicBezTo>
                  <a:pt x="66841" y="964"/>
                  <a:pt x="66914" y="1037"/>
                  <a:pt x="66955" y="1126"/>
                </a:cubicBezTo>
                <a:cubicBezTo>
                  <a:pt x="67100" y="1288"/>
                  <a:pt x="67157" y="1514"/>
                  <a:pt x="67100" y="1725"/>
                </a:cubicBezTo>
                <a:cubicBezTo>
                  <a:pt x="67005" y="2019"/>
                  <a:pt x="66738" y="2219"/>
                  <a:pt x="66430" y="2219"/>
                </a:cubicBezTo>
                <a:cubicBezTo>
                  <a:pt x="66424" y="2219"/>
                  <a:pt x="66418" y="2219"/>
                  <a:pt x="66412" y="2219"/>
                </a:cubicBezTo>
                <a:cubicBezTo>
                  <a:pt x="66121" y="2211"/>
                  <a:pt x="65748" y="2000"/>
                  <a:pt x="65675" y="1693"/>
                </a:cubicBezTo>
                <a:cubicBezTo>
                  <a:pt x="65586" y="1320"/>
                  <a:pt x="65853" y="1045"/>
                  <a:pt x="66177" y="915"/>
                </a:cubicBezTo>
                <a:cubicBezTo>
                  <a:pt x="66177" y="745"/>
                  <a:pt x="66185" y="567"/>
                  <a:pt x="66194" y="389"/>
                </a:cubicBezTo>
                <a:cubicBezTo>
                  <a:pt x="66194" y="138"/>
                  <a:pt x="66194" y="57"/>
                  <a:pt x="66194" y="0"/>
                </a:cubicBezTo>
                <a:lnTo>
                  <a:pt x="64064" y="0"/>
                </a:lnTo>
                <a:cubicBezTo>
                  <a:pt x="64064" y="73"/>
                  <a:pt x="64064" y="146"/>
                  <a:pt x="64072" y="389"/>
                </a:cubicBezTo>
                <a:lnTo>
                  <a:pt x="64088" y="875"/>
                </a:lnTo>
                <a:cubicBezTo>
                  <a:pt x="64129" y="891"/>
                  <a:pt x="64161" y="899"/>
                  <a:pt x="64202" y="923"/>
                </a:cubicBezTo>
                <a:cubicBezTo>
                  <a:pt x="64283" y="964"/>
                  <a:pt x="64355" y="1037"/>
                  <a:pt x="64404" y="1126"/>
                </a:cubicBezTo>
                <a:cubicBezTo>
                  <a:pt x="64550" y="1288"/>
                  <a:pt x="64606" y="1514"/>
                  <a:pt x="64550" y="1725"/>
                </a:cubicBezTo>
                <a:cubicBezTo>
                  <a:pt x="64455" y="2019"/>
                  <a:pt x="64180" y="2219"/>
                  <a:pt x="63879" y="2219"/>
                </a:cubicBezTo>
                <a:cubicBezTo>
                  <a:pt x="63873" y="2219"/>
                  <a:pt x="63868" y="2219"/>
                  <a:pt x="63862" y="2219"/>
                </a:cubicBezTo>
                <a:cubicBezTo>
                  <a:pt x="63570" y="2211"/>
                  <a:pt x="63190" y="2000"/>
                  <a:pt x="63117" y="1693"/>
                </a:cubicBezTo>
                <a:cubicBezTo>
                  <a:pt x="63036" y="1320"/>
                  <a:pt x="63303" y="1045"/>
                  <a:pt x="63627" y="915"/>
                </a:cubicBezTo>
                <a:cubicBezTo>
                  <a:pt x="63627" y="745"/>
                  <a:pt x="63635" y="567"/>
                  <a:pt x="63635" y="389"/>
                </a:cubicBezTo>
                <a:cubicBezTo>
                  <a:pt x="63643" y="146"/>
                  <a:pt x="63635" y="73"/>
                  <a:pt x="63635" y="0"/>
                </a:cubicBezTo>
                <a:lnTo>
                  <a:pt x="61513" y="0"/>
                </a:lnTo>
                <a:cubicBezTo>
                  <a:pt x="61513" y="73"/>
                  <a:pt x="61513" y="154"/>
                  <a:pt x="61522" y="389"/>
                </a:cubicBezTo>
                <a:lnTo>
                  <a:pt x="61538" y="875"/>
                </a:lnTo>
                <a:cubicBezTo>
                  <a:pt x="61570" y="891"/>
                  <a:pt x="61611" y="899"/>
                  <a:pt x="61643" y="923"/>
                </a:cubicBezTo>
                <a:cubicBezTo>
                  <a:pt x="61732" y="964"/>
                  <a:pt x="61805" y="1037"/>
                  <a:pt x="61845" y="1126"/>
                </a:cubicBezTo>
                <a:cubicBezTo>
                  <a:pt x="61999" y="1288"/>
                  <a:pt x="62056" y="1514"/>
                  <a:pt x="61991" y="1725"/>
                </a:cubicBezTo>
                <a:cubicBezTo>
                  <a:pt x="61904" y="2019"/>
                  <a:pt x="61630" y="2219"/>
                  <a:pt x="61329" y="2219"/>
                </a:cubicBezTo>
                <a:cubicBezTo>
                  <a:pt x="61323" y="2219"/>
                  <a:pt x="61317" y="2219"/>
                  <a:pt x="61311" y="2219"/>
                </a:cubicBezTo>
                <a:cubicBezTo>
                  <a:pt x="61011" y="2211"/>
                  <a:pt x="60639" y="2000"/>
                  <a:pt x="60566" y="1693"/>
                </a:cubicBezTo>
                <a:cubicBezTo>
                  <a:pt x="60485" y="1320"/>
                  <a:pt x="60752" y="1045"/>
                  <a:pt x="61076" y="915"/>
                </a:cubicBezTo>
                <a:lnTo>
                  <a:pt x="61084" y="389"/>
                </a:lnTo>
                <a:lnTo>
                  <a:pt x="61084" y="0"/>
                </a:lnTo>
                <a:lnTo>
                  <a:pt x="58963" y="0"/>
                </a:lnTo>
                <a:cubicBezTo>
                  <a:pt x="58963" y="73"/>
                  <a:pt x="58955" y="170"/>
                  <a:pt x="58963" y="389"/>
                </a:cubicBezTo>
                <a:lnTo>
                  <a:pt x="58979" y="875"/>
                </a:lnTo>
                <a:cubicBezTo>
                  <a:pt x="59011" y="891"/>
                  <a:pt x="59052" y="899"/>
                  <a:pt x="59084" y="923"/>
                </a:cubicBezTo>
                <a:cubicBezTo>
                  <a:pt x="59173" y="964"/>
                  <a:pt x="59246" y="1037"/>
                  <a:pt x="59287" y="1126"/>
                </a:cubicBezTo>
                <a:cubicBezTo>
                  <a:pt x="59441" y="1288"/>
                  <a:pt x="59489" y="1514"/>
                  <a:pt x="59433" y="1725"/>
                </a:cubicBezTo>
                <a:cubicBezTo>
                  <a:pt x="59345" y="2019"/>
                  <a:pt x="59071" y="2219"/>
                  <a:pt x="58770" y="2219"/>
                </a:cubicBezTo>
                <a:cubicBezTo>
                  <a:pt x="58764" y="2219"/>
                  <a:pt x="58758" y="2219"/>
                  <a:pt x="58752" y="2219"/>
                </a:cubicBezTo>
                <a:cubicBezTo>
                  <a:pt x="58453" y="2211"/>
                  <a:pt x="58080" y="2000"/>
                  <a:pt x="58007" y="1693"/>
                </a:cubicBezTo>
                <a:cubicBezTo>
                  <a:pt x="57926" y="1320"/>
                  <a:pt x="58194" y="1045"/>
                  <a:pt x="58518" y="915"/>
                </a:cubicBezTo>
                <a:lnTo>
                  <a:pt x="58526" y="389"/>
                </a:lnTo>
                <a:lnTo>
                  <a:pt x="58526" y="0"/>
                </a:lnTo>
                <a:lnTo>
                  <a:pt x="56404" y="0"/>
                </a:lnTo>
                <a:cubicBezTo>
                  <a:pt x="56412" y="227"/>
                  <a:pt x="56404" y="187"/>
                  <a:pt x="56404" y="389"/>
                </a:cubicBezTo>
                <a:lnTo>
                  <a:pt x="56420" y="875"/>
                </a:lnTo>
                <a:cubicBezTo>
                  <a:pt x="56461" y="891"/>
                  <a:pt x="56501" y="899"/>
                  <a:pt x="56534" y="923"/>
                </a:cubicBezTo>
                <a:cubicBezTo>
                  <a:pt x="56623" y="964"/>
                  <a:pt x="56696" y="1037"/>
                  <a:pt x="56736" y="1126"/>
                </a:cubicBezTo>
                <a:cubicBezTo>
                  <a:pt x="56882" y="1288"/>
                  <a:pt x="56939" y="1514"/>
                  <a:pt x="56882" y="1725"/>
                </a:cubicBezTo>
                <a:cubicBezTo>
                  <a:pt x="56787" y="2019"/>
                  <a:pt x="56520" y="2219"/>
                  <a:pt x="56212" y="2219"/>
                </a:cubicBezTo>
                <a:cubicBezTo>
                  <a:pt x="56206" y="2219"/>
                  <a:pt x="56200" y="2219"/>
                  <a:pt x="56194" y="2219"/>
                </a:cubicBezTo>
                <a:cubicBezTo>
                  <a:pt x="55902" y="2211"/>
                  <a:pt x="55530" y="2000"/>
                  <a:pt x="55457" y="1693"/>
                </a:cubicBezTo>
                <a:cubicBezTo>
                  <a:pt x="55376" y="1320"/>
                  <a:pt x="55643" y="1045"/>
                  <a:pt x="55959" y="915"/>
                </a:cubicBezTo>
                <a:lnTo>
                  <a:pt x="55975" y="389"/>
                </a:lnTo>
                <a:cubicBezTo>
                  <a:pt x="55975" y="187"/>
                  <a:pt x="55967" y="227"/>
                  <a:pt x="55975" y="0"/>
                </a:cubicBezTo>
                <a:lnTo>
                  <a:pt x="53854" y="0"/>
                </a:lnTo>
                <a:lnTo>
                  <a:pt x="53854" y="389"/>
                </a:lnTo>
                <a:lnTo>
                  <a:pt x="53870" y="875"/>
                </a:lnTo>
                <a:cubicBezTo>
                  <a:pt x="53910" y="891"/>
                  <a:pt x="53943" y="899"/>
                  <a:pt x="53983" y="923"/>
                </a:cubicBezTo>
                <a:cubicBezTo>
                  <a:pt x="54072" y="964"/>
                  <a:pt x="54137" y="1037"/>
                  <a:pt x="54186" y="1126"/>
                </a:cubicBezTo>
                <a:cubicBezTo>
                  <a:pt x="54331" y="1288"/>
                  <a:pt x="54388" y="1514"/>
                  <a:pt x="54331" y="1725"/>
                </a:cubicBezTo>
                <a:cubicBezTo>
                  <a:pt x="54236" y="2019"/>
                  <a:pt x="53970" y="2219"/>
                  <a:pt x="53661" y="2219"/>
                </a:cubicBezTo>
                <a:cubicBezTo>
                  <a:pt x="53655" y="2219"/>
                  <a:pt x="53649" y="2219"/>
                  <a:pt x="53643" y="2219"/>
                </a:cubicBezTo>
                <a:cubicBezTo>
                  <a:pt x="53352" y="2211"/>
                  <a:pt x="52971" y="2000"/>
                  <a:pt x="52906" y="1693"/>
                </a:cubicBezTo>
                <a:cubicBezTo>
                  <a:pt x="52817" y="1320"/>
                  <a:pt x="53085" y="1045"/>
                  <a:pt x="53408" y="915"/>
                </a:cubicBezTo>
                <a:lnTo>
                  <a:pt x="53425" y="389"/>
                </a:lnTo>
                <a:cubicBezTo>
                  <a:pt x="53425" y="203"/>
                  <a:pt x="53416" y="211"/>
                  <a:pt x="53416" y="0"/>
                </a:cubicBezTo>
                <a:lnTo>
                  <a:pt x="51303" y="0"/>
                </a:lnTo>
                <a:lnTo>
                  <a:pt x="51303" y="389"/>
                </a:lnTo>
                <a:lnTo>
                  <a:pt x="51319" y="875"/>
                </a:lnTo>
                <a:cubicBezTo>
                  <a:pt x="51352" y="891"/>
                  <a:pt x="51392" y="899"/>
                  <a:pt x="51425" y="923"/>
                </a:cubicBezTo>
                <a:cubicBezTo>
                  <a:pt x="51514" y="964"/>
                  <a:pt x="51587" y="1037"/>
                  <a:pt x="51627" y="1126"/>
                </a:cubicBezTo>
                <a:cubicBezTo>
                  <a:pt x="51781" y="1288"/>
                  <a:pt x="51829" y="1514"/>
                  <a:pt x="51773" y="1725"/>
                </a:cubicBezTo>
                <a:cubicBezTo>
                  <a:pt x="51685" y="2019"/>
                  <a:pt x="51411" y="2219"/>
                  <a:pt x="51110" y="2219"/>
                </a:cubicBezTo>
                <a:cubicBezTo>
                  <a:pt x="51105" y="2219"/>
                  <a:pt x="51099" y="2219"/>
                  <a:pt x="51093" y="2219"/>
                </a:cubicBezTo>
                <a:cubicBezTo>
                  <a:pt x="50793" y="2211"/>
                  <a:pt x="50421" y="2000"/>
                  <a:pt x="50348" y="1693"/>
                </a:cubicBezTo>
                <a:cubicBezTo>
                  <a:pt x="50267" y="1320"/>
                  <a:pt x="50534" y="1045"/>
                  <a:pt x="50858" y="915"/>
                </a:cubicBezTo>
                <a:lnTo>
                  <a:pt x="50866" y="389"/>
                </a:lnTo>
                <a:lnTo>
                  <a:pt x="50866" y="0"/>
                </a:lnTo>
                <a:lnTo>
                  <a:pt x="48753" y="0"/>
                </a:lnTo>
                <a:lnTo>
                  <a:pt x="48753" y="389"/>
                </a:lnTo>
                <a:lnTo>
                  <a:pt x="48761" y="875"/>
                </a:lnTo>
                <a:cubicBezTo>
                  <a:pt x="48801" y="891"/>
                  <a:pt x="48842" y="899"/>
                  <a:pt x="48874" y="923"/>
                </a:cubicBezTo>
                <a:cubicBezTo>
                  <a:pt x="48963" y="964"/>
                  <a:pt x="49036" y="1037"/>
                  <a:pt x="49077" y="1126"/>
                </a:cubicBezTo>
                <a:cubicBezTo>
                  <a:pt x="49222" y="1288"/>
                  <a:pt x="49279" y="1514"/>
                  <a:pt x="49222" y="1725"/>
                </a:cubicBezTo>
                <a:cubicBezTo>
                  <a:pt x="49127" y="2019"/>
                  <a:pt x="48860" y="2219"/>
                  <a:pt x="48552" y="2219"/>
                </a:cubicBezTo>
                <a:cubicBezTo>
                  <a:pt x="48546" y="2219"/>
                  <a:pt x="48540" y="2219"/>
                  <a:pt x="48534" y="2219"/>
                </a:cubicBezTo>
                <a:cubicBezTo>
                  <a:pt x="48243" y="2211"/>
                  <a:pt x="47870" y="2000"/>
                  <a:pt x="47797" y="1693"/>
                </a:cubicBezTo>
                <a:cubicBezTo>
                  <a:pt x="47716" y="1320"/>
                  <a:pt x="47983" y="1045"/>
                  <a:pt x="48299" y="915"/>
                </a:cubicBezTo>
                <a:lnTo>
                  <a:pt x="48315" y="389"/>
                </a:lnTo>
                <a:lnTo>
                  <a:pt x="48315" y="0"/>
                </a:lnTo>
                <a:lnTo>
                  <a:pt x="46170" y="0"/>
                </a:lnTo>
                <a:lnTo>
                  <a:pt x="46170" y="389"/>
                </a:lnTo>
                <a:cubicBezTo>
                  <a:pt x="46170" y="551"/>
                  <a:pt x="46178" y="713"/>
                  <a:pt x="46186" y="875"/>
                </a:cubicBezTo>
                <a:cubicBezTo>
                  <a:pt x="46226" y="891"/>
                  <a:pt x="46259" y="899"/>
                  <a:pt x="46299" y="915"/>
                </a:cubicBezTo>
                <a:cubicBezTo>
                  <a:pt x="46380" y="964"/>
                  <a:pt x="46453" y="1037"/>
                  <a:pt x="46502" y="1126"/>
                </a:cubicBezTo>
                <a:cubicBezTo>
                  <a:pt x="46647" y="1288"/>
                  <a:pt x="46704" y="1514"/>
                  <a:pt x="46647" y="1725"/>
                </a:cubicBezTo>
                <a:cubicBezTo>
                  <a:pt x="46550" y="2025"/>
                  <a:pt x="46275" y="2219"/>
                  <a:pt x="45967" y="2219"/>
                </a:cubicBezTo>
                <a:cubicBezTo>
                  <a:pt x="45676" y="2203"/>
                  <a:pt x="45311" y="1992"/>
                  <a:pt x="45239" y="1693"/>
                </a:cubicBezTo>
                <a:cubicBezTo>
                  <a:pt x="45158" y="1320"/>
                  <a:pt x="45425" y="1045"/>
                  <a:pt x="45749" y="915"/>
                </a:cubicBezTo>
                <a:cubicBezTo>
                  <a:pt x="45749" y="745"/>
                  <a:pt x="45757" y="567"/>
                  <a:pt x="45757" y="389"/>
                </a:cubicBezTo>
                <a:lnTo>
                  <a:pt x="45757" y="0"/>
                </a:lnTo>
                <a:lnTo>
                  <a:pt x="43611" y="0"/>
                </a:lnTo>
                <a:lnTo>
                  <a:pt x="43611" y="397"/>
                </a:lnTo>
                <a:lnTo>
                  <a:pt x="43627" y="875"/>
                </a:lnTo>
                <a:cubicBezTo>
                  <a:pt x="43668" y="891"/>
                  <a:pt x="43708" y="907"/>
                  <a:pt x="43741" y="923"/>
                </a:cubicBezTo>
                <a:cubicBezTo>
                  <a:pt x="43830" y="972"/>
                  <a:pt x="43903" y="1045"/>
                  <a:pt x="43943" y="1134"/>
                </a:cubicBezTo>
                <a:cubicBezTo>
                  <a:pt x="44097" y="1296"/>
                  <a:pt x="44145" y="1523"/>
                  <a:pt x="44089" y="1733"/>
                </a:cubicBezTo>
                <a:cubicBezTo>
                  <a:pt x="43994" y="2019"/>
                  <a:pt x="43727" y="2219"/>
                  <a:pt x="43419" y="2219"/>
                </a:cubicBezTo>
                <a:cubicBezTo>
                  <a:pt x="43413" y="2219"/>
                  <a:pt x="43407" y="2219"/>
                  <a:pt x="43401" y="2219"/>
                </a:cubicBezTo>
                <a:cubicBezTo>
                  <a:pt x="43109" y="2219"/>
                  <a:pt x="42737" y="2000"/>
                  <a:pt x="42664" y="1693"/>
                </a:cubicBezTo>
                <a:cubicBezTo>
                  <a:pt x="42583" y="1320"/>
                  <a:pt x="42850" y="1045"/>
                  <a:pt x="43166" y="915"/>
                </a:cubicBezTo>
                <a:cubicBezTo>
                  <a:pt x="43166" y="745"/>
                  <a:pt x="43174" y="567"/>
                  <a:pt x="43182" y="397"/>
                </a:cubicBezTo>
                <a:cubicBezTo>
                  <a:pt x="43182" y="219"/>
                  <a:pt x="43182" y="195"/>
                  <a:pt x="43182" y="0"/>
                </a:cubicBezTo>
                <a:lnTo>
                  <a:pt x="41061" y="0"/>
                </a:lnTo>
                <a:lnTo>
                  <a:pt x="41061" y="397"/>
                </a:lnTo>
                <a:lnTo>
                  <a:pt x="41077" y="875"/>
                </a:lnTo>
                <a:cubicBezTo>
                  <a:pt x="41109" y="891"/>
                  <a:pt x="41150" y="907"/>
                  <a:pt x="41182" y="923"/>
                </a:cubicBezTo>
                <a:cubicBezTo>
                  <a:pt x="41271" y="972"/>
                  <a:pt x="41344" y="1045"/>
                  <a:pt x="41384" y="1134"/>
                </a:cubicBezTo>
                <a:cubicBezTo>
                  <a:pt x="41538" y="1296"/>
                  <a:pt x="41595" y="1523"/>
                  <a:pt x="41530" y="1733"/>
                </a:cubicBezTo>
                <a:cubicBezTo>
                  <a:pt x="41443" y="2019"/>
                  <a:pt x="41169" y="2219"/>
                  <a:pt x="40868" y="2219"/>
                </a:cubicBezTo>
                <a:cubicBezTo>
                  <a:pt x="40862" y="2219"/>
                  <a:pt x="40856" y="2219"/>
                  <a:pt x="40850" y="2219"/>
                </a:cubicBezTo>
                <a:cubicBezTo>
                  <a:pt x="40550" y="2219"/>
                  <a:pt x="40178" y="2000"/>
                  <a:pt x="40105" y="1693"/>
                </a:cubicBezTo>
                <a:cubicBezTo>
                  <a:pt x="40024" y="1320"/>
                  <a:pt x="40291" y="1045"/>
                  <a:pt x="40615" y="915"/>
                </a:cubicBezTo>
                <a:lnTo>
                  <a:pt x="40623" y="397"/>
                </a:lnTo>
                <a:lnTo>
                  <a:pt x="40623" y="0"/>
                </a:lnTo>
                <a:lnTo>
                  <a:pt x="38502" y="0"/>
                </a:lnTo>
                <a:cubicBezTo>
                  <a:pt x="38502" y="49"/>
                  <a:pt x="38502" y="170"/>
                  <a:pt x="38510" y="397"/>
                </a:cubicBezTo>
                <a:lnTo>
                  <a:pt x="38518" y="875"/>
                </a:lnTo>
                <a:cubicBezTo>
                  <a:pt x="38559" y="891"/>
                  <a:pt x="38599" y="907"/>
                  <a:pt x="38631" y="923"/>
                </a:cubicBezTo>
                <a:cubicBezTo>
                  <a:pt x="38720" y="972"/>
                  <a:pt x="38793" y="1045"/>
                  <a:pt x="38834" y="1134"/>
                </a:cubicBezTo>
                <a:cubicBezTo>
                  <a:pt x="38988" y="1296"/>
                  <a:pt x="39036" y="1523"/>
                  <a:pt x="38980" y="1733"/>
                </a:cubicBezTo>
                <a:cubicBezTo>
                  <a:pt x="38884" y="2019"/>
                  <a:pt x="38618" y="2219"/>
                  <a:pt x="38317" y="2219"/>
                </a:cubicBezTo>
                <a:cubicBezTo>
                  <a:pt x="38311" y="2219"/>
                  <a:pt x="38305" y="2219"/>
                  <a:pt x="38299" y="2219"/>
                </a:cubicBezTo>
                <a:cubicBezTo>
                  <a:pt x="38000" y="2219"/>
                  <a:pt x="37627" y="2000"/>
                  <a:pt x="37555" y="1693"/>
                </a:cubicBezTo>
                <a:cubicBezTo>
                  <a:pt x="37474" y="1320"/>
                  <a:pt x="37741" y="1045"/>
                  <a:pt x="38065" y="915"/>
                </a:cubicBezTo>
                <a:lnTo>
                  <a:pt x="38073" y="397"/>
                </a:lnTo>
                <a:lnTo>
                  <a:pt x="38073" y="0"/>
                </a:lnTo>
                <a:lnTo>
                  <a:pt x="35951" y="0"/>
                </a:lnTo>
                <a:cubicBezTo>
                  <a:pt x="35951" y="97"/>
                  <a:pt x="35951" y="154"/>
                  <a:pt x="35959" y="397"/>
                </a:cubicBezTo>
                <a:lnTo>
                  <a:pt x="35968" y="875"/>
                </a:lnTo>
                <a:cubicBezTo>
                  <a:pt x="36008" y="891"/>
                  <a:pt x="36048" y="907"/>
                  <a:pt x="36081" y="923"/>
                </a:cubicBezTo>
                <a:cubicBezTo>
                  <a:pt x="36170" y="972"/>
                  <a:pt x="36243" y="1045"/>
                  <a:pt x="36283" y="1134"/>
                </a:cubicBezTo>
                <a:cubicBezTo>
                  <a:pt x="36437" y="1296"/>
                  <a:pt x="36486" y="1523"/>
                  <a:pt x="36429" y="1733"/>
                </a:cubicBezTo>
                <a:cubicBezTo>
                  <a:pt x="36334" y="2019"/>
                  <a:pt x="36067" y="2219"/>
                  <a:pt x="35767" y="2219"/>
                </a:cubicBezTo>
                <a:cubicBezTo>
                  <a:pt x="35761" y="2219"/>
                  <a:pt x="35755" y="2219"/>
                  <a:pt x="35749" y="2219"/>
                </a:cubicBezTo>
                <a:cubicBezTo>
                  <a:pt x="35449" y="2219"/>
                  <a:pt x="35077" y="2000"/>
                  <a:pt x="35004" y="1693"/>
                </a:cubicBezTo>
                <a:cubicBezTo>
                  <a:pt x="34923" y="1320"/>
                  <a:pt x="35190" y="1045"/>
                  <a:pt x="35514" y="915"/>
                </a:cubicBezTo>
                <a:lnTo>
                  <a:pt x="35522" y="397"/>
                </a:lnTo>
                <a:lnTo>
                  <a:pt x="35522" y="0"/>
                </a:lnTo>
                <a:lnTo>
                  <a:pt x="33393" y="0"/>
                </a:lnTo>
                <a:cubicBezTo>
                  <a:pt x="33393" y="73"/>
                  <a:pt x="33393" y="146"/>
                  <a:pt x="33401" y="397"/>
                </a:cubicBezTo>
                <a:lnTo>
                  <a:pt x="33417" y="875"/>
                </a:lnTo>
                <a:cubicBezTo>
                  <a:pt x="33457" y="891"/>
                  <a:pt x="33490" y="907"/>
                  <a:pt x="33530" y="923"/>
                </a:cubicBezTo>
                <a:cubicBezTo>
                  <a:pt x="33619" y="972"/>
                  <a:pt x="33684" y="1045"/>
                  <a:pt x="33733" y="1134"/>
                </a:cubicBezTo>
                <a:cubicBezTo>
                  <a:pt x="33879" y="1296"/>
                  <a:pt x="33935" y="1523"/>
                  <a:pt x="33879" y="1733"/>
                </a:cubicBezTo>
                <a:cubicBezTo>
                  <a:pt x="33783" y="2019"/>
                  <a:pt x="33517" y="2219"/>
                  <a:pt x="33209" y="2219"/>
                </a:cubicBezTo>
                <a:cubicBezTo>
                  <a:pt x="33202" y="2219"/>
                  <a:pt x="33196" y="2219"/>
                  <a:pt x="33190" y="2219"/>
                </a:cubicBezTo>
                <a:cubicBezTo>
                  <a:pt x="32899" y="2219"/>
                  <a:pt x="32518" y="2000"/>
                  <a:pt x="32445" y="1693"/>
                </a:cubicBezTo>
                <a:cubicBezTo>
                  <a:pt x="32364" y="1320"/>
                  <a:pt x="32632" y="1045"/>
                  <a:pt x="32955" y="915"/>
                </a:cubicBezTo>
                <a:lnTo>
                  <a:pt x="32964" y="397"/>
                </a:lnTo>
                <a:cubicBezTo>
                  <a:pt x="32972" y="146"/>
                  <a:pt x="32964" y="89"/>
                  <a:pt x="32964" y="0"/>
                </a:cubicBezTo>
                <a:lnTo>
                  <a:pt x="30834" y="0"/>
                </a:lnTo>
                <a:cubicBezTo>
                  <a:pt x="30834" y="73"/>
                  <a:pt x="30834" y="138"/>
                  <a:pt x="30842" y="397"/>
                </a:cubicBezTo>
                <a:lnTo>
                  <a:pt x="30858" y="875"/>
                </a:lnTo>
                <a:cubicBezTo>
                  <a:pt x="30899" y="891"/>
                  <a:pt x="30931" y="907"/>
                  <a:pt x="30972" y="923"/>
                </a:cubicBezTo>
                <a:cubicBezTo>
                  <a:pt x="31061" y="972"/>
                  <a:pt x="31126" y="1045"/>
                  <a:pt x="31174" y="1134"/>
                </a:cubicBezTo>
                <a:cubicBezTo>
                  <a:pt x="31320" y="1296"/>
                  <a:pt x="31377" y="1523"/>
                  <a:pt x="31320" y="1733"/>
                </a:cubicBezTo>
                <a:cubicBezTo>
                  <a:pt x="31225" y="2019"/>
                  <a:pt x="30958" y="2219"/>
                  <a:pt x="30650" y="2219"/>
                </a:cubicBezTo>
                <a:cubicBezTo>
                  <a:pt x="30644" y="2219"/>
                  <a:pt x="30638" y="2219"/>
                  <a:pt x="30632" y="2219"/>
                </a:cubicBezTo>
                <a:cubicBezTo>
                  <a:pt x="30340" y="2219"/>
                  <a:pt x="29960" y="2000"/>
                  <a:pt x="29895" y="1693"/>
                </a:cubicBezTo>
                <a:cubicBezTo>
                  <a:pt x="29806" y="1320"/>
                  <a:pt x="30073" y="1045"/>
                  <a:pt x="30397" y="915"/>
                </a:cubicBezTo>
                <a:lnTo>
                  <a:pt x="30413" y="397"/>
                </a:lnTo>
                <a:cubicBezTo>
                  <a:pt x="30413" y="138"/>
                  <a:pt x="30413" y="57"/>
                  <a:pt x="30413" y="0"/>
                </a:cubicBezTo>
                <a:lnTo>
                  <a:pt x="28275" y="0"/>
                </a:lnTo>
                <a:cubicBezTo>
                  <a:pt x="28275" y="73"/>
                  <a:pt x="28275" y="138"/>
                  <a:pt x="28284" y="397"/>
                </a:cubicBezTo>
                <a:lnTo>
                  <a:pt x="28300" y="875"/>
                </a:lnTo>
                <a:cubicBezTo>
                  <a:pt x="28340" y="891"/>
                  <a:pt x="28373" y="907"/>
                  <a:pt x="28413" y="923"/>
                </a:cubicBezTo>
                <a:cubicBezTo>
                  <a:pt x="28502" y="972"/>
                  <a:pt x="28567" y="1045"/>
                  <a:pt x="28615" y="1134"/>
                </a:cubicBezTo>
                <a:cubicBezTo>
                  <a:pt x="28761" y="1296"/>
                  <a:pt x="28818" y="1523"/>
                  <a:pt x="28761" y="1733"/>
                </a:cubicBezTo>
                <a:cubicBezTo>
                  <a:pt x="28666" y="2019"/>
                  <a:pt x="28399" y="2219"/>
                  <a:pt x="28091" y="2219"/>
                </a:cubicBezTo>
                <a:cubicBezTo>
                  <a:pt x="28085" y="2219"/>
                  <a:pt x="28079" y="2219"/>
                  <a:pt x="28073" y="2219"/>
                </a:cubicBezTo>
                <a:cubicBezTo>
                  <a:pt x="27781" y="2219"/>
                  <a:pt x="27401" y="2000"/>
                  <a:pt x="27336" y="1693"/>
                </a:cubicBezTo>
                <a:cubicBezTo>
                  <a:pt x="27247" y="1320"/>
                  <a:pt x="27514" y="1045"/>
                  <a:pt x="27838" y="915"/>
                </a:cubicBezTo>
                <a:cubicBezTo>
                  <a:pt x="27838" y="745"/>
                  <a:pt x="27846" y="567"/>
                  <a:pt x="27846" y="397"/>
                </a:cubicBezTo>
                <a:cubicBezTo>
                  <a:pt x="27854" y="138"/>
                  <a:pt x="27854" y="41"/>
                  <a:pt x="27854" y="0"/>
                </a:cubicBezTo>
                <a:lnTo>
                  <a:pt x="25717" y="0"/>
                </a:lnTo>
                <a:cubicBezTo>
                  <a:pt x="25717" y="49"/>
                  <a:pt x="25725" y="138"/>
                  <a:pt x="25733" y="397"/>
                </a:cubicBezTo>
                <a:cubicBezTo>
                  <a:pt x="25733" y="551"/>
                  <a:pt x="25741" y="713"/>
                  <a:pt x="25749" y="875"/>
                </a:cubicBezTo>
                <a:cubicBezTo>
                  <a:pt x="25782" y="891"/>
                  <a:pt x="25822" y="907"/>
                  <a:pt x="25854" y="923"/>
                </a:cubicBezTo>
                <a:cubicBezTo>
                  <a:pt x="25943" y="972"/>
                  <a:pt x="26016" y="1045"/>
                  <a:pt x="26057" y="1134"/>
                </a:cubicBezTo>
                <a:cubicBezTo>
                  <a:pt x="26211" y="1296"/>
                  <a:pt x="26267" y="1523"/>
                  <a:pt x="26203" y="1733"/>
                </a:cubicBezTo>
                <a:cubicBezTo>
                  <a:pt x="26115" y="2019"/>
                  <a:pt x="25841" y="2219"/>
                  <a:pt x="25540" y="2219"/>
                </a:cubicBezTo>
                <a:cubicBezTo>
                  <a:pt x="25534" y="2219"/>
                  <a:pt x="25528" y="2219"/>
                  <a:pt x="25522" y="2219"/>
                </a:cubicBezTo>
                <a:cubicBezTo>
                  <a:pt x="25223" y="2219"/>
                  <a:pt x="24850" y="2000"/>
                  <a:pt x="24778" y="1693"/>
                </a:cubicBezTo>
                <a:cubicBezTo>
                  <a:pt x="24697" y="1320"/>
                  <a:pt x="24964" y="1045"/>
                  <a:pt x="25288" y="915"/>
                </a:cubicBezTo>
                <a:cubicBezTo>
                  <a:pt x="25288" y="745"/>
                  <a:pt x="25288" y="567"/>
                  <a:pt x="25296" y="397"/>
                </a:cubicBezTo>
                <a:cubicBezTo>
                  <a:pt x="25304" y="138"/>
                  <a:pt x="25304" y="73"/>
                  <a:pt x="25304" y="0"/>
                </a:cubicBezTo>
                <a:lnTo>
                  <a:pt x="23166" y="0"/>
                </a:lnTo>
                <a:cubicBezTo>
                  <a:pt x="23166" y="73"/>
                  <a:pt x="23166" y="138"/>
                  <a:pt x="23174" y="397"/>
                </a:cubicBezTo>
                <a:cubicBezTo>
                  <a:pt x="23174" y="551"/>
                  <a:pt x="23182" y="713"/>
                  <a:pt x="23191" y="875"/>
                </a:cubicBezTo>
                <a:cubicBezTo>
                  <a:pt x="23231" y="891"/>
                  <a:pt x="23271" y="907"/>
                  <a:pt x="23304" y="923"/>
                </a:cubicBezTo>
                <a:cubicBezTo>
                  <a:pt x="23393" y="972"/>
                  <a:pt x="23466" y="1045"/>
                  <a:pt x="23506" y="1134"/>
                </a:cubicBezTo>
                <a:cubicBezTo>
                  <a:pt x="23652" y="1296"/>
                  <a:pt x="23709" y="1523"/>
                  <a:pt x="23652" y="1733"/>
                </a:cubicBezTo>
                <a:cubicBezTo>
                  <a:pt x="23557" y="2019"/>
                  <a:pt x="23290" y="2219"/>
                  <a:pt x="22982" y="2219"/>
                </a:cubicBezTo>
                <a:cubicBezTo>
                  <a:pt x="22976" y="2219"/>
                  <a:pt x="22970" y="2219"/>
                  <a:pt x="22964" y="2219"/>
                </a:cubicBezTo>
                <a:cubicBezTo>
                  <a:pt x="22672" y="2219"/>
                  <a:pt x="22292" y="2000"/>
                  <a:pt x="22227" y="1693"/>
                </a:cubicBezTo>
                <a:cubicBezTo>
                  <a:pt x="22138" y="1320"/>
                  <a:pt x="22405" y="1045"/>
                  <a:pt x="22729" y="915"/>
                </a:cubicBezTo>
                <a:cubicBezTo>
                  <a:pt x="22729" y="745"/>
                  <a:pt x="22737" y="567"/>
                  <a:pt x="22745" y="397"/>
                </a:cubicBezTo>
                <a:cubicBezTo>
                  <a:pt x="22745" y="138"/>
                  <a:pt x="22745" y="57"/>
                  <a:pt x="22745" y="0"/>
                </a:cubicBezTo>
                <a:lnTo>
                  <a:pt x="20608" y="0"/>
                </a:lnTo>
                <a:cubicBezTo>
                  <a:pt x="20608" y="73"/>
                  <a:pt x="20608" y="146"/>
                  <a:pt x="20616" y="397"/>
                </a:cubicBezTo>
                <a:cubicBezTo>
                  <a:pt x="20616" y="551"/>
                  <a:pt x="20632" y="713"/>
                  <a:pt x="20632" y="875"/>
                </a:cubicBezTo>
                <a:cubicBezTo>
                  <a:pt x="20672" y="891"/>
                  <a:pt x="20713" y="907"/>
                  <a:pt x="20745" y="923"/>
                </a:cubicBezTo>
                <a:cubicBezTo>
                  <a:pt x="20834" y="972"/>
                  <a:pt x="20907" y="1045"/>
                  <a:pt x="20948" y="1134"/>
                </a:cubicBezTo>
                <a:cubicBezTo>
                  <a:pt x="21093" y="1296"/>
                  <a:pt x="21150" y="1523"/>
                  <a:pt x="21093" y="1733"/>
                </a:cubicBezTo>
                <a:cubicBezTo>
                  <a:pt x="20998" y="2019"/>
                  <a:pt x="20732" y="2219"/>
                  <a:pt x="20423" y="2219"/>
                </a:cubicBezTo>
                <a:cubicBezTo>
                  <a:pt x="20417" y="2219"/>
                  <a:pt x="20411" y="2219"/>
                  <a:pt x="20405" y="2219"/>
                </a:cubicBezTo>
                <a:cubicBezTo>
                  <a:pt x="20114" y="2219"/>
                  <a:pt x="19733" y="2000"/>
                  <a:pt x="19668" y="1693"/>
                </a:cubicBezTo>
                <a:cubicBezTo>
                  <a:pt x="19587" y="1320"/>
                  <a:pt x="19846" y="1045"/>
                  <a:pt x="20170" y="915"/>
                </a:cubicBezTo>
                <a:lnTo>
                  <a:pt x="20187" y="397"/>
                </a:lnTo>
                <a:lnTo>
                  <a:pt x="20187" y="0"/>
                </a:lnTo>
                <a:lnTo>
                  <a:pt x="18057" y="0"/>
                </a:lnTo>
                <a:cubicBezTo>
                  <a:pt x="18057" y="73"/>
                  <a:pt x="18057" y="154"/>
                  <a:pt x="18065" y="397"/>
                </a:cubicBezTo>
                <a:lnTo>
                  <a:pt x="18081" y="875"/>
                </a:lnTo>
                <a:cubicBezTo>
                  <a:pt x="18114" y="891"/>
                  <a:pt x="18154" y="907"/>
                  <a:pt x="18187" y="923"/>
                </a:cubicBezTo>
                <a:cubicBezTo>
                  <a:pt x="18276" y="972"/>
                  <a:pt x="18349" y="1045"/>
                  <a:pt x="18389" y="1134"/>
                </a:cubicBezTo>
                <a:cubicBezTo>
                  <a:pt x="18543" y="1296"/>
                  <a:pt x="18600" y="1523"/>
                  <a:pt x="18535" y="1733"/>
                </a:cubicBezTo>
                <a:cubicBezTo>
                  <a:pt x="18447" y="2019"/>
                  <a:pt x="18173" y="2219"/>
                  <a:pt x="17872" y="2219"/>
                </a:cubicBezTo>
                <a:cubicBezTo>
                  <a:pt x="17867" y="2219"/>
                  <a:pt x="17861" y="2219"/>
                  <a:pt x="17855" y="2219"/>
                </a:cubicBezTo>
                <a:cubicBezTo>
                  <a:pt x="17563" y="2219"/>
                  <a:pt x="17183" y="2000"/>
                  <a:pt x="17110" y="1693"/>
                </a:cubicBezTo>
                <a:cubicBezTo>
                  <a:pt x="17029" y="1320"/>
                  <a:pt x="17296" y="1045"/>
                  <a:pt x="17612" y="915"/>
                </a:cubicBezTo>
                <a:lnTo>
                  <a:pt x="17628" y="397"/>
                </a:lnTo>
                <a:cubicBezTo>
                  <a:pt x="17628" y="154"/>
                  <a:pt x="17628" y="97"/>
                  <a:pt x="17628" y="0"/>
                </a:cubicBezTo>
                <a:lnTo>
                  <a:pt x="15498" y="0"/>
                </a:lnTo>
                <a:cubicBezTo>
                  <a:pt x="15498" y="73"/>
                  <a:pt x="15498" y="170"/>
                  <a:pt x="15498" y="397"/>
                </a:cubicBezTo>
                <a:lnTo>
                  <a:pt x="15515" y="875"/>
                </a:lnTo>
                <a:cubicBezTo>
                  <a:pt x="15555" y="891"/>
                  <a:pt x="15587" y="907"/>
                  <a:pt x="15628" y="923"/>
                </a:cubicBezTo>
                <a:cubicBezTo>
                  <a:pt x="15717" y="972"/>
                  <a:pt x="15782" y="1045"/>
                  <a:pt x="15830" y="1134"/>
                </a:cubicBezTo>
                <a:cubicBezTo>
                  <a:pt x="15976" y="1296"/>
                  <a:pt x="16033" y="1523"/>
                  <a:pt x="15976" y="1733"/>
                </a:cubicBezTo>
                <a:cubicBezTo>
                  <a:pt x="15881" y="2019"/>
                  <a:pt x="15614" y="2219"/>
                  <a:pt x="15306" y="2219"/>
                </a:cubicBezTo>
                <a:cubicBezTo>
                  <a:pt x="15300" y="2219"/>
                  <a:pt x="15294" y="2219"/>
                  <a:pt x="15288" y="2219"/>
                </a:cubicBezTo>
                <a:cubicBezTo>
                  <a:pt x="14996" y="2219"/>
                  <a:pt x="14616" y="2000"/>
                  <a:pt x="14551" y="1693"/>
                </a:cubicBezTo>
                <a:cubicBezTo>
                  <a:pt x="14462" y="1320"/>
                  <a:pt x="14729" y="1045"/>
                  <a:pt x="15045" y="915"/>
                </a:cubicBezTo>
                <a:lnTo>
                  <a:pt x="15061" y="397"/>
                </a:lnTo>
                <a:cubicBezTo>
                  <a:pt x="15069" y="170"/>
                  <a:pt x="15061" y="106"/>
                  <a:pt x="15061" y="0"/>
                </a:cubicBezTo>
                <a:lnTo>
                  <a:pt x="12932" y="0"/>
                </a:lnTo>
                <a:cubicBezTo>
                  <a:pt x="12940" y="235"/>
                  <a:pt x="12932" y="187"/>
                  <a:pt x="12932" y="397"/>
                </a:cubicBezTo>
                <a:lnTo>
                  <a:pt x="12948" y="875"/>
                </a:lnTo>
                <a:cubicBezTo>
                  <a:pt x="12988" y="891"/>
                  <a:pt x="13021" y="907"/>
                  <a:pt x="13061" y="923"/>
                </a:cubicBezTo>
                <a:cubicBezTo>
                  <a:pt x="13150" y="972"/>
                  <a:pt x="13215" y="1045"/>
                  <a:pt x="13264" y="1134"/>
                </a:cubicBezTo>
                <a:cubicBezTo>
                  <a:pt x="13409" y="1296"/>
                  <a:pt x="13466" y="1523"/>
                  <a:pt x="13409" y="1733"/>
                </a:cubicBezTo>
                <a:cubicBezTo>
                  <a:pt x="13314" y="2019"/>
                  <a:pt x="13048" y="2219"/>
                  <a:pt x="12739" y="2219"/>
                </a:cubicBezTo>
                <a:cubicBezTo>
                  <a:pt x="12733" y="2219"/>
                  <a:pt x="12727" y="2219"/>
                  <a:pt x="12721" y="2219"/>
                </a:cubicBezTo>
                <a:cubicBezTo>
                  <a:pt x="12430" y="2219"/>
                  <a:pt x="12049" y="2000"/>
                  <a:pt x="11976" y="1693"/>
                </a:cubicBezTo>
                <a:cubicBezTo>
                  <a:pt x="11895" y="1320"/>
                  <a:pt x="12162" y="1045"/>
                  <a:pt x="12478" y="915"/>
                </a:cubicBezTo>
                <a:lnTo>
                  <a:pt x="12494" y="397"/>
                </a:lnTo>
                <a:cubicBezTo>
                  <a:pt x="12503" y="187"/>
                  <a:pt x="12486" y="227"/>
                  <a:pt x="12494" y="0"/>
                </a:cubicBezTo>
                <a:lnTo>
                  <a:pt x="10373" y="0"/>
                </a:lnTo>
                <a:lnTo>
                  <a:pt x="10373" y="397"/>
                </a:lnTo>
                <a:lnTo>
                  <a:pt x="10389" y="875"/>
                </a:lnTo>
                <a:cubicBezTo>
                  <a:pt x="10422" y="891"/>
                  <a:pt x="10462" y="907"/>
                  <a:pt x="10503" y="923"/>
                </a:cubicBezTo>
                <a:cubicBezTo>
                  <a:pt x="10584" y="972"/>
                  <a:pt x="10656" y="1045"/>
                  <a:pt x="10705" y="1134"/>
                </a:cubicBezTo>
                <a:cubicBezTo>
                  <a:pt x="10851" y="1296"/>
                  <a:pt x="10907" y="1523"/>
                  <a:pt x="10843" y="1733"/>
                </a:cubicBezTo>
                <a:cubicBezTo>
                  <a:pt x="10755" y="2019"/>
                  <a:pt x="10481" y="2219"/>
                  <a:pt x="10180" y="2219"/>
                </a:cubicBezTo>
                <a:cubicBezTo>
                  <a:pt x="10174" y="2219"/>
                  <a:pt x="10168" y="2219"/>
                  <a:pt x="10162" y="2219"/>
                </a:cubicBezTo>
                <a:cubicBezTo>
                  <a:pt x="9871" y="2219"/>
                  <a:pt x="9490" y="2000"/>
                  <a:pt x="9418" y="1693"/>
                </a:cubicBezTo>
                <a:cubicBezTo>
                  <a:pt x="9337" y="1320"/>
                  <a:pt x="9604" y="1045"/>
                  <a:pt x="9920" y="915"/>
                </a:cubicBezTo>
                <a:lnTo>
                  <a:pt x="9936" y="397"/>
                </a:lnTo>
                <a:cubicBezTo>
                  <a:pt x="9936" y="203"/>
                  <a:pt x="9928" y="211"/>
                  <a:pt x="9936" y="0"/>
                </a:cubicBezTo>
                <a:lnTo>
                  <a:pt x="7814" y="0"/>
                </a:lnTo>
                <a:lnTo>
                  <a:pt x="7814" y="397"/>
                </a:lnTo>
                <a:lnTo>
                  <a:pt x="7831" y="875"/>
                </a:lnTo>
                <a:cubicBezTo>
                  <a:pt x="7871" y="891"/>
                  <a:pt x="7912" y="907"/>
                  <a:pt x="7944" y="923"/>
                </a:cubicBezTo>
                <a:cubicBezTo>
                  <a:pt x="8033" y="972"/>
                  <a:pt x="8106" y="1045"/>
                  <a:pt x="8146" y="1134"/>
                </a:cubicBezTo>
                <a:cubicBezTo>
                  <a:pt x="8292" y="1296"/>
                  <a:pt x="8349" y="1523"/>
                  <a:pt x="8292" y="1733"/>
                </a:cubicBezTo>
                <a:cubicBezTo>
                  <a:pt x="8197" y="2019"/>
                  <a:pt x="7930" y="2219"/>
                  <a:pt x="7622" y="2219"/>
                </a:cubicBezTo>
                <a:cubicBezTo>
                  <a:pt x="7616" y="2219"/>
                  <a:pt x="7610" y="2219"/>
                  <a:pt x="7604" y="2219"/>
                </a:cubicBezTo>
                <a:cubicBezTo>
                  <a:pt x="7312" y="2219"/>
                  <a:pt x="6940" y="2000"/>
                  <a:pt x="6867" y="1693"/>
                </a:cubicBezTo>
                <a:cubicBezTo>
                  <a:pt x="6778" y="1320"/>
                  <a:pt x="7045" y="1045"/>
                  <a:pt x="7369" y="915"/>
                </a:cubicBezTo>
                <a:cubicBezTo>
                  <a:pt x="7369" y="745"/>
                  <a:pt x="7377" y="567"/>
                  <a:pt x="7385" y="397"/>
                </a:cubicBezTo>
                <a:cubicBezTo>
                  <a:pt x="7385" y="219"/>
                  <a:pt x="7385" y="195"/>
                  <a:pt x="7385" y="0"/>
                </a:cubicBezTo>
                <a:lnTo>
                  <a:pt x="5264" y="0"/>
                </a:lnTo>
                <a:lnTo>
                  <a:pt x="5264" y="397"/>
                </a:lnTo>
                <a:cubicBezTo>
                  <a:pt x="5264" y="543"/>
                  <a:pt x="5272" y="713"/>
                  <a:pt x="5272" y="875"/>
                </a:cubicBezTo>
                <a:cubicBezTo>
                  <a:pt x="5312" y="891"/>
                  <a:pt x="5353" y="907"/>
                  <a:pt x="5385" y="923"/>
                </a:cubicBezTo>
                <a:cubicBezTo>
                  <a:pt x="5474" y="972"/>
                  <a:pt x="5547" y="1045"/>
                  <a:pt x="5588" y="1134"/>
                </a:cubicBezTo>
                <a:cubicBezTo>
                  <a:pt x="5733" y="1296"/>
                  <a:pt x="5790" y="1523"/>
                  <a:pt x="5733" y="1733"/>
                </a:cubicBezTo>
                <a:cubicBezTo>
                  <a:pt x="5638" y="2019"/>
                  <a:pt x="5372" y="2219"/>
                  <a:pt x="5063" y="2219"/>
                </a:cubicBezTo>
                <a:cubicBezTo>
                  <a:pt x="5057" y="2219"/>
                  <a:pt x="5051" y="2219"/>
                  <a:pt x="5045" y="2219"/>
                </a:cubicBezTo>
                <a:cubicBezTo>
                  <a:pt x="4754" y="2219"/>
                  <a:pt x="4381" y="2000"/>
                  <a:pt x="4308" y="1693"/>
                </a:cubicBezTo>
                <a:cubicBezTo>
                  <a:pt x="4227" y="1320"/>
                  <a:pt x="4495" y="1045"/>
                  <a:pt x="4810" y="915"/>
                </a:cubicBezTo>
                <a:cubicBezTo>
                  <a:pt x="4810" y="745"/>
                  <a:pt x="4819" y="567"/>
                  <a:pt x="4827" y="397"/>
                </a:cubicBezTo>
                <a:lnTo>
                  <a:pt x="4827" y="0"/>
                </a:lnTo>
                <a:lnTo>
                  <a:pt x="2713" y="0"/>
                </a:lnTo>
                <a:lnTo>
                  <a:pt x="2713" y="397"/>
                </a:lnTo>
                <a:cubicBezTo>
                  <a:pt x="2713" y="551"/>
                  <a:pt x="2721" y="713"/>
                  <a:pt x="2721" y="875"/>
                </a:cubicBezTo>
                <a:cubicBezTo>
                  <a:pt x="2762" y="891"/>
                  <a:pt x="2802" y="907"/>
                  <a:pt x="2835" y="923"/>
                </a:cubicBezTo>
                <a:cubicBezTo>
                  <a:pt x="2924" y="972"/>
                  <a:pt x="2997" y="1045"/>
                  <a:pt x="3037" y="1134"/>
                </a:cubicBezTo>
                <a:cubicBezTo>
                  <a:pt x="3191" y="1296"/>
                  <a:pt x="3240" y="1523"/>
                  <a:pt x="3183" y="1733"/>
                </a:cubicBezTo>
                <a:cubicBezTo>
                  <a:pt x="3088" y="2019"/>
                  <a:pt x="2821" y="2219"/>
                  <a:pt x="2521" y="2219"/>
                </a:cubicBezTo>
                <a:cubicBezTo>
                  <a:pt x="2515" y="2219"/>
                  <a:pt x="2509" y="2219"/>
                  <a:pt x="2503" y="2219"/>
                </a:cubicBezTo>
                <a:cubicBezTo>
                  <a:pt x="2203" y="2219"/>
                  <a:pt x="1831" y="2000"/>
                  <a:pt x="1758" y="1693"/>
                </a:cubicBezTo>
                <a:cubicBezTo>
                  <a:pt x="1677" y="1320"/>
                  <a:pt x="1944" y="1045"/>
                  <a:pt x="2268" y="915"/>
                </a:cubicBezTo>
                <a:cubicBezTo>
                  <a:pt x="2268" y="745"/>
                  <a:pt x="2276" y="567"/>
                  <a:pt x="2276" y="397"/>
                </a:cubicBezTo>
                <a:lnTo>
                  <a:pt x="22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18"/>
          <p:cNvSpPr txBox="1">
            <a:spLocks noGrp="1"/>
          </p:cNvSpPr>
          <p:nvPr>
            <p:ph type="subTitle" idx="1"/>
          </p:nvPr>
        </p:nvSpPr>
        <p:spPr>
          <a:xfrm>
            <a:off x="2185950" y="3121350"/>
            <a:ext cx="4772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18"/>
          <p:cNvSpPr txBox="1">
            <a:spLocks noGrp="1"/>
          </p:cNvSpPr>
          <p:nvPr>
            <p:ph type="title"/>
          </p:nvPr>
        </p:nvSpPr>
        <p:spPr>
          <a:xfrm>
            <a:off x="2185950" y="1601850"/>
            <a:ext cx="4772100" cy="14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2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18"/>
          <p:cNvSpPr/>
          <p:nvPr/>
        </p:nvSpPr>
        <p:spPr>
          <a:xfrm rot="10800000">
            <a:off x="194988" y="730363"/>
            <a:ext cx="544006" cy="934791"/>
          </a:xfrm>
          <a:custGeom>
            <a:avLst/>
            <a:gdLst/>
            <a:ahLst/>
            <a:cxnLst/>
            <a:rect l="l" t="t" r="r" b="b"/>
            <a:pathLst>
              <a:path w="18775" h="32262" extrusionOk="0">
                <a:moveTo>
                  <a:pt x="11539" y="9839"/>
                </a:moveTo>
                <a:cubicBezTo>
                  <a:pt x="11540" y="9839"/>
                  <a:pt x="11541" y="9839"/>
                  <a:pt x="11542" y="9839"/>
                </a:cubicBezTo>
                <a:lnTo>
                  <a:pt x="11542" y="9839"/>
                </a:lnTo>
                <a:cubicBezTo>
                  <a:pt x="11542" y="9839"/>
                  <a:pt x="11543" y="9840"/>
                  <a:pt x="11543" y="9840"/>
                </a:cubicBezTo>
                <a:lnTo>
                  <a:pt x="11543" y="9840"/>
                </a:lnTo>
                <a:cubicBezTo>
                  <a:pt x="11542" y="9839"/>
                  <a:pt x="11540" y="9839"/>
                  <a:pt x="11539" y="9839"/>
                </a:cubicBezTo>
                <a:close/>
                <a:moveTo>
                  <a:pt x="10445" y="9705"/>
                </a:moveTo>
                <a:cubicBezTo>
                  <a:pt x="10662" y="9705"/>
                  <a:pt x="10879" y="9721"/>
                  <a:pt x="11095" y="9752"/>
                </a:cubicBezTo>
                <a:lnTo>
                  <a:pt x="11095" y="9752"/>
                </a:lnTo>
                <a:cubicBezTo>
                  <a:pt x="11229" y="10795"/>
                  <a:pt x="10928" y="11809"/>
                  <a:pt x="10083" y="12588"/>
                </a:cubicBezTo>
                <a:cubicBezTo>
                  <a:pt x="9204" y="13399"/>
                  <a:pt x="7980" y="13766"/>
                  <a:pt x="6789" y="13766"/>
                </a:cubicBezTo>
                <a:cubicBezTo>
                  <a:pt x="6551" y="13766"/>
                  <a:pt x="6314" y="13751"/>
                  <a:pt x="6081" y="13723"/>
                </a:cubicBezTo>
                <a:cubicBezTo>
                  <a:pt x="5889" y="13699"/>
                  <a:pt x="5740" y="13676"/>
                  <a:pt x="5598" y="13647"/>
                </a:cubicBezTo>
                <a:lnTo>
                  <a:pt x="5598" y="13647"/>
                </a:lnTo>
                <a:cubicBezTo>
                  <a:pt x="6034" y="12537"/>
                  <a:pt x="6747" y="11427"/>
                  <a:pt x="7709" y="10660"/>
                </a:cubicBezTo>
                <a:cubicBezTo>
                  <a:pt x="8507" y="10024"/>
                  <a:pt x="9470" y="9705"/>
                  <a:pt x="10445" y="9705"/>
                </a:cubicBezTo>
                <a:close/>
                <a:moveTo>
                  <a:pt x="14564" y="19435"/>
                </a:moveTo>
                <a:lnTo>
                  <a:pt x="14564" y="19435"/>
                </a:lnTo>
                <a:cubicBezTo>
                  <a:pt x="14564" y="19444"/>
                  <a:pt x="14564" y="19453"/>
                  <a:pt x="14564" y="19461"/>
                </a:cubicBezTo>
                <a:lnTo>
                  <a:pt x="14564" y="19461"/>
                </a:lnTo>
                <a:cubicBezTo>
                  <a:pt x="14564" y="19461"/>
                  <a:pt x="14563" y="19461"/>
                  <a:pt x="14563" y="19461"/>
                </a:cubicBezTo>
                <a:lnTo>
                  <a:pt x="14563" y="19461"/>
                </a:lnTo>
                <a:cubicBezTo>
                  <a:pt x="14563" y="19453"/>
                  <a:pt x="14564" y="19445"/>
                  <a:pt x="14564" y="19435"/>
                </a:cubicBezTo>
                <a:close/>
                <a:moveTo>
                  <a:pt x="14428" y="19664"/>
                </a:moveTo>
                <a:lnTo>
                  <a:pt x="14428" y="19664"/>
                </a:lnTo>
                <a:cubicBezTo>
                  <a:pt x="14436" y="19665"/>
                  <a:pt x="14444" y="19667"/>
                  <a:pt x="14452" y="19669"/>
                </a:cubicBezTo>
                <a:cubicBezTo>
                  <a:pt x="14443" y="19667"/>
                  <a:pt x="14435" y="19665"/>
                  <a:pt x="14428" y="19664"/>
                </a:cubicBezTo>
                <a:close/>
                <a:moveTo>
                  <a:pt x="14531" y="19694"/>
                </a:moveTo>
                <a:lnTo>
                  <a:pt x="14531" y="19694"/>
                </a:lnTo>
                <a:cubicBezTo>
                  <a:pt x="14531" y="19694"/>
                  <a:pt x="14531" y="19694"/>
                  <a:pt x="14531" y="19695"/>
                </a:cubicBezTo>
                <a:lnTo>
                  <a:pt x="14531" y="19695"/>
                </a:lnTo>
                <a:cubicBezTo>
                  <a:pt x="14531" y="19696"/>
                  <a:pt x="14530" y="19697"/>
                  <a:pt x="14530" y="19698"/>
                </a:cubicBezTo>
                <a:lnTo>
                  <a:pt x="14530" y="19698"/>
                </a:lnTo>
                <a:cubicBezTo>
                  <a:pt x="14530" y="19697"/>
                  <a:pt x="14530" y="19696"/>
                  <a:pt x="14531" y="19694"/>
                </a:cubicBezTo>
                <a:close/>
                <a:moveTo>
                  <a:pt x="14779" y="19781"/>
                </a:moveTo>
                <a:cubicBezTo>
                  <a:pt x="14780" y="19781"/>
                  <a:pt x="14781" y="19782"/>
                  <a:pt x="14782" y="19782"/>
                </a:cubicBezTo>
                <a:lnTo>
                  <a:pt x="14782" y="19782"/>
                </a:lnTo>
                <a:cubicBezTo>
                  <a:pt x="14814" y="19800"/>
                  <a:pt x="14847" y="19818"/>
                  <a:pt x="14880" y="19835"/>
                </a:cubicBezTo>
                <a:lnTo>
                  <a:pt x="14880" y="19835"/>
                </a:lnTo>
                <a:cubicBezTo>
                  <a:pt x="14885" y="19839"/>
                  <a:pt x="14888" y="19841"/>
                  <a:pt x="14887" y="19841"/>
                </a:cubicBezTo>
                <a:cubicBezTo>
                  <a:pt x="14883" y="19841"/>
                  <a:pt x="14854" y="19826"/>
                  <a:pt x="14779" y="19781"/>
                </a:cubicBezTo>
                <a:close/>
                <a:moveTo>
                  <a:pt x="5402" y="20224"/>
                </a:moveTo>
                <a:lnTo>
                  <a:pt x="5402" y="20224"/>
                </a:lnTo>
                <a:cubicBezTo>
                  <a:pt x="5403" y="20227"/>
                  <a:pt x="5404" y="20230"/>
                  <a:pt x="5405" y="20233"/>
                </a:cubicBezTo>
                <a:cubicBezTo>
                  <a:pt x="5404" y="20229"/>
                  <a:pt x="5403" y="20227"/>
                  <a:pt x="5402" y="20224"/>
                </a:cubicBezTo>
                <a:close/>
                <a:moveTo>
                  <a:pt x="6201" y="21492"/>
                </a:moveTo>
                <a:cubicBezTo>
                  <a:pt x="6209" y="21500"/>
                  <a:pt x="6216" y="21507"/>
                  <a:pt x="6220" y="21512"/>
                </a:cubicBezTo>
                <a:lnTo>
                  <a:pt x="6220" y="21512"/>
                </a:lnTo>
                <a:cubicBezTo>
                  <a:pt x="6211" y="21507"/>
                  <a:pt x="6204" y="21503"/>
                  <a:pt x="6203" y="21503"/>
                </a:cubicBezTo>
                <a:lnTo>
                  <a:pt x="6203" y="21503"/>
                </a:lnTo>
                <a:cubicBezTo>
                  <a:pt x="6201" y="21503"/>
                  <a:pt x="6207" y="21509"/>
                  <a:pt x="6227" y="21522"/>
                </a:cubicBezTo>
                <a:lnTo>
                  <a:pt x="6227" y="21522"/>
                </a:lnTo>
                <a:cubicBezTo>
                  <a:pt x="6227" y="21521"/>
                  <a:pt x="6224" y="21517"/>
                  <a:pt x="6220" y="21512"/>
                </a:cubicBezTo>
                <a:lnTo>
                  <a:pt x="6220" y="21512"/>
                </a:lnTo>
                <a:cubicBezTo>
                  <a:pt x="6225" y="21514"/>
                  <a:pt x="6229" y="21517"/>
                  <a:pt x="6235" y="21520"/>
                </a:cubicBezTo>
                <a:lnTo>
                  <a:pt x="6235" y="21520"/>
                </a:lnTo>
                <a:cubicBezTo>
                  <a:pt x="6221" y="21509"/>
                  <a:pt x="6209" y="21499"/>
                  <a:pt x="6201" y="21492"/>
                </a:cubicBezTo>
                <a:close/>
                <a:moveTo>
                  <a:pt x="6375" y="21627"/>
                </a:moveTo>
                <a:lnTo>
                  <a:pt x="6375" y="21627"/>
                </a:lnTo>
                <a:cubicBezTo>
                  <a:pt x="6416" y="21647"/>
                  <a:pt x="6467" y="21686"/>
                  <a:pt x="6462" y="21686"/>
                </a:cubicBezTo>
                <a:cubicBezTo>
                  <a:pt x="6459" y="21686"/>
                  <a:pt x="6435" y="21671"/>
                  <a:pt x="6375" y="21627"/>
                </a:cubicBezTo>
                <a:close/>
                <a:moveTo>
                  <a:pt x="13539" y="19563"/>
                </a:moveTo>
                <a:cubicBezTo>
                  <a:pt x="13800" y="19563"/>
                  <a:pt x="14065" y="19593"/>
                  <a:pt x="14362" y="19651"/>
                </a:cubicBezTo>
                <a:lnTo>
                  <a:pt x="14362" y="19651"/>
                </a:lnTo>
                <a:cubicBezTo>
                  <a:pt x="14361" y="19651"/>
                  <a:pt x="14361" y="19650"/>
                  <a:pt x="14360" y="19650"/>
                </a:cubicBezTo>
                <a:lnTo>
                  <a:pt x="14360" y="19650"/>
                </a:lnTo>
                <a:cubicBezTo>
                  <a:pt x="14356" y="19650"/>
                  <a:pt x="14474" y="19677"/>
                  <a:pt x="14524" y="19692"/>
                </a:cubicBezTo>
                <a:lnTo>
                  <a:pt x="14524" y="19692"/>
                </a:lnTo>
                <a:cubicBezTo>
                  <a:pt x="14500" y="19721"/>
                  <a:pt x="14430" y="19855"/>
                  <a:pt x="14394" y="19897"/>
                </a:cubicBezTo>
                <a:cubicBezTo>
                  <a:pt x="14302" y="20001"/>
                  <a:pt x="14196" y="20094"/>
                  <a:pt x="14081" y="20172"/>
                </a:cubicBezTo>
                <a:cubicBezTo>
                  <a:pt x="13177" y="20806"/>
                  <a:pt x="12056" y="21269"/>
                  <a:pt x="11014" y="21622"/>
                </a:cubicBezTo>
                <a:cubicBezTo>
                  <a:pt x="10687" y="21733"/>
                  <a:pt x="10331" y="21835"/>
                  <a:pt x="9972" y="21917"/>
                </a:cubicBezTo>
                <a:lnTo>
                  <a:pt x="9972" y="21917"/>
                </a:lnTo>
                <a:cubicBezTo>
                  <a:pt x="10122" y="21614"/>
                  <a:pt x="10301" y="21325"/>
                  <a:pt x="10516" y="21055"/>
                </a:cubicBezTo>
                <a:cubicBezTo>
                  <a:pt x="11024" y="20420"/>
                  <a:pt x="11687" y="19956"/>
                  <a:pt x="12469" y="19729"/>
                </a:cubicBezTo>
                <a:cubicBezTo>
                  <a:pt x="12861" y="19615"/>
                  <a:pt x="13196" y="19563"/>
                  <a:pt x="13539" y="19563"/>
                </a:cubicBezTo>
                <a:close/>
                <a:moveTo>
                  <a:pt x="11319" y="30029"/>
                </a:moveTo>
                <a:cubicBezTo>
                  <a:pt x="11321" y="30030"/>
                  <a:pt x="11324" y="30031"/>
                  <a:pt x="11326" y="30033"/>
                </a:cubicBezTo>
                <a:lnTo>
                  <a:pt x="11326" y="30033"/>
                </a:lnTo>
                <a:cubicBezTo>
                  <a:pt x="11324" y="30031"/>
                  <a:pt x="11321" y="30030"/>
                  <a:pt x="11319" y="30029"/>
                </a:cubicBezTo>
                <a:close/>
                <a:moveTo>
                  <a:pt x="11354" y="30050"/>
                </a:moveTo>
                <a:cubicBezTo>
                  <a:pt x="11371" y="30061"/>
                  <a:pt x="11384" y="30070"/>
                  <a:pt x="11384" y="30070"/>
                </a:cubicBezTo>
                <a:cubicBezTo>
                  <a:pt x="11384" y="30070"/>
                  <a:pt x="11376" y="30064"/>
                  <a:pt x="11354" y="30050"/>
                </a:cubicBezTo>
                <a:close/>
                <a:moveTo>
                  <a:pt x="7317" y="0"/>
                </a:moveTo>
                <a:cubicBezTo>
                  <a:pt x="7270" y="0"/>
                  <a:pt x="7223" y="6"/>
                  <a:pt x="7178" y="18"/>
                </a:cubicBezTo>
                <a:lnTo>
                  <a:pt x="7180" y="16"/>
                </a:lnTo>
                <a:lnTo>
                  <a:pt x="7180" y="16"/>
                </a:lnTo>
                <a:cubicBezTo>
                  <a:pt x="5272" y="516"/>
                  <a:pt x="3590" y="2046"/>
                  <a:pt x="2379" y="3540"/>
                </a:cubicBezTo>
                <a:cubicBezTo>
                  <a:pt x="1125" y="5085"/>
                  <a:pt x="1" y="7133"/>
                  <a:pt x="354" y="9187"/>
                </a:cubicBezTo>
                <a:cubicBezTo>
                  <a:pt x="528" y="10208"/>
                  <a:pt x="1128" y="11231"/>
                  <a:pt x="1751" y="12044"/>
                </a:cubicBezTo>
                <a:cubicBezTo>
                  <a:pt x="2202" y="12632"/>
                  <a:pt x="2716" y="13169"/>
                  <a:pt x="3288" y="13637"/>
                </a:cubicBezTo>
                <a:lnTo>
                  <a:pt x="3288" y="13637"/>
                </a:lnTo>
                <a:cubicBezTo>
                  <a:pt x="3104" y="14426"/>
                  <a:pt x="3013" y="15234"/>
                  <a:pt x="3009" y="16020"/>
                </a:cubicBezTo>
                <a:cubicBezTo>
                  <a:pt x="2996" y="18411"/>
                  <a:pt x="3836" y="20793"/>
                  <a:pt x="5734" y="22337"/>
                </a:cubicBezTo>
                <a:cubicBezTo>
                  <a:pt x="6244" y="22751"/>
                  <a:pt x="6803" y="23099"/>
                  <a:pt x="7400" y="23354"/>
                </a:cubicBezTo>
                <a:lnTo>
                  <a:pt x="7400" y="23354"/>
                </a:lnTo>
                <a:cubicBezTo>
                  <a:pt x="7276" y="25244"/>
                  <a:pt x="7763" y="27144"/>
                  <a:pt x="8821" y="28743"/>
                </a:cubicBezTo>
                <a:cubicBezTo>
                  <a:pt x="10106" y="30685"/>
                  <a:pt x="12297" y="32262"/>
                  <a:pt x="14686" y="32262"/>
                </a:cubicBezTo>
                <a:cubicBezTo>
                  <a:pt x="14772" y="32262"/>
                  <a:pt x="14859" y="32260"/>
                  <a:pt x="14945" y="32256"/>
                </a:cubicBezTo>
                <a:cubicBezTo>
                  <a:pt x="16208" y="32195"/>
                  <a:pt x="17351" y="31684"/>
                  <a:pt x="18385" y="30981"/>
                </a:cubicBezTo>
                <a:cubicBezTo>
                  <a:pt x="18775" y="30716"/>
                  <a:pt x="17560" y="29348"/>
                  <a:pt x="16835" y="29348"/>
                </a:cubicBezTo>
                <a:cubicBezTo>
                  <a:pt x="16743" y="29348"/>
                  <a:pt x="16660" y="29370"/>
                  <a:pt x="16588" y="29418"/>
                </a:cubicBezTo>
                <a:cubicBezTo>
                  <a:pt x="15622" y="30074"/>
                  <a:pt x="14460" y="30554"/>
                  <a:pt x="13283" y="30554"/>
                </a:cubicBezTo>
                <a:cubicBezTo>
                  <a:pt x="12954" y="30554"/>
                  <a:pt x="12623" y="30517"/>
                  <a:pt x="12295" y="30434"/>
                </a:cubicBezTo>
                <a:cubicBezTo>
                  <a:pt x="12025" y="30369"/>
                  <a:pt x="11765" y="30270"/>
                  <a:pt x="11519" y="30139"/>
                </a:cubicBezTo>
                <a:cubicBezTo>
                  <a:pt x="11459" y="30108"/>
                  <a:pt x="11400" y="30075"/>
                  <a:pt x="11341" y="30042"/>
                </a:cubicBezTo>
                <a:lnTo>
                  <a:pt x="11341" y="30042"/>
                </a:lnTo>
                <a:cubicBezTo>
                  <a:pt x="11325" y="30031"/>
                  <a:pt x="11303" y="30016"/>
                  <a:pt x="11274" y="29997"/>
                </a:cubicBezTo>
                <a:cubicBezTo>
                  <a:pt x="11210" y="29954"/>
                  <a:pt x="11148" y="29909"/>
                  <a:pt x="11086" y="29863"/>
                </a:cubicBezTo>
                <a:lnTo>
                  <a:pt x="11086" y="29863"/>
                </a:lnTo>
                <a:cubicBezTo>
                  <a:pt x="11131" y="29896"/>
                  <a:pt x="11150" y="29909"/>
                  <a:pt x="11151" y="29909"/>
                </a:cubicBezTo>
                <a:cubicBezTo>
                  <a:pt x="11155" y="29909"/>
                  <a:pt x="10984" y="29777"/>
                  <a:pt x="10976" y="29768"/>
                </a:cubicBezTo>
                <a:cubicBezTo>
                  <a:pt x="10678" y="29509"/>
                  <a:pt x="10327" y="29073"/>
                  <a:pt x="10027" y="28493"/>
                </a:cubicBezTo>
                <a:cubicBezTo>
                  <a:pt x="9337" y="27155"/>
                  <a:pt x="9166" y="25627"/>
                  <a:pt x="9349" y="24145"/>
                </a:cubicBezTo>
                <a:cubicBezTo>
                  <a:pt x="9363" y="24036"/>
                  <a:pt x="9378" y="23928"/>
                  <a:pt x="9396" y="23820"/>
                </a:cubicBezTo>
                <a:lnTo>
                  <a:pt x="9396" y="23820"/>
                </a:lnTo>
                <a:cubicBezTo>
                  <a:pt x="9512" y="23826"/>
                  <a:pt x="9629" y="23829"/>
                  <a:pt x="9745" y="23829"/>
                </a:cubicBezTo>
                <a:cubicBezTo>
                  <a:pt x="11066" y="23829"/>
                  <a:pt x="12368" y="23457"/>
                  <a:pt x="13576" y="22940"/>
                </a:cubicBezTo>
                <a:cubicBezTo>
                  <a:pt x="14372" y="22599"/>
                  <a:pt x="15249" y="22217"/>
                  <a:pt x="15944" y="21691"/>
                </a:cubicBezTo>
                <a:cubicBezTo>
                  <a:pt x="16239" y="21468"/>
                  <a:pt x="16470" y="21138"/>
                  <a:pt x="16465" y="20755"/>
                </a:cubicBezTo>
                <a:cubicBezTo>
                  <a:pt x="16457" y="20086"/>
                  <a:pt x="15923" y="19490"/>
                  <a:pt x="15455" y="19074"/>
                </a:cubicBezTo>
                <a:cubicBezTo>
                  <a:pt x="14955" y="18630"/>
                  <a:pt x="14369" y="18295"/>
                  <a:pt x="13731" y="18092"/>
                </a:cubicBezTo>
                <a:cubicBezTo>
                  <a:pt x="13237" y="17937"/>
                  <a:pt x="12713" y="17854"/>
                  <a:pt x="12191" y="17854"/>
                </a:cubicBezTo>
                <a:cubicBezTo>
                  <a:pt x="11512" y="17854"/>
                  <a:pt x="10835" y="17993"/>
                  <a:pt x="10226" y="18295"/>
                </a:cubicBezTo>
                <a:cubicBezTo>
                  <a:pt x="8798" y="19001"/>
                  <a:pt x="7985" y="20364"/>
                  <a:pt x="7622" y="21880"/>
                </a:cubicBezTo>
                <a:cubicBezTo>
                  <a:pt x="7609" y="21936"/>
                  <a:pt x="7596" y="21993"/>
                  <a:pt x="7583" y="22050"/>
                </a:cubicBezTo>
                <a:lnTo>
                  <a:pt x="7583" y="22050"/>
                </a:lnTo>
                <a:cubicBezTo>
                  <a:pt x="7518" y="22040"/>
                  <a:pt x="7454" y="22029"/>
                  <a:pt x="7389" y="22017"/>
                </a:cubicBezTo>
                <a:cubicBezTo>
                  <a:pt x="7357" y="22011"/>
                  <a:pt x="7203" y="21972"/>
                  <a:pt x="7196" y="21972"/>
                </a:cubicBezTo>
                <a:lnTo>
                  <a:pt x="7196" y="21972"/>
                </a:lnTo>
                <a:cubicBezTo>
                  <a:pt x="7194" y="21972"/>
                  <a:pt x="7207" y="21976"/>
                  <a:pt x="7243" y="21987"/>
                </a:cubicBezTo>
                <a:lnTo>
                  <a:pt x="7243" y="21987"/>
                </a:lnTo>
                <a:cubicBezTo>
                  <a:pt x="7181" y="21970"/>
                  <a:pt x="7118" y="21953"/>
                  <a:pt x="7057" y="21932"/>
                </a:cubicBezTo>
                <a:cubicBezTo>
                  <a:pt x="6983" y="21908"/>
                  <a:pt x="6913" y="21886"/>
                  <a:pt x="6843" y="21859"/>
                </a:cubicBezTo>
                <a:cubicBezTo>
                  <a:pt x="6797" y="21842"/>
                  <a:pt x="6737" y="21816"/>
                  <a:pt x="6699" y="21799"/>
                </a:cubicBezTo>
                <a:lnTo>
                  <a:pt x="6699" y="21799"/>
                </a:lnTo>
                <a:cubicBezTo>
                  <a:pt x="6593" y="21738"/>
                  <a:pt x="6481" y="21664"/>
                  <a:pt x="6372" y="21625"/>
                </a:cubicBezTo>
                <a:lnTo>
                  <a:pt x="6372" y="21625"/>
                </a:lnTo>
                <a:cubicBezTo>
                  <a:pt x="6367" y="21622"/>
                  <a:pt x="6362" y="21618"/>
                  <a:pt x="6357" y="21614"/>
                </a:cubicBezTo>
                <a:cubicBezTo>
                  <a:pt x="6355" y="21613"/>
                  <a:pt x="6353" y="21612"/>
                  <a:pt x="6352" y="21610"/>
                </a:cubicBezTo>
                <a:lnTo>
                  <a:pt x="6352" y="21610"/>
                </a:lnTo>
                <a:cubicBezTo>
                  <a:pt x="6354" y="21614"/>
                  <a:pt x="6354" y="21617"/>
                  <a:pt x="6352" y="21619"/>
                </a:cubicBezTo>
                <a:cubicBezTo>
                  <a:pt x="6352" y="21619"/>
                  <a:pt x="6352" y="21619"/>
                  <a:pt x="6352" y="21619"/>
                </a:cubicBezTo>
                <a:cubicBezTo>
                  <a:pt x="6351" y="21619"/>
                  <a:pt x="6313" y="21588"/>
                  <a:pt x="6275" y="21555"/>
                </a:cubicBezTo>
                <a:lnTo>
                  <a:pt x="6275" y="21555"/>
                </a:lnTo>
                <a:cubicBezTo>
                  <a:pt x="6301" y="21572"/>
                  <a:pt x="6327" y="21592"/>
                  <a:pt x="6352" y="21610"/>
                </a:cubicBezTo>
                <a:lnTo>
                  <a:pt x="6352" y="21610"/>
                </a:lnTo>
                <a:cubicBezTo>
                  <a:pt x="6340" y="21589"/>
                  <a:pt x="6275" y="21545"/>
                  <a:pt x="6235" y="21520"/>
                </a:cubicBezTo>
                <a:lnTo>
                  <a:pt x="6235" y="21520"/>
                </a:lnTo>
                <a:cubicBezTo>
                  <a:pt x="6247" y="21531"/>
                  <a:pt x="6261" y="21543"/>
                  <a:pt x="6275" y="21555"/>
                </a:cubicBezTo>
                <a:lnTo>
                  <a:pt x="6275" y="21555"/>
                </a:lnTo>
                <a:cubicBezTo>
                  <a:pt x="6274" y="21554"/>
                  <a:pt x="6272" y="21553"/>
                  <a:pt x="6271" y="21552"/>
                </a:cubicBezTo>
                <a:cubicBezTo>
                  <a:pt x="6252" y="21540"/>
                  <a:pt x="6237" y="21530"/>
                  <a:pt x="6227" y="21522"/>
                </a:cubicBezTo>
                <a:lnTo>
                  <a:pt x="6227" y="21522"/>
                </a:lnTo>
                <a:cubicBezTo>
                  <a:pt x="6227" y="21523"/>
                  <a:pt x="6226" y="21523"/>
                  <a:pt x="6226" y="21523"/>
                </a:cubicBezTo>
                <a:cubicBezTo>
                  <a:pt x="6226" y="21524"/>
                  <a:pt x="6225" y="21524"/>
                  <a:pt x="6224" y="21524"/>
                </a:cubicBezTo>
                <a:cubicBezTo>
                  <a:pt x="6214" y="21524"/>
                  <a:pt x="6180" y="21488"/>
                  <a:pt x="6139" y="21440"/>
                </a:cubicBezTo>
                <a:lnTo>
                  <a:pt x="6139" y="21440"/>
                </a:lnTo>
                <a:cubicBezTo>
                  <a:pt x="6153" y="21451"/>
                  <a:pt x="6170" y="21466"/>
                  <a:pt x="6191" y="21483"/>
                </a:cubicBezTo>
                <a:cubicBezTo>
                  <a:pt x="6193" y="21485"/>
                  <a:pt x="6196" y="21488"/>
                  <a:pt x="6201" y="21492"/>
                </a:cubicBezTo>
                <a:lnTo>
                  <a:pt x="6201" y="21492"/>
                </a:lnTo>
                <a:cubicBezTo>
                  <a:pt x="6181" y="21472"/>
                  <a:pt x="6152" y="21447"/>
                  <a:pt x="6130" y="21428"/>
                </a:cubicBezTo>
                <a:lnTo>
                  <a:pt x="6130" y="21428"/>
                </a:lnTo>
                <a:cubicBezTo>
                  <a:pt x="6133" y="21432"/>
                  <a:pt x="6136" y="21436"/>
                  <a:pt x="6139" y="21440"/>
                </a:cubicBezTo>
                <a:lnTo>
                  <a:pt x="6139" y="21440"/>
                </a:lnTo>
                <a:cubicBezTo>
                  <a:pt x="6107" y="21412"/>
                  <a:pt x="6095" y="21402"/>
                  <a:pt x="6096" y="21402"/>
                </a:cubicBezTo>
                <a:lnTo>
                  <a:pt x="6096" y="21402"/>
                </a:lnTo>
                <a:cubicBezTo>
                  <a:pt x="6097" y="21402"/>
                  <a:pt x="6111" y="21413"/>
                  <a:pt x="6130" y="21428"/>
                </a:cubicBezTo>
                <a:lnTo>
                  <a:pt x="6130" y="21428"/>
                </a:lnTo>
                <a:cubicBezTo>
                  <a:pt x="6052" y="21336"/>
                  <a:pt x="5957" y="21209"/>
                  <a:pt x="5955" y="21209"/>
                </a:cubicBezTo>
                <a:lnTo>
                  <a:pt x="5955" y="21209"/>
                </a:lnTo>
                <a:cubicBezTo>
                  <a:pt x="5954" y="21209"/>
                  <a:pt x="5981" y="21246"/>
                  <a:pt x="6052" y="21346"/>
                </a:cubicBezTo>
                <a:lnTo>
                  <a:pt x="6052" y="21346"/>
                </a:lnTo>
                <a:cubicBezTo>
                  <a:pt x="5961" y="21219"/>
                  <a:pt x="5865" y="21095"/>
                  <a:pt x="5776" y="20966"/>
                </a:cubicBezTo>
                <a:cubicBezTo>
                  <a:pt x="5773" y="20962"/>
                  <a:pt x="5770" y="20958"/>
                  <a:pt x="5767" y="20954"/>
                </a:cubicBezTo>
                <a:lnTo>
                  <a:pt x="5767" y="20954"/>
                </a:lnTo>
                <a:cubicBezTo>
                  <a:pt x="5767" y="20953"/>
                  <a:pt x="5767" y="20952"/>
                  <a:pt x="5766" y="20952"/>
                </a:cubicBezTo>
                <a:cubicBezTo>
                  <a:pt x="5726" y="20872"/>
                  <a:pt x="5677" y="20795"/>
                  <a:pt x="5633" y="20715"/>
                </a:cubicBezTo>
                <a:cubicBezTo>
                  <a:pt x="5566" y="20586"/>
                  <a:pt x="5504" y="20453"/>
                  <a:pt x="5443" y="20320"/>
                </a:cubicBezTo>
                <a:cubicBezTo>
                  <a:pt x="5403" y="20231"/>
                  <a:pt x="5389" y="20194"/>
                  <a:pt x="5389" y="20194"/>
                </a:cubicBezTo>
                <a:lnTo>
                  <a:pt x="5389" y="20194"/>
                </a:lnTo>
                <a:cubicBezTo>
                  <a:pt x="5390" y="20194"/>
                  <a:pt x="5394" y="20204"/>
                  <a:pt x="5402" y="20224"/>
                </a:cubicBezTo>
                <a:lnTo>
                  <a:pt x="5402" y="20224"/>
                </a:lnTo>
                <a:cubicBezTo>
                  <a:pt x="5371" y="20140"/>
                  <a:pt x="5339" y="20055"/>
                  <a:pt x="5311" y="19969"/>
                </a:cubicBezTo>
                <a:cubicBezTo>
                  <a:pt x="5204" y="19653"/>
                  <a:pt x="5119" y="19330"/>
                  <a:pt x="5055" y="19003"/>
                </a:cubicBezTo>
                <a:cubicBezTo>
                  <a:pt x="5023" y="18840"/>
                  <a:pt x="4994" y="18677"/>
                  <a:pt x="4972" y="18512"/>
                </a:cubicBezTo>
                <a:cubicBezTo>
                  <a:pt x="4950" y="18370"/>
                  <a:pt x="4935" y="18228"/>
                  <a:pt x="4927" y="18086"/>
                </a:cubicBezTo>
                <a:cubicBezTo>
                  <a:pt x="4852" y="16991"/>
                  <a:pt x="4951" y="15894"/>
                  <a:pt x="5219" y="14834"/>
                </a:cubicBezTo>
                <a:lnTo>
                  <a:pt x="5219" y="14834"/>
                </a:lnTo>
                <a:cubicBezTo>
                  <a:pt x="6150" y="15248"/>
                  <a:pt x="7154" y="15482"/>
                  <a:pt x="8171" y="15482"/>
                </a:cubicBezTo>
                <a:cubicBezTo>
                  <a:pt x="8537" y="15482"/>
                  <a:pt x="8905" y="15452"/>
                  <a:pt x="9271" y="15389"/>
                </a:cubicBezTo>
                <a:cubicBezTo>
                  <a:pt x="10600" y="15160"/>
                  <a:pt x="11976" y="14429"/>
                  <a:pt x="12623" y="13197"/>
                </a:cubicBezTo>
                <a:cubicBezTo>
                  <a:pt x="12955" y="12569"/>
                  <a:pt x="13097" y="11858"/>
                  <a:pt x="13033" y="11151"/>
                </a:cubicBezTo>
                <a:cubicBezTo>
                  <a:pt x="13000" y="10731"/>
                  <a:pt x="12912" y="10318"/>
                  <a:pt x="12773" y="9921"/>
                </a:cubicBezTo>
                <a:cubicBezTo>
                  <a:pt x="12485" y="9107"/>
                  <a:pt x="11837" y="8590"/>
                  <a:pt x="11032" y="8326"/>
                </a:cubicBezTo>
                <a:cubicBezTo>
                  <a:pt x="10393" y="8117"/>
                  <a:pt x="9751" y="8011"/>
                  <a:pt x="9124" y="8011"/>
                </a:cubicBezTo>
                <a:cubicBezTo>
                  <a:pt x="7607" y="8011"/>
                  <a:pt x="6181" y="8630"/>
                  <a:pt x="5109" y="9884"/>
                </a:cubicBezTo>
                <a:cubicBezTo>
                  <a:pt x="4429" y="10679"/>
                  <a:pt x="3921" y="11627"/>
                  <a:pt x="3574" y="12637"/>
                </a:cubicBezTo>
                <a:lnTo>
                  <a:pt x="3574" y="12637"/>
                </a:lnTo>
                <a:cubicBezTo>
                  <a:pt x="3538" y="12600"/>
                  <a:pt x="3485" y="12547"/>
                  <a:pt x="3474" y="12536"/>
                </a:cubicBezTo>
                <a:cubicBezTo>
                  <a:pt x="3403" y="12462"/>
                  <a:pt x="3336" y="12387"/>
                  <a:pt x="3269" y="12312"/>
                </a:cubicBezTo>
                <a:cubicBezTo>
                  <a:pt x="3213" y="12247"/>
                  <a:pt x="3194" y="12226"/>
                  <a:pt x="3195" y="12226"/>
                </a:cubicBezTo>
                <a:lnTo>
                  <a:pt x="3195" y="12226"/>
                </a:lnTo>
                <a:cubicBezTo>
                  <a:pt x="3196" y="12226"/>
                  <a:pt x="3239" y="12275"/>
                  <a:pt x="3256" y="12296"/>
                </a:cubicBezTo>
                <a:cubicBezTo>
                  <a:pt x="3224" y="12256"/>
                  <a:pt x="3192" y="12215"/>
                  <a:pt x="3161" y="12173"/>
                </a:cubicBezTo>
                <a:cubicBezTo>
                  <a:pt x="2993" y="11945"/>
                  <a:pt x="2900" y="11810"/>
                  <a:pt x="2791" y="11622"/>
                </a:cubicBezTo>
                <a:cubicBezTo>
                  <a:pt x="2309" y="10774"/>
                  <a:pt x="2084" y="9961"/>
                  <a:pt x="2236" y="8984"/>
                </a:cubicBezTo>
                <a:cubicBezTo>
                  <a:pt x="2400" y="7936"/>
                  <a:pt x="2875" y="6967"/>
                  <a:pt x="3451" y="6088"/>
                </a:cubicBezTo>
                <a:cubicBezTo>
                  <a:pt x="4145" y="5039"/>
                  <a:pt x="4988" y="4098"/>
                  <a:pt x="5955" y="3292"/>
                </a:cubicBezTo>
                <a:cubicBezTo>
                  <a:pt x="6776" y="2607"/>
                  <a:pt x="7699" y="1987"/>
                  <a:pt x="8744" y="1716"/>
                </a:cubicBezTo>
                <a:cubicBezTo>
                  <a:pt x="9204" y="1596"/>
                  <a:pt x="8642" y="883"/>
                  <a:pt x="8499" y="728"/>
                </a:cubicBezTo>
                <a:cubicBezTo>
                  <a:pt x="8254" y="463"/>
                  <a:pt x="7751" y="0"/>
                  <a:pt x="7317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18"/>
          <p:cNvSpPr/>
          <p:nvPr/>
        </p:nvSpPr>
        <p:spPr>
          <a:xfrm rot="10800000">
            <a:off x="8056863" y="4410687"/>
            <a:ext cx="520101" cy="621050"/>
          </a:xfrm>
          <a:custGeom>
            <a:avLst/>
            <a:gdLst/>
            <a:ahLst/>
            <a:cxnLst/>
            <a:rect l="l" t="t" r="r" b="b"/>
            <a:pathLst>
              <a:path w="17950" h="21434" extrusionOk="0">
                <a:moveTo>
                  <a:pt x="2976" y="8256"/>
                </a:moveTo>
                <a:cubicBezTo>
                  <a:pt x="2979" y="8259"/>
                  <a:pt x="2982" y="8262"/>
                  <a:pt x="2984" y="8264"/>
                </a:cubicBezTo>
                <a:lnTo>
                  <a:pt x="2984" y="8264"/>
                </a:lnTo>
                <a:cubicBezTo>
                  <a:pt x="2984" y="8264"/>
                  <a:pt x="2984" y="8264"/>
                  <a:pt x="2985" y="8264"/>
                </a:cubicBezTo>
                <a:lnTo>
                  <a:pt x="2985" y="8264"/>
                </a:lnTo>
                <a:cubicBezTo>
                  <a:pt x="2982" y="8262"/>
                  <a:pt x="2979" y="8259"/>
                  <a:pt x="2977" y="8256"/>
                </a:cubicBezTo>
                <a:lnTo>
                  <a:pt x="2977" y="8256"/>
                </a:lnTo>
                <a:cubicBezTo>
                  <a:pt x="2977" y="8256"/>
                  <a:pt x="2976" y="8256"/>
                  <a:pt x="2976" y="8256"/>
                </a:cubicBezTo>
                <a:close/>
                <a:moveTo>
                  <a:pt x="3070" y="8354"/>
                </a:moveTo>
                <a:cubicBezTo>
                  <a:pt x="3094" y="8379"/>
                  <a:pt x="3108" y="8396"/>
                  <a:pt x="3108" y="8396"/>
                </a:cubicBezTo>
                <a:cubicBezTo>
                  <a:pt x="3108" y="8396"/>
                  <a:pt x="3097" y="8384"/>
                  <a:pt x="3070" y="8354"/>
                </a:cubicBezTo>
                <a:close/>
                <a:moveTo>
                  <a:pt x="14914" y="16791"/>
                </a:moveTo>
                <a:cubicBezTo>
                  <a:pt x="14927" y="16804"/>
                  <a:pt x="14940" y="16817"/>
                  <a:pt x="14954" y="16830"/>
                </a:cubicBezTo>
                <a:cubicBezTo>
                  <a:pt x="15016" y="16891"/>
                  <a:pt x="15037" y="16914"/>
                  <a:pt x="15035" y="16914"/>
                </a:cubicBezTo>
                <a:cubicBezTo>
                  <a:pt x="15032" y="16914"/>
                  <a:pt x="14964" y="16850"/>
                  <a:pt x="14914" y="16791"/>
                </a:cubicBezTo>
                <a:close/>
                <a:moveTo>
                  <a:pt x="1603" y="0"/>
                </a:moveTo>
                <a:cubicBezTo>
                  <a:pt x="1509" y="0"/>
                  <a:pt x="1429" y="45"/>
                  <a:pt x="1378" y="156"/>
                </a:cubicBezTo>
                <a:cubicBezTo>
                  <a:pt x="554" y="1957"/>
                  <a:pt x="1" y="4008"/>
                  <a:pt x="618" y="5958"/>
                </a:cubicBezTo>
                <a:cubicBezTo>
                  <a:pt x="1279" y="8059"/>
                  <a:pt x="2876" y="9752"/>
                  <a:pt x="4635" y="11011"/>
                </a:cubicBezTo>
                <a:cubicBezTo>
                  <a:pt x="6145" y="12091"/>
                  <a:pt x="7866" y="12858"/>
                  <a:pt x="9541" y="13636"/>
                </a:cubicBezTo>
                <a:cubicBezTo>
                  <a:pt x="10380" y="14026"/>
                  <a:pt x="11220" y="14417"/>
                  <a:pt x="12042" y="14844"/>
                </a:cubicBezTo>
                <a:lnTo>
                  <a:pt x="12181" y="14917"/>
                </a:lnTo>
                <a:lnTo>
                  <a:pt x="12181" y="14917"/>
                </a:lnTo>
                <a:cubicBezTo>
                  <a:pt x="12186" y="14919"/>
                  <a:pt x="12191" y="14922"/>
                  <a:pt x="12196" y="14925"/>
                </a:cubicBezTo>
                <a:cubicBezTo>
                  <a:pt x="12299" y="14980"/>
                  <a:pt x="12401" y="15035"/>
                  <a:pt x="12503" y="15093"/>
                </a:cubicBezTo>
                <a:cubicBezTo>
                  <a:pt x="12704" y="15205"/>
                  <a:pt x="12903" y="15321"/>
                  <a:pt x="13101" y="15440"/>
                </a:cubicBezTo>
                <a:cubicBezTo>
                  <a:pt x="13273" y="15543"/>
                  <a:pt x="13444" y="15652"/>
                  <a:pt x="13613" y="15762"/>
                </a:cubicBezTo>
                <a:cubicBezTo>
                  <a:pt x="13708" y="15823"/>
                  <a:pt x="13800" y="15887"/>
                  <a:pt x="13893" y="15949"/>
                </a:cubicBezTo>
                <a:cubicBezTo>
                  <a:pt x="13919" y="15968"/>
                  <a:pt x="14022" y="16041"/>
                  <a:pt x="14088" y="16087"/>
                </a:cubicBezTo>
                <a:lnTo>
                  <a:pt x="14088" y="16087"/>
                </a:lnTo>
                <a:cubicBezTo>
                  <a:pt x="14148" y="16133"/>
                  <a:pt x="14265" y="16220"/>
                  <a:pt x="14291" y="16242"/>
                </a:cubicBezTo>
                <a:cubicBezTo>
                  <a:pt x="14377" y="16309"/>
                  <a:pt x="14460" y="16377"/>
                  <a:pt x="14545" y="16448"/>
                </a:cubicBezTo>
                <a:cubicBezTo>
                  <a:pt x="14570" y="16469"/>
                  <a:pt x="14607" y="16509"/>
                  <a:pt x="14647" y="16550"/>
                </a:cubicBezTo>
                <a:lnTo>
                  <a:pt x="14647" y="16550"/>
                </a:lnTo>
                <a:cubicBezTo>
                  <a:pt x="14648" y="16549"/>
                  <a:pt x="14649" y="16549"/>
                  <a:pt x="14651" y="16549"/>
                </a:cubicBezTo>
                <a:cubicBezTo>
                  <a:pt x="14662" y="16549"/>
                  <a:pt x="14686" y="16564"/>
                  <a:pt x="14727" y="16606"/>
                </a:cubicBezTo>
                <a:cubicBezTo>
                  <a:pt x="14751" y="16631"/>
                  <a:pt x="14776" y="16655"/>
                  <a:pt x="14801" y="16679"/>
                </a:cubicBezTo>
                <a:lnTo>
                  <a:pt x="14801" y="16679"/>
                </a:lnTo>
                <a:cubicBezTo>
                  <a:pt x="14757" y="16659"/>
                  <a:pt x="14699" y="16604"/>
                  <a:pt x="14647" y="16550"/>
                </a:cubicBezTo>
                <a:lnTo>
                  <a:pt x="14647" y="16550"/>
                </a:lnTo>
                <a:cubicBezTo>
                  <a:pt x="14634" y="16562"/>
                  <a:pt x="14695" y="16648"/>
                  <a:pt x="14802" y="16681"/>
                </a:cubicBezTo>
                <a:lnTo>
                  <a:pt x="14802" y="16681"/>
                </a:lnTo>
                <a:cubicBezTo>
                  <a:pt x="14802" y="16680"/>
                  <a:pt x="14801" y="16679"/>
                  <a:pt x="14801" y="16679"/>
                </a:cubicBezTo>
                <a:lnTo>
                  <a:pt x="14801" y="16679"/>
                </a:lnTo>
                <a:cubicBezTo>
                  <a:pt x="14805" y="16681"/>
                  <a:pt x="14810" y="16683"/>
                  <a:pt x="14815" y="16684"/>
                </a:cubicBezTo>
                <a:cubicBezTo>
                  <a:pt x="14811" y="16683"/>
                  <a:pt x="14806" y="16682"/>
                  <a:pt x="14802" y="16681"/>
                </a:cubicBezTo>
                <a:lnTo>
                  <a:pt x="14802" y="16681"/>
                </a:lnTo>
                <a:cubicBezTo>
                  <a:pt x="14819" y="16697"/>
                  <a:pt x="14836" y="16714"/>
                  <a:pt x="14853" y="16730"/>
                </a:cubicBezTo>
                <a:cubicBezTo>
                  <a:pt x="14870" y="16747"/>
                  <a:pt x="14886" y="16763"/>
                  <a:pt x="14902" y="16779"/>
                </a:cubicBezTo>
                <a:lnTo>
                  <a:pt x="14902" y="16779"/>
                </a:lnTo>
                <a:cubicBezTo>
                  <a:pt x="14961" y="16857"/>
                  <a:pt x="15039" y="16929"/>
                  <a:pt x="15101" y="17002"/>
                </a:cubicBezTo>
                <a:cubicBezTo>
                  <a:pt x="15103" y="17005"/>
                  <a:pt x="15105" y="17007"/>
                  <a:pt x="15108" y="17010"/>
                </a:cubicBezTo>
                <a:lnTo>
                  <a:pt x="15108" y="17010"/>
                </a:lnTo>
                <a:cubicBezTo>
                  <a:pt x="15108" y="17010"/>
                  <a:pt x="15108" y="17011"/>
                  <a:pt x="15109" y="17012"/>
                </a:cubicBezTo>
                <a:cubicBezTo>
                  <a:pt x="15122" y="17031"/>
                  <a:pt x="15136" y="17050"/>
                  <a:pt x="15150" y="17070"/>
                </a:cubicBezTo>
                <a:lnTo>
                  <a:pt x="15150" y="17070"/>
                </a:lnTo>
                <a:cubicBezTo>
                  <a:pt x="15148" y="17064"/>
                  <a:pt x="15147" y="17059"/>
                  <a:pt x="15145" y="17053"/>
                </a:cubicBezTo>
                <a:lnTo>
                  <a:pt x="15145" y="17053"/>
                </a:lnTo>
                <a:cubicBezTo>
                  <a:pt x="15145" y="17053"/>
                  <a:pt x="15145" y="17053"/>
                  <a:pt x="15145" y="17053"/>
                </a:cubicBezTo>
                <a:lnTo>
                  <a:pt x="15145" y="17053"/>
                </a:lnTo>
                <a:cubicBezTo>
                  <a:pt x="15147" y="17060"/>
                  <a:pt x="15150" y="17067"/>
                  <a:pt x="15152" y="17074"/>
                </a:cubicBezTo>
                <a:lnTo>
                  <a:pt x="15152" y="17074"/>
                </a:lnTo>
                <a:cubicBezTo>
                  <a:pt x="15164" y="17091"/>
                  <a:pt x="15176" y="17108"/>
                  <a:pt x="15189" y="17125"/>
                </a:cubicBezTo>
                <a:cubicBezTo>
                  <a:pt x="15228" y="17178"/>
                  <a:pt x="15243" y="17212"/>
                  <a:pt x="15243" y="17227"/>
                </a:cubicBezTo>
                <a:lnTo>
                  <a:pt x="15243" y="17227"/>
                </a:lnTo>
                <a:cubicBezTo>
                  <a:pt x="15207" y="17176"/>
                  <a:pt x="15171" y="17122"/>
                  <a:pt x="15152" y="17074"/>
                </a:cubicBezTo>
                <a:lnTo>
                  <a:pt x="15152" y="17074"/>
                </a:lnTo>
                <a:cubicBezTo>
                  <a:pt x="15151" y="17072"/>
                  <a:pt x="15150" y="17071"/>
                  <a:pt x="15150" y="17070"/>
                </a:cubicBezTo>
                <a:lnTo>
                  <a:pt x="15150" y="17070"/>
                </a:lnTo>
                <a:cubicBezTo>
                  <a:pt x="15179" y="17181"/>
                  <a:pt x="15223" y="17235"/>
                  <a:pt x="15238" y="17235"/>
                </a:cubicBezTo>
                <a:cubicBezTo>
                  <a:pt x="15241" y="17235"/>
                  <a:pt x="15243" y="17232"/>
                  <a:pt x="15243" y="17227"/>
                </a:cubicBezTo>
                <a:lnTo>
                  <a:pt x="15243" y="17227"/>
                </a:lnTo>
                <a:cubicBezTo>
                  <a:pt x="15273" y="17269"/>
                  <a:pt x="15303" y="17310"/>
                  <a:pt x="15323" y="17346"/>
                </a:cubicBezTo>
                <a:cubicBezTo>
                  <a:pt x="15341" y="17378"/>
                  <a:pt x="15358" y="17413"/>
                  <a:pt x="15377" y="17446"/>
                </a:cubicBezTo>
                <a:lnTo>
                  <a:pt x="15377" y="17446"/>
                </a:lnTo>
                <a:cubicBezTo>
                  <a:pt x="15421" y="17551"/>
                  <a:pt x="15471" y="17653"/>
                  <a:pt x="15515" y="17758"/>
                </a:cubicBezTo>
                <a:cubicBezTo>
                  <a:pt x="15533" y="17804"/>
                  <a:pt x="15604" y="18008"/>
                  <a:pt x="15607" y="18008"/>
                </a:cubicBezTo>
                <a:cubicBezTo>
                  <a:pt x="15608" y="18008"/>
                  <a:pt x="15601" y="17983"/>
                  <a:pt x="15580" y="17917"/>
                </a:cubicBezTo>
                <a:lnTo>
                  <a:pt x="15580" y="17917"/>
                </a:lnTo>
                <a:cubicBezTo>
                  <a:pt x="15732" y="18397"/>
                  <a:pt x="15828" y="18892"/>
                  <a:pt x="15869" y="19394"/>
                </a:cubicBezTo>
                <a:cubicBezTo>
                  <a:pt x="15923" y="20020"/>
                  <a:pt x="16631" y="20719"/>
                  <a:pt x="17088" y="21093"/>
                </a:cubicBezTo>
                <a:cubicBezTo>
                  <a:pt x="17252" y="21227"/>
                  <a:pt x="17547" y="21434"/>
                  <a:pt x="17741" y="21434"/>
                </a:cubicBezTo>
                <a:cubicBezTo>
                  <a:pt x="17866" y="21434"/>
                  <a:pt x="17950" y="21347"/>
                  <a:pt x="17928" y="21098"/>
                </a:cubicBezTo>
                <a:cubicBezTo>
                  <a:pt x="17561" y="16782"/>
                  <a:pt x="13593" y="13949"/>
                  <a:pt x="10037" y="12192"/>
                </a:cubicBezTo>
                <a:cubicBezTo>
                  <a:pt x="9204" y="11781"/>
                  <a:pt x="8359" y="11398"/>
                  <a:pt x="7520" y="11005"/>
                </a:cubicBezTo>
                <a:cubicBezTo>
                  <a:pt x="7105" y="10810"/>
                  <a:pt x="6691" y="10615"/>
                  <a:pt x="6282" y="10412"/>
                </a:cubicBezTo>
                <a:cubicBezTo>
                  <a:pt x="6086" y="10315"/>
                  <a:pt x="5891" y="10217"/>
                  <a:pt x="5698" y="10117"/>
                </a:cubicBezTo>
                <a:cubicBezTo>
                  <a:pt x="5595" y="10064"/>
                  <a:pt x="5495" y="10011"/>
                  <a:pt x="5394" y="9957"/>
                </a:cubicBezTo>
                <a:lnTo>
                  <a:pt x="5394" y="9957"/>
                </a:lnTo>
                <a:cubicBezTo>
                  <a:pt x="5445" y="9984"/>
                  <a:pt x="5466" y="9995"/>
                  <a:pt x="5466" y="9995"/>
                </a:cubicBezTo>
                <a:cubicBezTo>
                  <a:pt x="5467" y="9995"/>
                  <a:pt x="5267" y="9887"/>
                  <a:pt x="5223" y="9863"/>
                </a:cubicBezTo>
                <a:cubicBezTo>
                  <a:pt x="4862" y="9660"/>
                  <a:pt x="4504" y="9447"/>
                  <a:pt x="4158" y="9219"/>
                </a:cubicBezTo>
                <a:cubicBezTo>
                  <a:pt x="4070" y="9160"/>
                  <a:pt x="3980" y="9101"/>
                  <a:pt x="3894" y="9040"/>
                </a:cubicBezTo>
                <a:cubicBezTo>
                  <a:pt x="3847" y="9007"/>
                  <a:pt x="3694" y="8892"/>
                  <a:pt x="3692" y="8892"/>
                </a:cubicBezTo>
                <a:lnTo>
                  <a:pt x="3692" y="8892"/>
                </a:lnTo>
                <a:cubicBezTo>
                  <a:pt x="3692" y="8892"/>
                  <a:pt x="3692" y="8893"/>
                  <a:pt x="3692" y="8893"/>
                </a:cubicBezTo>
                <a:lnTo>
                  <a:pt x="3692" y="8893"/>
                </a:lnTo>
                <a:cubicBezTo>
                  <a:pt x="3577" y="8804"/>
                  <a:pt x="3463" y="8714"/>
                  <a:pt x="3351" y="8620"/>
                </a:cubicBezTo>
                <a:cubicBezTo>
                  <a:pt x="3314" y="8588"/>
                  <a:pt x="3278" y="8550"/>
                  <a:pt x="3240" y="8515"/>
                </a:cubicBezTo>
                <a:lnTo>
                  <a:pt x="3240" y="8515"/>
                </a:lnTo>
                <a:cubicBezTo>
                  <a:pt x="3286" y="8550"/>
                  <a:pt x="3328" y="8573"/>
                  <a:pt x="3336" y="8573"/>
                </a:cubicBezTo>
                <a:cubicBezTo>
                  <a:pt x="3345" y="8573"/>
                  <a:pt x="3307" y="8541"/>
                  <a:pt x="3173" y="8458"/>
                </a:cubicBezTo>
                <a:lnTo>
                  <a:pt x="3173" y="8458"/>
                </a:lnTo>
                <a:cubicBezTo>
                  <a:pt x="3174" y="8459"/>
                  <a:pt x="3175" y="8460"/>
                  <a:pt x="3177" y="8462"/>
                </a:cubicBezTo>
                <a:cubicBezTo>
                  <a:pt x="3177" y="8462"/>
                  <a:pt x="3177" y="8462"/>
                  <a:pt x="3178" y="8462"/>
                </a:cubicBezTo>
                <a:lnTo>
                  <a:pt x="3178" y="8462"/>
                </a:lnTo>
                <a:cubicBezTo>
                  <a:pt x="3199" y="8478"/>
                  <a:pt x="3220" y="8496"/>
                  <a:pt x="3240" y="8515"/>
                </a:cubicBezTo>
                <a:lnTo>
                  <a:pt x="3240" y="8515"/>
                </a:lnTo>
                <a:cubicBezTo>
                  <a:pt x="3219" y="8500"/>
                  <a:pt x="3197" y="8482"/>
                  <a:pt x="3178" y="8462"/>
                </a:cubicBezTo>
                <a:lnTo>
                  <a:pt x="3178" y="8462"/>
                </a:lnTo>
                <a:cubicBezTo>
                  <a:pt x="3168" y="8456"/>
                  <a:pt x="3159" y="8449"/>
                  <a:pt x="3150" y="8444"/>
                </a:cubicBezTo>
                <a:lnTo>
                  <a:pt x="3150" y="8444"/>
                </a:lnTo>
                <a:cubicBezTo>
                  <a:pt x="3158" y="8448"/>
                  <a:pt x="3165" y="8453"/>
                  <a:pt x="3173" y="8458"/>
                </a:cubicBezTo>
                <a:lnTo>
                  <a:pt x="3173" y="8458"/>
                </a:lnTo>
                <a:cubicBezTo>
                  <a:pt x="3134" y="8419"/>
                  <a:pt x="3096" y="8380"/>
                  <a:pt x="3058" y="8340"/>
                </a:cubicBezTo>
                <a:lnTo>
                  <a:pt x="3058" y="8340"/>
                </a:lnTo>
                <a:cubicBezTo>
                  <a:pt x="3046" y="8326"/>
                  <a:pt x="3031" y="8309"/>
                  <a:pt x="3013" y="8288"/>
                </a:cubicBezTo>
                <a:lnTo>
                  <a:pt x="3013" y="8288"/>
                </a:lnTo>
                <a:cubicBezTo>
                  <a:pt x="2977" y="8229"/>
                  <a:pt x="2931" y="8152"/>
                  <a:pt x="2886" y="8105"/>
                </a:cubicBezTo>
                <a:lnTo>
                  <a:pt x="2886" y="8105"/>
                </a:lnTo>
                <a:cubicBezTo>
                  <a:pt x="2847" y="8032"/>
                  <a:pt x="2793" y="7903"/>
                  <a:pt x="2792" y="7903"/>
                </a:cubicBezTo>
                <a:lnTo>
                  <a:pt x="2792" y="7903"/>
                </a:lnTo>
                <a:cubicBezTo>
                  <a:pt x="2792" y="7903"/>
                  <a:pt x="2809" y="7946"/>
                  <a:pt x="2859" y="8067"/>
                </a:cubicBezTo>
                <a:lnTo>
                  <a:pt x="2859" y="8067"/>
                </a:lnTo>
                <a:cubicBezTo>
                  <a:pt x="2819" y="7971"/>
                  <a:pt x="2770" y="7879"/>
                  <a:pt x="2730" y="7784"/>
                </a:cubicBezTo>
                <a:cubicBezTo>
                  <a:pt x="2710" y="7737"/>
                  <a:pt x="2649" y="7554"/>
                  <a:pt x="2645" y="7554"/>
                </a:cubicBezTo>
                <a:lnTo>
                  <a:pt x="2645" y="7554"/>
                </a:lnTo>
                <a:cubicBezTo>
                  <a:pt x="2644" y="7554"/>
                  <a:pt x="2652" y="7584"/>
                  <a:pt x="2677" y="7665"/>
                </a:cubicBezTo>
                <a:cubicBezTo>
                  <a:pt x="2614" y="7463"/>
                  <a:pt x="2563" y="7260"/>
                  <a:pt x="2522" y="7056"/>
                </a:cubicBezTo>
                <a:cubicBezTo>
                  <a:pt x="2431" y="6580"/>
                  <a:pt x="2420" y="6315"/>
                  <a:pt x="2456" y="5783"/>
                </a:cubicBezTo>
                <a:cubicBezTo>
                  <a:pt x="2539" y="4548"/>
                  <a:pt x="2955" y="3358"/>
                  <a:pt x="3466" y="2241"/>
                </a:cubicBezTo>
                <a:cubicBezTo>
                  <a:pt x="3543" y="2073"/>
                  <a:pt x="3290" y="1635"/>
                  <a:pt x="3226" y="1525"/>
                </a:cubicBezTo>
                <a:cubicBezTo>
                  <a:pt x="3036" y="1191"/>
                  <a:pt x="2776" y="869"/>
                  <a:pt x="2504" y="599"/>
                </a:cubicBezTo>
                <a:cubicBezTo>
                  <a:pt x="2352" y="448"/>
                  <a:pt x="1904" y="0"/>
                  <a:pt x="1603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18"/>
          <p:cNvSpPr/>
          <p:nvPr/>
        </p:nvSpPr>
        <p:spPr>
          <a:xfrm rot="10800000">
            <a:off x="7810615" y="1082890"/>
            <a:ext cx="246230" cy="229772"/>
          </a:xfrm>
          <a:custGeom>
            <a:avLst/>
            <a:gdLst/>
            <a:ahLst/>
            <a:cxnLst/>
            <a:rect l="l" t="t" r="r" b="b"/>
            <a:pathLst>
              <a:path w="8498" h="7930" extrusionOk="0">
                <a:moveTo>
                  <a:pt x="5850" y="1"/>
                </a:moveTo>
                <a:cubicBezTo>
                  <a:pt x="4962" y="1555"/>
                  <a:pt x="3595" y="2685"/>
                  <a:pt x="2149" y="3881"/>
                </a:cubicBezTo>
                <a:cubicBezTo>
                  <a:pt x="1424" y="4482"/>
                  <a:pt x="673" y="5102"/>
                  <a:pt x="0" y="5774"/>
                </a:cubicBezTo>
                <a:lnTo>
                  <a:pt x="2155" y="7929"/>
                </a:lnTo>
                <a:cubicBezTo>
                  <a:pt x="2726" y="7358"/>
                  <a:pt x="3389" y="6811"/>
                  <a:pt x="4092" y="6231"/>
                </a:cubicBezTo>
                <a:cubicBezTo>
                  <a:pt x="5611" y="4974"/>
                  <a:pt x="7333" y="3551"/>
                  <a:pt x="8498" y="1512"/>
                </a:cubicBezTo>
                <a:lnTo>
                  <a:pt x="5850" y="1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63" r:id="rId8"/>
    <p:sldLayoutId id="2147483664" r:id="rId9"/>
    <p:sldLayoutId id="2147483677" r:id="rId10"/>
    <p:sldLayoutId id="214748367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3" name="Google Shape;1323;p36"/>
          <p:cNvGrpSpPr/>
          <p:nvPr/>
        </p:nvGrpSpPr>
        <p:grpSpPr>
          <a:xfrm>
            <a:off x="6948372" y="1807293"/>
            <a:ext cx="732822" cy="694261"/>
            <a:chOff x="7193957" y="3695477"/>
            <a:chExt cx="459623" cy="435437"/>
          </a:xfrm>
        </p:grpSpPr>
        <p:sp>
          <p:nvSpPr>
            <p:cNvPr id="1324" name="Google Shape;1324;p36"/>
            <p:cNvSpPr/>
            <p:nvPr/>
          </p:nvSpPr>
          <p:spPr>
            <a:xfrm>
              <a:off x="7310228" y="4010903"/>
              <a:ext cx="134680" cy="120011"/>
            </a:xfrm>
            <a:custGeom>
              <a:avLst/>
              <a:gdLst/>
              <a:ahLst/>
              <a:cxnLst/>
              <a:rect l="l" t="t" r="r" b="b"/>
              <a:pathLst>
                <a:path w="3856" h="3436" extrusionOk="0">
                  <a:moveTo>
                    <a:pt x="3003" y="1"/>
                  </a:moveTo>
                  <a:cubicBezTo>
                    <a:pt x="2963" y="1"/>
                    <a:pt x="2917" y="9"/>
                    <a:pt x="2863" y="27"/>
                  </a:cubicBezTo>
                  <a:cubicBezTo>
                    <a:pt x="2507" y="144"/>
                    <a:pt x="2141" y="793"/>
                    <a:pt x="1905" y="1078"/>
                  </a:cubicBezTo>
                  <a:cubicBezTo>
                    <a:pt x="1634" y="1403"/>
                    <a:pt x="1366" y="1730"/>
                    <a:pt x="1099" y="2059"/>
                  </a:cubicBezTo>
                  <a:cubicBezTo>
                    <a:pt x="728" y="2514"/>
                    <a:pt x="363" y="2973"/>
                    <a:pt x="1" y="3435"/>
                  </a:cubicBezTo>
                  <a:lnTo>
                    <a:pt x="3856" y="532"/>
                  </a:lnTo>
                  <a:cubicBezTo>
                    <a:pt x="3710" y="435"/>
                    <a:pt x="3564" y="338"/>
                    <a:pt x="3421" y="239"/>
                  </a:cubicBezTo>
                  <a:cubicBezTo>
                    <a:pt x="3232" y="109"/>
                    <a:pt x="3151" y="1"/>
                    <a:pt x="3003" y="1"/>
                  </a:cubicBezTo>
                  <a:close/>
                </a:path>
              </a:pathLst>
            </a:custGeom>
            <a:solidFill>
              <a:srgbClr val="D2D5F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7287754" y="3743572"/>
              <a:ext cx="313230" cy="375401"/>
            </a:xfrm>
            <a:custGeom>
              <a:avLst/>
              <a:gdLst/>
              <a:ahLst/>
              <a:cxnLst/>
              <a:rect l="l" t="t" r="r" b="b"/>
              <a:pathLst>
                <a:path w="8968" h="10748" extrusionOk="0">
                  <a:moveTo>
                    <a:pt x="8967" y="1"/>
                  </a:moveTo>
                  <a:cubicBezTo>
                    <a:pt x="6354" y="1996"/>
                    <a:pt x="3522" y="3704"/>
                    <a:pt x="748" y="5460"/>
                  </a:cubicBezTo>
                  <a:cubicBezTo>
                    <a:pt x="738" y="5494"/>
                    <a:pt x="721" y="5525"/>
                    <a:pt x="699" y="5551"/>
                  </a:cubicBezTo>
                  <a:cubicBezTo>
                    <a:pt x="448" y="7280"/>
                    <a:pt x="215" y="9012"/>
                    <a:pt x="0" y="10747"/>
                  </a:cubicBezTo>
                  <a:cubicBezTo>
                    <a:pt x="529" y="10072"/>
                    <a:pt x="1065" y="9402"/>
                    <a:pt x="1607" y="8737"/>
                  </a:cubicBezTo>
                  <a:cubicBezTo>
                    <a:pt x="1983" y="8278"/>
                    <a:pt x="2363" y="7823"/>
                    <a:pt x="2745" y="7369"/>
                  </a:cubicBezTo>
                  <a:cubicBezTo>
                    <a:pt x="2866" y="7226"/>
                    <a:pt x="3008" y="6987"/>
                    <a:pt x="3185" y="6862"/>
                  </a:cubicBezTo>
                  <a:cubicBezTo>
                    <a:pt x="5052" y="4524"/>
                    <a:pt x="6979" y="2238"/>
                    <a:pt x="8967" y="1"/>
                  </a:cubicBezTo>
                  <a:close/>
                </a:path>
              </a:pathLst>
            </a:custGeom>
            <a:solidFill>
              <a:srgbClr val="E6E7F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7193957" y="3695477"/>
              <a:ext cx="423182" cy="214001"/>
            </a:xfrm>
            <a:custGeom>
              <a:avLst/>
              <a:gdLst/>
              <a:ahLst/>
              <a:cxnLst/>
              <a:rect l="l" t="t" r="r" b="b"/>
              <a:pathLst>
                <a:path w="12116" h="6127" extrusionOk="0">
                  <a:moveTo>
                    <a:pt x="12116" y="1"/>
                  </a:moveTo>
                  <a:cubicBezTo>
                    <a:pt x="8025" y="1008"/>
                    <a:pt x="3957" y="2026"/>
                    <a:pt x="1" y="3493"/>
                  </a:cubicBezTo>
                  <a:cubicBezTo>
                    <a:pt x="1013" y="4377"/>
                    <a:pt x="2030" y="5255"/>
                    <a:pt x="3052" y="6127"/>
                  </a:cubicBezTo>
                  <a:cubicBezTo>
                    <a:pt x="6129" y="4178"/>
                    <a:pt x="9278" y="2294"/>
                    <a:pt x="1211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7427354" y="3721684"/>
              <a:ext cx="226225" cy="357343"/>
            </a:xfrm>
            <a:custGeom>
              <a:avLst/>
              <a:gdLst/>
              <a:ahLst/>
              <a:cxnLst/>
              <a:rect l="l" t="t" r="r" b="b"/>
              <a:pathLst>
                <a:path w="6477" h="10231" extrusionOk="0">
                  <a:moveTo>
                    <a:pt x="6477" y="0"/>
                  </a:moveTo>
                  <a:lnTo>
                    <a:pt x="6477" y="0"/>
                  </a:lnTo>
                  <a:cubicBezTo>
                    <a:pt x="4244" y="2474"/>
                    <a:pt x="2085" y="5011"/>
                    <a:pt x="1" y="7611"/>
                  </a:cubicBezTo>
                  <a:cubicBezTo>
                    <a:pt x="136" y="7687"/>
                    <a:pt x="259" y="7798"/>
                    <a:pt x="363" y="7870"/>
                  </a:cubicBezTo>
                  <a:cubicBezTo>
                    <a:pt x="813" y="8184"/>
                    <a:pt x="1272" y="8484"/>
                    <a:pt x="1739" y="8774"/>
                  </a:cubicBezTo>
                  <a:cubicBezTo>
                    <a:pt x="2595" y="9303"/>
                    <a:pt x="3476" y="9784"/>
                    <a:pt x="4377" y="10230"/>
                  </a:cubicBezTo>
                  <a:cubicBezTo>
                    <a:pt x="5077" y="6820"/>
                    <a:pt x="5777" y="3410"/>
                    <a:pt x="6477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8" name="Google Shape;1328;p36"/>
          <p:cNvGrpSpPr/>
          <p:nvPr/>
        </p:nvGrpSpPr>
        <p:grpSpPr>
          <a:xfrm>
            <a:off x="5165212" y="1807308"/>
            <a:ext cx="940638" cy="1077670"/>
            <a:chOff x="7156626" y="3330831"/>
            <a:chExt cx="547838" cy="627647"/>
          </a:xfrm>
        </p:grpSpPr>
        <p:sp>
          <p:nvSpPr>
            <p:cNvPr id="1329" name="Google Shape;1329;p36"/>
            <p:cNvSpPr/>
            <p:nvPr/>
          </p:nvSpPr>
          <p:spPr>
            <a:xfrm>
              <a:off x="7252257" y="3597223"/>
              <a:ext cx="90113" cy="85398"/>
            </a:xfrm>
            <a:custGeom>
              <a:avLst/>
              <a:gdLst/>
              <a:ahLst/>
              <a:cxnLst/>
              <a:rect l="l" t="t" r="r" b="b"/>
              <a:pathLst>
                <a:path w="2580" h="2445" extrusionOk="0">
                  <a:moveTo>
                    <a:pt x="2073" y="0"/>
                  </a:moveTo>
                  <a:cubicBezTo>
                    <a:pt x="1368" y="98"/>
                    <a:pt x="646" y="277"/>
                    <a:pt x="1" y="584"/>
                  </a:cubicBezTo>
                  <a:cubicBezTo>
                    <a:pt x="186" y="1211"/>
                    <a:pt x="399" y="1831"/>
                    <a:pt x="630" y="2445"/>
                  </a:cubicBezTo>
                  <a:cubicBezTo>
                    <a:pt x="1296" y="2332"/>
                    <a:pt x="1959" y="2047"/>
                    <a:pt x="2580" y="1778"/>
                  </a:cubicBezTo>
                  <a:cubicBezTo>
                    <a:pt x="2466" y="1173"/>
                    <a:pt x="2287" y="578"/>
                    <a:pt x="2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7398254" y="3678709"/>
              <a:ext cx="90113" cy="85398"/>
            </a:xfrm>
            <a:custGeom>
              <a:avLst/>
              <a:gdLst/>
              <a:ahLst/>
              <a:cxnLst/>
              <a:rect l="l" t="t" r="r" b="b"/>
              <a:pathLst>
                <a:path w="2580" h="2445" extrusionOk="0">
                  <a:moveTo>
                    <a:pt x="2074" y="0"/>
                  </a:moveTo>
                  <a:cubicBezTo>
                    <a:pt x="1369" y="98"/>
                    <a:pt x="647" y="277"/>
                    <a:pt x="1" y="584"/>
                  </a:cubicBezTo>
                  <a:cubicBezTo>
                    <a:pt x="186" y="1211"/>
                    <a:pt x="399" y="1831"/>
                    <a:pt x="630" y="2445"/>
                  </a:cubicBezTo>
                  <a:cubicBezTo>
                    <a:pt x="1297" y="2332"/>
                    <a:pt x="1959" y="2047"/>
                    <a:pt x="2580" y="1778"/>
                  </a:cubicBezTo>
                  <a:cubicBezTo>
                    <a:pt x="2467" y="1174"/>
                    <a:pt x="2288" y="578"/>
                    <a:pt x="2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7284530" y="3710982"/>
              <a:ext cx="90113" cy="85398"/>
            </a:xfrm>
            <a:custGeom>
              <a:avLst/>
              <a:gdLst/>
              <a:ahLst/>
              <a:cxnLst/>
              <a:rect l="l" t="t" r="r" b="b"/>
              <a:pathLst>
                <a:path w="2580" h="2445" extrusionOk="0">
                  <a:moveTo>
                    <a:pt x="2072" y="0"/>
                  </a:moveTo>
                  <a:cubicBezTo>
                    <a:pt x="1368" y="98"/>
                    <a:pt x="646" y="278"/>
                    <a:pt x="0" y="584"/>
                  </a:cubicBezTo>
                  <a:cubicBezTo>
                    <a:pt x="186" y="1212"/>
                    <a:pt x="398" y="1832"/>
                    <a:pt x="630" y="2444"/>
                  </a:cubicBezTo>
                  <a:cubicBezTo>
                    <a:pt x="1296" y="2333"/>
                    <a:pt x="1959" y="2046"/>
                    <a:pt x="2579" y="1778"/>
                  </a:cubicBezTo>
                  <a:cubicBezTo>
                    <a:pt x="2466" y="1173"/>
                    <a:pt x="2286" y="577"/>
                    <a:pt x="2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7428362" y="3784889"/>
              <a:ext cx="90148" cy="85398"/>
            </a:xfrm>
            <a:custGeom>
              <a:avLst/>
              <a:gdLst/>
              <a:ahLst/>
              <a:cxnLst/>
              <a:rect l="l" t="t" r="r" b="b"/>
              <a:pathLst>
                <a:path w="2581" h="2445" extrusionOk="0">
                  <a:moveTo>
                    <a:pt x="2074" y="1"/>
                  </a:moveTo>
                  <a:cubicBezTo>
                    <a:pt x="1369" y="98"/>
                    <a:pt x="647" y="278"/>
                    <a:pt x="1" y="583"/>
                  </a:cubicBezTo>
                  <a:cubicBezTo>
                    <a:pt x="186" y="1211"/>
                    <a:pt x="400" y="1832"/>
                    <a:pt x="631" y="2445"/>
                  </a:cubicBezTo>
                  <a:cubicBezTo>
                    <a:pt x="1298" y="2332"/>
                    <a:pt x="1960" y="2047"/>
                    <a:pt x="2581" y="1777"/>
                  </a:cubicBezTo>
                  <a:cubicBezTo>
                    <a:pt x="2467" y="1173"/>
                    <a:pt x="2288" y="578"/>
                    <a:pt x="2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7483547" y="3531629"/>
              <a:ext cx="90113" cy="85398"/>
            </a:xfrm>
            <a:custGeom>
              <a:avLst/>
              <a:gdLst/>
              <a:ahLst/>
              <a:cxnLst/>
              <a:rect l="l" t="t" r="r" b="b"/>
              <a:pathLst>
                <a:path w="2580" h="2445" extrusionOk="0">
                  <a:moveTo>
                    <a:pt x="2074" y="0"/>
                  </a:moveTo>
                  <a:cubicBezTo>
                    <a:pt x="1368" y="98"/>
                    <a:pt x="646" y="277"/>
                    <a:pt x="1" y="583"/>
                  </a:cubicBezTo>
                  <a:cubicBezTo>
                    <a:pt x="186" y="1211"/>
                    <a:pt x="399" y="1831"/>
                    <a:pt x="630" y="2445"/>
                  </a:cubicBezTo>
                  <a:cubicBezTo>
                    <a:pt x="1296" y="2332"/>
                    <a:pt x="1959" y="2047"/>
                    <a:pt x="2580" y="1777"/>
                  </a:cubicBezTo>
                  <a:cubicBezTo>
                    <a:pt x="2467" y="1172"/>
                    <a:pt x="2287" y="578"/>
                    <a:pt x="2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7214291" y="3400511"/>
              <a:ext cx="323010" cy="172437"/>
            </a:xfrm>
            <a:custGeom>
              <a:avLst/>
              <a:gdLst/>
              <a:ahLst/>
              <a:cxnLst/>
              <a:rect l="l" t="t" r="r" b="b"/>
              <a:pathLst>
                <a:path w="9248" h="4937" extrusionOk="0">
                  <a:moveTo>
                    <a:pt x="8604" y="1"/>
                  </a:moveTo>
                  <a:cubicBezTo>
                    <a:pt x="5712" y="702"/>
                    <a:pt x="2811" y="1457"/>
                    <a:pt x="1" y="2438"/>
                  </a:cubicBezTo>
                  <a:cubicBezTo>
                    <a:pt x="179" y="3285"/>
                    <a:pt x="426" y="4119"/>
                    <a:pt x="711" y="4936"/>
                  </a:cubicBezTo>
                  <a:cubicBezTo>
                    <a:pt x="3546" y="4024"/>
                    <a:pt x="6383" y="3107"/>
                    <a:pt x="9248" y="2288"/>
                  </a:cubicBezTo>
                  <a:cubicBezTo>
                    <a:pt x="9077" y="1517"/>
                    <a:pt x="8888" y="736"/>
                    <a:pt x="8604" y="1"/>
                  </a:cubicBezTo>
                  <a:close/>
                </a:path>
              </a:pathLst>
            </a:custGeom>
            <a:solidFill>
              <a:srgbClr val="FF92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7314638" y="3817162"/>
              <a:ext cx="90113" cy="85398"/>
            </a:xfrm>
            <a:custGeom>
              <a:avLst/>
              <a:gdLst/>
              <a:ahLst/>
              <a:cxnLst/>
              <a:rect l="l" t="t" r="r" b="b"/>
              <a:pathLst>
                <a:path w="2580" h="2445" extrusionOk="0">
                  <a:moveTo>
                    <a:pt x="2073" y="0"/>
                  </a:moveTo>
                  <a:cubicBezTo>
                    <a:pt x="1369" y="98"/>
                    <a:pt x="647" y="277"/>
                    <a:pt x="0" y="583"/>
                  </a:cubicBezTo>
                  <a:cubicBezTo>
                    <a:pt x="187" y="1211"/>
                    <a:pt x="398" y="1831"/>
                    <a:pt x="629" y="2444"/>
                  </a:cubicBezTo>
                  <a:cubicBezTo>
                    <a:pt x="1296" y="2332"/>
                    <a:pt x="1958" y="2046"/>
                    <a:pt x="2579" y="1777"/>
                  </a:cubicBezTo>
                  <a:cubicBezTo>
                    <a:pt x="2467" y="1172"/>
                    <a:pt x="2287" y="578"/>
                    <a:pt x="2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7518021" y="3646890"/>
              <a:ext cx="126752" cy="179877"/>
            </a:xfrm>
            <a:custGeom>
              <a:avLst/>
              <a:gdLst/>
              <a:ahLst/>
              <a:cxnLst/>
              <a:rect l="l" t="t" r="r" b="b"/>
              <a:pathLst>
                <a:path w="3629" h="5150" extrusionOk="0">
                  <a:moveTo>
                    <a:pt x="2362" y="0"/>
                  </a:moveTo>
                  <a:cubicBezTo>
                    <a:pt x="1568" y="234"/>
                    <a:pt x="783" y="500"/>
                    <a:pt x="0" y="774"/>
                  </a:cubicBezTo>
                  <a:lnTo>
                    <a:pt x="1242" y="5150"/>
                  </a:lnTo>
                  <a:cubicBezTo>
                    <a:pt x="2059" y="5051"/>
                    <a:pt x="2870" y="4785"/>
                    <a:pt x="3629" y="4468"/>
                  </a:cubicBezTo>
                  <a:lnTo>
                    <a:pt x="2362" y="0"/>
                  </a:lnTo>
                  <a:close/>
                </a:path>
              </a:pathLst>
            </a:custGeom>
            <a:solidFill>
              <a:srgbClr val="FF92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7366016" y="3564950"/>
              <a:ext cx="90113" cy="85433"/>
            </a:xfrm>
            <a:custGeom>
              <a:avLst/>
              <a:gdLst/>
              <a:ahLst/>
              <a:cxnLst/>
              <a:rect l="l" t="t" r="r" b="b"/>
              <a:pathLst>
                <a:path w="2580" h="2446" extrusionOk="0">
                  <a:moveTo>
                    <a:pt x="2074" y="1"/>
                  </a:moveTo>
                  <a:cubicBezTo>
                    <a:pt x="1368" y="99"/>
                    <a:pt x="646" y="278"/>
                    <a:pt x="0" y="583"/>
                  </a:cubicBezTo>
                  <a:cubicBezTo>
                    <a:pt x="186" y="1211"/>
                    <a:pt x="398" y="1832"/>
                    <a:pt x="630" y="2445"/>
                  </a:cubicBezTo>
                  <a:cubicBezTo>
                    <a:pt x="1296" y="2333"/>
                    <a:pt x="1959" y="2047"/>
                    <a:pt x="2579" y="1778"/>
                  </a:cubicBezTo>
                  <a:cubicBezTo>
                    <a:pt x="2467" y="1173"/>
                    <a:pt x="2286" y="578"/>
                    <a:pt x="2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6"/>
            <p:cNvSpPr/>
            <p:nvPr/>
          </p:nvSpPr>
          <p:spPr>
            <a:xfrm>
              <a:off x="7156626" y="3330831"/>
              <a:ext cx="547838" cy="627647"/>
            </a:xfrm>
            <a:custGeom>
              <a:avLst/>
              <a:gdLst/>
              <a:ahLst/>
              <a:cxnLst/>
              <a:rect l="l" t="t" r="r" b="b"/>
              <a:pathLst>
                <a:path w="15685" h="17970" extrusionOk="0">
                  <a:moveTo>
                    <a:pt x="10357" y="1627"/>
                  </a:moveTo>
                  <a:cubicBezTo>
                    <a:pt x="10433" y="1627"/>
                    <a:pt x="10491" y="1676"/>
                    <a:pt x="10520" y="1750"/>
                  </a:cubicBezTo>
                  <a:cubicBezTo>
                    <a:pt x="10860" y="2582"/>
                    <a:pt x="11068" y="3477"/>
                    <a:pt x="11260" y="4355"/>
                  </a:cubicBezTo>
                  <a:cubicBezTo>
                    <a:pt x="11279" y="4444"/>
                    <a:pt x="11235" y="4538"/>
                    <a:pt x="11143" y="4564"/>
                  </a:cubicBezTo>
                  <a:cubicBezTo>
                    <a:pt x="8176" y="5408"/>
                    <a:pt x="5239" y="6361"/>
                    <a:pt x="2304" y="7306"/>
                  </a:cubicBezTo>
                  <a:cubicBezTo>
                    <a:pt x="2288" y="7311"/>
                    <a:pt x="2272" y="7313"/>
                    <a:pt x="2257" y="7313"/>
                  </a:cubicBezTo>
                  <a:cubicBezTo>
                    <a:pt x="2184" y="7313"/>
                    <a:pt x="2119" y="7258"/>
                    <a:pt x="2095" y="7190"/>
                  </a:cubicBezTo>
                  <a:cubicBezTo>
                    <a:pt x="1767" y="6270"/>
                    <a:pt x="1484" y="5325"/>
                    <a:pt x="1293" y="4367"/>
                  </a:cubicBezTo>
                  <a:cubicBezTo>
                    <a:pt x="1286" y="4329"/>
                    <a:pt x="1290" y="4291"/>
                    <a:pt x="1307" y="4256"/>
                  </a:cubicBezTo>
                  <a:cubicBezTo>
                    <a:pt x="1324" y="4209"/>
                    <a:pt x="1363" y="4173"/>
                    <a:pt x="1410" y="4157"/>
                  </a:cubicBezTo>
                  <a:cubicBezTo>
                    <a:pt x="4315" y="3135"/>
                    <a:pt x="7319" y="2357"/>
                    <a:pt x="10311" y="1632"/>
                  </a:cubicBezTo>
                  <a:cubicBezTo>
                    <a:pt x="10327" y="1629"/>
                    <a:pt x="10342" y="1627"/>
                    <a:pt x="10357" y="1627"/>
                  </a:cubicBezTo>
                  <a:close/>
                  <a:moveTo>
                    <a:pt x="11557" y="5394"/>
                  </a:moveTo>
                  <a:cubicBezTo>
                    <a:pt x="11628" y="5394"/>
                    <a:pt x="11685" y="5459"/>
                    <a:pt x="11707" y="5518"/>
                  </a:cubicBezTo>
                  <a:cubicBezTo>
                    <a:pt x="11962" y="6185"/>
                    <a:pt x="12173" y="6877"/>
                    <a:pt x="12292" y="7580"/>
                  </a:cubicBezTo>
                  <a:cubicBezTo>
                    <a:pt x="12309" y="7682"/>
                    <a:pt x="12267" y="7751"/>
                    <a:pt x="12176" y="7789"/>
                  </a:cubicBezTo>
                  <a:cubicBezTo>
                    <a:pt x="11446" y="8105"/>
                    <a:pt x="10672" y="8442"/>
                    <a:pt x="9882" y="8552"/>
                  </a:cubicBezTo>
                  <a:cubicBezTo>
                    <a:pt x="9878" y="8553"/>
                    <a:pt x="9873" y="8553"/>
                    <a:pt x="9868" y="8553"/>
                  </a:cubicBezTo>
                  <a:cubicBezTo>
                    <a:pt x="9798" y="8553"/>
                    <a:pt x="9740" y="8487"/>
                    <a:pt x="9718" y="8429"/>
                  </a:cubicBezTo>
                  <a:cubicBezTo>
                    <a:pt x="9448" y="7725"/>
                    <a:pt x="9202" y="7011"/>
                    <a:pt x="8993" y="6287"/>
                  </a:cubicBezTo>
                  <a:cubicBezTo>
                    <a:pt x="8991" y="6279"/>
                    <a:pt x="8990" y="6269"/>
                    <a:pt x="8988" y="6260"/>
                  </a:cubicBezTo>
                  <a:cubicBezTo>
                    <a:pt x="8988" y="6258"/>
                    <a:pt x="8987" y="6255"/>
                    <a:pt x="8987" y="6253"/>
                  </a:cubicBezTo>
                  <a:lnTo>
                    <a:pt x="8987" y="6248"/>
                  </a:lnTo>
                  <a:cubicBezTo>
                    <a:pt x="8977" y="6191"/>
                    <a:pt x="9000" y="6131"/>
                    <a:pt x="9069" y="6097"/>
                  </a:cubicBezTo>
                  <a:cubicBezTo>
                    <a:pt x="9837" y="5710"/>
                    <a:pt x="10696" y="5501"/>
                    <a:pt x="11544" y="5395"/>
                  </a:cubicBezTo>
                  <a:cubicBezTo>
                    <a:pt x="11548" y="5394"/>
                    <a:pt x="11553" y="5394"/>
                    <a:pt x="11557" y="5394"/>
                  </a:cubicBezTo>
                  <a:close/>
                  <a:moveTo>
                    <a:pt x="8192" y="6348"/>
                  </a:moveTo>
                  <a:cubicBezTo>
                    <a:pt x="8262" y="6348"/>
                    <a:pt x="8320" y="6413"/>
                    <a:pt x="8342" y="6473"/>
                  </a:cubicBezTo>
                  <a:cubicBezTo>
                    <a:pt x="8597" y="7139"/>
                    <a:pt x="8809" y="7831"/>
                    <a:pt x="8927" y="8535"/>
                  </a:cubicBezTo>
                  <a:lnTo>
                    <a:pt x="8927" y="8536"/>
                  </a:lnTo>
                  <a:cubicBezTo>
                    <a:pt x="8944" y="8636"/>
                    <a:pt x="8902" y="8706"/>
                    <a:pt x="8810" y="8745"/>
                  </a:cubicBezTo>
                  <a:cubicBezTo>
                    <a:pt x="8081" y="9059"/>
                    <a:pt x="7307" y="9397"/>
                    <a:pt x="6517" y="9507"/>
                  </a:cubicBezTo>
                  <a:cubicBezTo>
                    <a:pt x="6512" y="9507"/>
                    <a:pt x="6507" y="9508"/>
                    <a:pt x="6503" y="9508"/>
                  </a:cubicBezTo>
                  <a:cubicBezTo>
                    <a:pt x="6432" y="9508"/>
                    <a:pt x="6375" y="9442"/>
                    <a:pt x="6353" y="9383"/>
                  </a:cubicBezTo>
                  <a:cubicBezTo>
                    <a:pt x="6083" y="8680"/>
                    <a:pt x="5837" y="7966"/>
                    <a:pt x="5628" y="7243"/>
                  </a:cubicBezTo>
                  <a:cubicBezTo>
                    <a:pt x="5626" y="7233"/>
                    <a:pt x="5624" y="7223"/>
                    <a:pt x="5623" y="7215"/>
                  </a:cubicBezTo>
                  <a:cubicBezTo>
                    <a:pt x="5623" y="7212"/>
                    <a:pt x="5622" y="7210"/>
                    <a:pt x="5622" y="7208"/>
                  </a:cubicBezTo>
                  <a:cubicBezTo>
                    <a:pt x="5621" y="7206"/>
                    <a:pt x="5622" y="7205"/>
                    <a:pt x="5622" y="7203"/>
                  </a:cubicBezTo>
                  <a:cubicBezTo>
                    <a:pt x="5612" y="7145"/>
                    <a:pt x="5634" y="7086"/>
                    <a:pt x="5704" y="7051"/>
                  </a:cubicBezTo>
                  <a:cubicBezTo>
                    <a:pt x="6471" y="6666"/>
                    <a:pt x="7331" y="6457"/>
                    <a:pt x="8179" y="6349"/>
                  </a:cubicBezTo>
                  <a:cubicBezTo>
                    <a:pt x="8183" y="6349"/>
                    <a:pt x="8187" y="6348"/>
                    <a:pt x="8192" y="6348"/>
                  </a:cubicBezTo>
                  <a:close/>
                  <a:moveTo>
                    <a:pt x="4935" y="7272"/>
                  </a:moveTo>
                  <a:cubicBezTo>
                    <a:pt x="5006" y="7272"/>
                    <a:pt x="5062" y="7337"/>
                    <a:pt x="5085" y="7396"/>
                  </a:cubicBezTo>
                  <a:cubicBezTo>
                    <a:pt x="5339" y="8064"/>
                    <a:pt x="5551" y="8755"/>
                    <a:pt x="5670" y="9460"/>
                  </a:cubicBezTo>
                  <a:cubicBezTo>
                    <a:pt x="5687" y="9560"/>
                    <a:pt x="5645" y="9629"/>
                    <a:pt x="5554" y="9669"/>
                  </a:cubicBezTo>
                  <a:cubicBezTo>
                    <a:pt x="4824" y="9983"/>
                    <a:pt x="4050" y="10321"/>
                    <a:pt x="3259" y="10430"/>
                  </a:cubicBezTo>
                  <a:cubicBezTo>
                    <a:pt x="3254" y="10431"/>
                    <a:pt x="3250" y="10431"/>
                    <a:pt x="3245" y="10431"/>
                  </a:cubicBezTo>
                  <a:cubicBezTo>
                    <a:pt x="3175" y="10431"/>
                    <a:pt x="3118" y="10366"/>
                    <a:pt x="3096" y="10307"/>
                  </a:cubicBezTo>
                  <a:cubicBezTo>
                    <a:pt x="2827" y="9603"/>
                    <a:pt x="2580" y="8890"/>
                    <a:pt x="2372" y="8167"/>
                  </a:cubicBezTo>
                  <a:cubicBezTo>
                    <a:pt x="2369" y="8157"/>
                    <a:pt x="2367" y="8148"/>
                    <a:pt x="2365" y="8138"/>
                  </a:cubicBezTo>
                  <a:cubicBezTo>
                    <a:pt x="2365" y="8136"/>
                    <a:pt x="2365" y="8133"/>
                    <a:pt x="2364" y="8132"/>
                  </a:cubicBezTo>
                  <a:lnTo>
                    <a:pt x="2364" y="8127"/>
                  </a:lnTo>
                  <a:cubicBezTo>
                    <a:pt x="2355" y="8069"/>
                    <a:pt x="2378" y="8009"/>
                    <a:pt x="2447" y="7975"/>
                  </a:cubicBezTo>
                  <a:cubicBezTo>
                    <a:pt x="3215" y="7589"/>
                    <a:pt x="4074" y="7380"/>
                    <a:pt x="4922" y="7273"/>
                  </a:cubicBezTo>
                  <a:cubicBezTo>
                    <a:pt x="4927" y="7272"/>
                    <a:pt x="4931" y="7272"/>
                    <a:pt x="4935" y="7272"/>
                  </a:cubicBezTo>
                  <a:close/>
                  <a:moveTo>
                    <a:pt x="9117" y="9606"/>
                  </a:moveTo>
                  <a:cubicBezTo>
                    <a:pt x="9187" y="9606"/>
                    <a:pt x="9244" y="9670"/>
                    <a:pt x="9267" y="9730"/>
                  </a:cubicBezTo>
                  <a:cubicBezTo>
                    <a:pt x="9520" y="10397"/>
                    <a:pt x="9733" y="11088"/>
                    <a:pt x="9851" y="11793"/>
                  </a:cubicBezTo>
                  <a:cubicBezTo>
                    <a:pt x="9868" y="11893"/>
                    <a:pt x="9826" y="11962"/>
                    <a:pt x="9734" y="12002"/>
                  </a:cubicBezTo>
                  <a:cubicBezTo>
                    <a:pt x="9005" y="12316"/>
                    <a:pt x="8231" y="12654"/>
                    <a:pt x="7441" y="12763"/>
                  </a:cubicBezTo>
                  <a:cubicBezTo>
                    <a:pt x="7435" y="12764"/>
                    <a:pt x="7430" y="12764"/>
                    <a:pt x="7424" y="12764"/>
                  </a:cubicBezTo>
                  <a:cubicBezTo>
                    <a:pt x="7354" y="12764"/>
                    <a:pt x="7298" y="12698"/>
                    <a:pt x="7276" y="12640"/>
                  </a:cubicBezTo>
                  <a:cubicBezTo>
                    <a:pt x="7007" y="11936"/>
                    <a:pt x="6762" y="11223"/>
                    <a:pt x="6552" y="10500"/>
                  </a:cubicBezTo>
                  <a:cubicBezTo>
                    <a:pt x="6549" y="10490"/>
                    <a:pt x="6548" y="10481"/>
                    <a:pt x="6547" y="10471"/>
                  </a:cubicBezTo>
                  <a:cubicBezTo>
                    <a:pt x="6547" y="10469"/>
                    <a:pt x="6545" y="10467"/>
                    <a:pt x="6545" y="10465"/>
                  </a:cubicBezTo>
                  <a:lnTo>
                    <a:pt x="6545" y="10460"/>
                  </a:lnTo>
                  <a:cubicBezTo>
                    <a:pt x="6537" y="10403"/>
                    <a:pt x="6558" y="10344"/>
                    <a:pt x="6627" y="10308"/>
                  </a:cubicBezTo>
                  <a:cubicBezTo>
                    <a:pt x="7395" y="9922"/>
                    <a:pt x="8254" y="9713"/>
                    <a:pt x="9102" y="9607"/>
                  </a:cubicBezTo>
                  <a:cubicBezTo>
                    <a:pt x="9107" y="9606"/>
                    <a:pt x="9112" y="9606"/>
                    <a:pt x="9117" y="9606"/>
                  </a:cubicBezTo>
                  <a:close/>
                  <a:moveTo>
                    <a:pt x="5860" y="10529"/>
                  </a:moveTo>
                  <a:cubicBezTo>
                    <a:pt x="5930" y="10529"/>
                    <a:pt x="5987" y="10594"/>
                    <a:pt x="6010" y="10654"/>
                  </a:cubicBezTo>
                  <a:cubicBezTo>
                    <a:pt x="6264" y="11320"/>
                    <a:pt x="6476" y="12012"/>
                    <a:pt x="6594" y="12716"/>
                  </a:cubicBezTo>
                  <a:cubicBezTo>
                    <a:pt x="6611" y="12818"/>
                    <a:pt x="6569" y="12887"/>
                    <a:pt x="6477" y="12925"/>
                  </a:cubicBezTo>
                  <a:cubicBezTo>
                    <a:pt x="5748" y="13240"/>
                    <a:pt x="4974" y="13578"/>
                    <a:pt x="4183" y="13687"/>
                  </a:cubicBezTo>
                  <a:cubicBezTo>
                    <a:pt x="4178" y="13688"/>
                    <a:pt x="4172" y="13688"/>
                    <a:pt x="4167" y="13688"/>
                  </a:cubicBezTo>
                  <a:cubicBezTo>
                    <a:pt x="4099" y="13688"/>
                    <a:pt x="4041" y="13622"/>
                    <a:pt x="4020" y="13563"/>
                  </a:cubicBezTo>
                  <a:cubicBezTo>
                    <a:pt x="3750" y="12860"/>
                    <a:pt x="3504" y="12146"/>
                    <a:pt x="3295" y="11423"/>
                  </a:cubicBezTo>
                  <a:cubicBezTo>
                    <a:pt x="3293" y="11413"/>
                    <a:pt x="3290" y="11405"/>
                    <a:pt x="3290" y="11395"/>
                  </a:cubicBezTo>
                  <a:cubicBezTo>
                    <a:pt x="3290" y="11392"/>
                    <a:pt x="3289" y="11391"/>
                    <a:pt x="3289" y="11388"/>
                  </a:cubicBezTo>
                  <a:cubicBezTo>
                    <a:pt x="3289" y="11386"/>
                    <a:pt x="3289" y="11385"/>
                    <a:pt x="3289" y="11383"/>
                  </a:cubicBezTo>
                  <a:cubicBezTo>
                    <a:pt x="3280" y="11327"/>
                    <a:pt x="3301" y="11267"/>
                    <a:pt x="3371" y="11233"/>
                  </a:cubicBezTo>
                  <a:cubicBezTo>
                    <a:pt x="4138" y="10846"/>
                    <a:pt x="4998" y="10637"/>
                    <a:pt x="5846" y="10530"/>
                  </a:cubicBezTo>
                  <a:cubicBezTo>
                    <a:pt x="5851" y="10530"/>
                    <a:pt x="5856" y="10529"/>
                    <a:pt x="5860" y="10529"/>
                  </a:cubicBezTo>
                  <a:close/>
                  <a:moveTo>
                    <a:pt x="12823" y="8668"/>
                  </a:moveTo>
                  <a:cubicBezTo>
                    <a:pt x="12898" y="8668"/>
                    <a:pt x="12965" y="8717"/>
                    <a:pt x="12988" y="8791"/>
                  </a:cubicBezTo>
                  <a:lnTo>
                    <a:pt x="14342" y="13568"/>
                  </a:lnTo>
                  <a:cubicBezTo>
                    <a:pt x="14370" y="13666"/>
                    <a:pt x="14310" y="13741"/>
                    <a:pt x="14226" y="13777"/>
                  </a:cubicBezTo>
                  <a:cubicBezTo>
                    <a:pt x="13352" y="14153"/>
                    <a:pt x="12416" y="14460"/>
                    <a:pt x="11466" y="14554"/>
                  </a:cubicBezTo>
                  <a:cubicBezTo>
                    <a:pt x="11462" y="14554"/>
                    <a:pt x="11458" y="14554"/>
                    <a:pt x="11455" y="14554"/>
                  </a:cubicBezTo>
                  <a:cubicBezTo>
                    <a:pt x="11386" y="14554"/>
                    <a:pt x="11321" y="14493"/>
                    <a:pt x="11303" y="14430"/>
                  </a:cubicBezTo>
                  <a:lnTo>
                    <a:pt x="9979" y="9761"/>
                  </a:lnTo>
                  <a:cubicBezTo>
                    <a:pt x="9959" y="9701"/>
                    <a:pt x="9979" y="9634"/>
                    <a:pt x="10028" y="9594"/>
                  </a:cubicBezTo>
                  <a:cubicBezTo>
                    <a:pt x="10047" y="9576"/>
                    <a:pt x="10070" y="9561"/>
                    <a:pt x="10095" y="9552"/>
                  </a:cubicBezTo>
                  <a:cubicBezTo>
                    <a:pt x="10983" y="9241"/>
                    <a:pt x="11874" y="8934"/>
                    <a:pt x="12778" y="8675"/>
                  </a:cubicBezTo>
                  <a:cubicBezTo>
                    <a:pt x="12793" y="8670"/>
                    <a:pt x="12808" y="8668"/>
                    <a:pt x="12823" y="8668"/>
                  </a:cubicBezTo>
                  <a:close/>
                  <a:moveTo>
                    <a:pt x="9979" y="12645"/>
                  </a:moveTo>
                  <a:cubicBezTo>
                    <a:pt x="10050" y="12645"/>
                    <a:pt x="10106" y="12710"/>
                    <a:pt x="10128" y="12769"/>
                  </a:cubicBezTo>
                  <a:cubicBezTo>
                    <a:pt x="10383" y="13436"/>
                    <a:pt x="10595" y="14128"/>
                    <a:pt x="10713" y="14832"/>
                  </a:cubicBezTo>
                  <a:lnTo>
                    <a:pt x="10713" y="14833"/>
                  </a:lnTo>
                  <a:cubicBezTo>
                    <a:pt x="10731" y="14933"/>
                    <a:pt x="10687" y="15002"/>
                    <a:pt x="10596" y="15042"/>
                  </a:cubicBezTo>
                  <a:cubicBezTo>
                    <a:pt x="9868" y="15356"/>
                    <a:pt x="9094" y="15693"/>
                    <a:pt x="8302" y="15803"/>
                  </a:cubicBezTo>
                  <a:cubicBezTo>
                    <a:pt x="8297" y="15804"/>
                    <a:pt x="8293" y="15804"/>
                    <a:pt x="8288" y="15804"/>
                  </a:cubicBezTo>
                  <a:cubicBezTo>
                    <a:pt x="8218" y="15804"/>
                    <a:pt x="8161" y="15739"/>
                    <a:pt x="8138" y="15680"/>
                  </a:cubicBezTo>
                  <a:cubicBezTo>
                    <a:pt x="7870" y="14976"/>
                    <a:pt x="7624" y="14262"/>
                    <a:pt x="7415" y="13538"/>
                  </a:cubicBezTo>
                  <a:cubicBezTo>
                    <a:pt x="7411" y="13530"/>
                    <a:pt x="7410" y="13520"/>
                    <a:pt x="7408" y="13511"/>
                  </a:cubicBezTo>
                  <a:cubicBezTo>
                    <a:pt x="7408" y="13509"/>
                    <a:pt x="7408" y="13506"/>
                    <a:pt x="7407" y="13504"/>
                  </a:cubicBezTo>
                  <a:cubicBezTo>
                    <a:pt x="7407" y="13503"/>
                    <a:pt x="7407" y="13501"/>
                    <a:pt x="7407" y="13499"/>
                  </a:cubicBezTo>
                  <a:cubicBezTo>
                    <a:pt x="7399" y="13442"/>
                    <a:pt x="7421" y="13383"/>
                    <a:pt x="7490" y="13348"/>
                  </a:cubicBezTo>
                  <a:cubicBezTo>
                    <a:pt x="8257" y="12961"/>
                    <a:pt x="9117" y="12752"/>
                    <a:pt x="9964" y="12646"/>
                  </a:cubicBezTo>
                  <a:cubicBezTo>
                    <a:pt x="9969" y="12645"/>
                    <a:pt x="9974" y="12645"/>
                    <a:pt x="9979" y="12645"/>
                  </a:cubicBezTo>
                  <a:close/>
                  <a:moveTo>
                    <a:pt x="6722" y="13568"/>
                  </a:moveTo>
                  <a:cubicBezTo>
                    <a:pt x="6793" y="13568"/>
                    <a:pt x="6849" y="13634"/>
                    <a:pt x="6872" y="13693"/>
                  </a:cubicBezTo>
                  <a:cubicBezTo>
                    <a:pt x="7125" y="14359"/>
                    <a:pt x="7338" y="15052"/>
                    <a:pt x="7457" y="15755"/>
                  </a:cubicBezTo>
                  <a:cubicBezTo>
                    <a:pt x="7473" y="15857"/>
                    <a:pt x="7431" y="15926"/>
                    <a:pt x="7339" y="15964"/>
                  </a:cubicBezTo>
                  <a:cubicBezTo>
                    <a:pt x="6610" y="16279"/>
                    <a:pt x="5837" y="16617"/>
                    <a:pt x="5046" y="16727"/>
                  </a:cubicBezTo>
                  <a:cubicBezTo>
                    <a:pt x="5041" y="16728"/>
                    <a:pt x="5036" y="16728"/>
                    <a:pt x="5031" y="16728"/>
                  </a:cubicBezTo>
                  <a:cubicBezTo>
                    <a:pt x="4961" y="16728"/>
                    <a:pt x="4905" y="16661"/>
                    <a:pt x="4881" y="16603"/>
                  </a:cubicBezTo>
                  <a:cubicBezTo>
                    <a:pt x="4612" y="15900"/>
                    <a:pt x="4367" y="15185"/>
                    <a:pt x="4157" y="14462"/>
                  </a:cubicBezTo>
                  <a:cubicBezTo>
                    <a:pt x="4154" y="14453"/>
                    <a:pt x="4153" y="14443"/>
                    <a:pt x="4152" y="14435"/>
                  </a:cubicBezTo>
                  <a:cubicBezTo>
                    <a:pt x="4152" y="14432"/>
                    <a:pt x="4152" y="14430"/>
                    <a:pt x="4151" y="14427"/>
                  </a:cubicBezTo>
                  <a:lnTo>
                    <a:pt x="4151" y="14422"/>
                  </a:lnTo>
                  <a:cubicBezTo>
                    <a:pt x="4142" y="14366"/>
                    <a:pt x="4163" y="14306"/>
                    <a:pt x="4232" y="14272"/>
                  </a:cubicBezTo>
                  <a:cubicBezTo>
                    <a:pt x="5000" y="13885"/>
                    <a:pt x="5859" y="13676"/>
                    <a:pt x="6707" y="13569"/>
                  </a:cubicBezTo>
                  <a:cubicBezTo>
                    <a:pt x="6712" y="13569"/>
                    <a:pt x="6717" y="13568"/>
                    <a:pt x="6722" y="13568"/>
                  </a:cubicBezTo>
                  <a:close/>
                  <a:moveTo>
                    <a:pt x="11088" y="0"/>
                  </a:moveTo>
                  <a:cubicBezTo>
                    <a:pt x="7334" y="931"/>
                    <a:pt x="3605" y="2081"/>
                    <a:pt x="0" y="3484"/>
                  </a:cubicBezTo>
                  <a:cubicBezTo>
                    <a:pt x="255" y="4177"/>
                    <a:pt x="434" y="4905"/>
                    <a:pt x="638" y="5611"/>
                  </a:cubicBezTo>
                  <a:cubicBezTo>
                    <a:pt x="1828" y="9721"/>
                    <a:pt x="2963" y="13845"/>
                    <a:pt x="4097" y="17970"/>
                  </a:cubicBezTo>
                  <a:cubicBezTo>
                    <a:pt x="8061" y="17620"/>
                    <a:pt x="12154" y="16429"/>
                    <a:pt x="15685" y="14568"/>
                  </a:cubicBezTo>
                  <a:cubicBezTo>
                    <a:pt x="15435" y="13580"/>
                    <a:pt x="15136" y="12604"/>
                    <a:pt x="14838" y="11630"/>
                  </a:cubicBezTo>
                  <a:cubicBezTo>
                    <a:pt x="13647" y="7735"/>
                    <a:pt x="12376" y="3864"/>
                    <a:pt x="11088" y="0"/>
                  </a:cubicBezTo>
                  <a:close/>
                </a:path>
              </a:pathLst>
            </a:custGeom>
            <a:solidFill>
              <a:srgbClr val="FFBD3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9" name="Google Shape;1339;p36"/>
          <p:cNvSpPr txBox="1">
            <a:spLocks noGrp="1"/>
          </p:cNvSpPr>
          <p:nvPr>
            <p:ph type="ctrTitle"/>
          </p:nvPr>
        </p:nvSpPr>
        <p:spPr>
          <a:xfrm>
            <a:off x="747700" y="1353000"/>
            <a:ext cx="44175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 smtClean="0">
                <a:solidFill>
                  <a:schemeClr val="dk1"/>
                </a:solidFill>
              </a:rPr>
              <a:t>HIMPUNAN</a:t>
            </a:r>
            <a:br>
              <a:rPr lang="en" sz="4700" dirty="0" smtClean="0">
                <a:solidFill>
                  <a:schemeClr val="dk1"/>
                </a:solidFill>
              </a:rPr>
            </a:br>
            <a:r>
              <a:rPr lang="en" sz="4500" dirty="0" smtClean="0">
                <a:solidFill>
                  <a:schemeClr val="dk1"/>
                </a:solidFill>
              </a:rPr>
              <a:t> </a:t>
            </a:r>
            <a:r>
              <a:rPr lang="en" sz="3700" dirty="0" smtClean="0">
                <a:solidFill>
                  <a:schemeClr val="lt1"/>
                </a:solidFill>
              </a:rPr>
              <a:t>BAB 2</a:t>
            </a:r>
            <a:endParaRPr sz="3700" dirty="0">
              <a:solidFill>
                <a:schemeClr val="lt1"/>
              </a:solidFill>
            </a:endParaRPr>
          </a:p>
        </p:txBody>
      </p:sp>
      <p:sp>
        <p:nvSpPr>
          <p:cNvPr id="1340" name="Google Shape;1340;p36"/>
          <p:cNvSpPr txBox="1">
            <a:spLocks noGrp="1"/>
          </p:cNvSpPr>
          <p:nvPr>
            <p:ph type="subTitle" idx="1"/>
          </p:nvPr>
        </p:nvSpPr>
        <p:spPr>
          <a:xfrm>
            <a:off x="747700" y="353340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SEMESTER 1</a:t>
            </a:r>
            <a:endParaRPr dirty="0"/>
          </a:p>
        </p:txBody>
      </p:sp>
      <p:grpSp>
        <p:nvGrpSpPr>
          <p:cNvPr id="1341" name="Google Shape;1341;p36"/>
          <p:cNvGrpSpPr/>
          <p:nvPr/>
        </p:nvGrpSpPr>
        <p:grpSpPr>
          <a:xfrm>
            <a:off x="5977416" y="2718499"/>
            <a:ext cx="1924848" cy="1922353"/>
            <a:chOff x="5977416" y="2718499"/>
            <a:chExt cx="1924848" cy="1922353"/>
          </a:xfrm>
        </p:grpSpPr>
        <p:sp>
          <p:nvSpPr>
            <p:cNvPr id="1342" name="Google Shape;1342;p36"/>
            <p:cNvSpPr/>
            <p:nvPr/>
          </p:nvSpPr>
          <p:spPr>
            <a:xfrm rot="833552">
              <a:off x="6150419" y="3934581"/>
              <a:ext cx="1080029" cy="349819"/>
            </a:xfrm>
            <a:custGeom>
              <a:avLst/>
              <a:gdLst/>
              <a:ahLst/>
              <a:cxnLst/>
              <a:rect l="l" t="t" r="r" b="b"/>
              <a:pathLst>
                <a:path w="15014" h="4863" extrusionOk="0">
                  <a:moveTo>
                    <a:pt x="554" y="0"/>
                  </a:moveTo>
                  <a:cubicBezTo>
                    <a:pt x="365" y="0"/>
                    <a:pt x="179" y="13"/>
                    <a:pt x="1" y="44"/>
                  </a:cubicBezTo>
                  <a:cubicBezTo>
                    <a:pt x="2268" y="654"/>
                    <a:pt x="4420" y="1601"/>
                    <a:pt x="6604" y="2450"/>
                  </a:cubicBezTo>
                  <a:cubicBezTo>
                    <a:pt x="7881" y="2946"/>
                    <a:pt x="9173" y="3390"/>
                    <a:pt x="10501" y="3729"/>
                  </a:cubicBezTo>
                  <a:cubicBezTo>
                    <a:pt x="11629" y="4017"/>
                    <a:pt x="12755" y="4294"/>
                    <a:pt x="13779" y="4863"/>
                  </a:cubicBezTo>
                  <a:cubicBezTo>
                    <a:pt x="14132" y="4558"/>
                    <a:pt x="14558" y="4351"/>
                    <a:pt x="15014" y="4259"/>
                  </a:cubicBezTo>
                  <a:cubicBezTo>
                    <a:pt x="12360" y="3573"/>
                    <a:pt x="9790" y="2607"/>
                    <a:pt x="7198" y="1720"/>
                  </a:cubicBezTo>
                  <a:cubicBezTo>
                    <a:pt x="5702" y="1209"/>
                    <a:pt x="4196" y="724"/>
                    <a:pt x="2662" y="346"/>
                  </a:cubicBezTo>
                  <a:cubicBezTo>
                    <a:pt x="2051" y="195"/>
                    <a:pt x="1277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 rot="833552">
              <a:off x="6018658" y="3982516"/>
              <a:ext cx="1044709" cy="470813"/>
            </a:xfrm>
            <a:custGeom>
              <a:avLst/>
              <a:gdLst/>
              <a:ahLst/>
              <a:cxnLst/>
              <a:rect l="l" t="t" r="r" b="b"/>
              <a:pathLst>
                <a:path w="14523" h="6545" extrusionOk="0">
                  <a:moveTo>
                    <a:pt x="7" y="0"/>
                  </a:moveTo>
                  <a:lnTo>
                    <a:pt x="7" y="0"/>
                  </a:lnTo>
                  <a:cubicBezTo>
                    <a:pt x="0" y="253"/>
                    <a:pt x="38" y="504"/>
                    <a:pt x="115" y="743"/>
                  </a:cubicBezTo>
                  <a:cubicBezTo>
                    <a:pt x="136" y="746"/>
                    <a:pt x="156" y="752"/>
                    <a:pt x="175" y="761"/>
                  </a:cubicBezTo>
                  <a:cubicBezTo>
                    <a:pt x="2537" y="1941"/>
                    <a:pt x="4894" y="3219"/>
                    <a:pt x="7352" y="4193"/>
                  </a:cubicBezTo>
                  <a:cubicBezTo>
                    <a:pt x="8575" y="4677"/>
                    <a:pt x="9858" y="4993"/>
                    <a:pt x="11113" y="5383"/>
                  </a:cubicBezTo>
                  <a:cubicBezTo>
                    <a:pt x="12259" y="5741"/>
                    <a:pt x="13395" y="6128"/>
                    <a:pt x="14523" y="6544"/>
                  </a:cubicBezTo>
                  <a:cubicBezTo>
                    <a:pt x="14383" y="6186"/>
                    <a:pt x="14315" y="5812"/>
                    <a:pt x="14342" y="5428"/>
                  </a:cubicBezTo>
                  <a:cubicBezTo>
                    <a:pt x="9601" y="3529"/>
                    <a:pt x="4788" y="1798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6"/>
            <p:cNvSpPr/>
            <p:nvPr/>
          </p:nvSpPr>
          <p:spPr>
            <a:xfrm rot="833552">
              <a:off x="6469625" y="3161879"/>
              <a:ext cx="1062477" cy="843507"/>
            </a:xfrm>
            <a:custGeom>
              <a:avLst/>
              <a:gdLst/>
              <a:ahLst/>
              <a:cxnLst/>
              <a:rect l="l" t="t" r="r" b="b"/>
              <a:pathLst>
                <a:path w="14770" h="11726" extrusionOk="0">
                  <a:moveTo>
                    <a:pt x="4607" y="0"/>
                  </a:moveTo>
                  <a:cubicBezTo>
                    <a:pt x="4439" y="426"/>
                    <a:pt x="4193" y="811"/>
                    <a:pt x="3690" y="867"/>
                  </a:cubicBezTo>
                  <a:cubicBezTo>
                    <a:pt x="3648" y="872"/>
                    <a:pt x="3607" y="874"/>
                    <a:pt x="3565" y="874"/>
                  </a:cubicBezTo>
                  <a:cubicBezTo>
                    <a:pt x="3270" y="874"/>
                    <a:pt x="2974" y="761"/>
                    <a:pt x="2761" y="564"/>
                  </a:cubicBezTo>
                  <a:cubicBezTo>
                    <a:pt x="1840" y="2708"/>
                    <a:pt x="920" y="4853"/>
                    <a:pt x="0" y="6997"/>
                  </a:cubicBezTo>
                  <a:cubicBezTo>
                    <a:pt x="45" y="6990"/>
                    <a:pt x="89" y="6987"/>
                    <a:pt x="134" y="6987"/>
                  </a:cubicBezTo>
                  <a:cubicBezTo>
                    <a:pt x="353" y="6987"/>
                    <a:pt x="566" y="7069"/>
                    <a:pt x="744" y="7254"/>
                  </a:cubicBezTo>
                  <a:cubicBezTo>
                    <a:pt x="1097" y="7627"/>
                    <a:pt x="992" y="8096"/>
                    <a:pt x="783" y="8499"/>
                  </a:cubicBezTo>
                  <a:lnTo>
                    <a:pt x="1954" y="8855"/>
                  </a:lnTo>
                  <a:lnTo>
                    <a:pt x="11406" y="11726"/>
                  </a:lnTo>
                  <a:cubicBezTo>
                    <a:pt x="11437" y="11040"/>
                    <a:pt x="11863" y="10595"/>
                    <a:pt x="12507" y="10595"/>
                  </a:cubicBezTo>
                  <a:cubicBezTo>
                    <a:pt x="12602" y="10595"/>
                    <a:pt x="12701" y="10604"/>
                    <a:pt x="12805" y="10624"/>
                  </a:cubicBezTo>
                  <a:cubicBezTo>
                    <a:pt x="13461" y="8861"/>
                    <a:pt x="14115" y="7099"/>
                    <a:pt x="14770" y="5336"/>
                  </a:cubicBezTo>
                  <a:cubicBezTo>
                    <a:pt x="13984" y="5047"/>
                    <a:pt x="13723" y="4305"/>
                    <a:pt x="14019" y="3534"/>
                  </a:cubicBezTo>
                  <a:lnTo>
                    <a:pt x="12959" y="3136"/>
                  </a:lnTo>
                  <a:lnTo>
                    <a:pt x="4607" y="0"/>
                  </a:lnTo>
                  <a:close/>
                </a:path>
              </a:pathLst>
            </a:custGeom>
            <a:solidFill>
              <a:srgbClr val="FFB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6"/>
            <p:cNvSpPr/>
            <p:nvPr/>
          </p:nvSpPr>
          <p:spPr>
            <a:xfrm rot="833552">
              <a:off x="6024630" y="4075867"/>
              <a:ext cx="1054348" cy="444917"/>
            </a:xfrm>
            <a:custGeom>
              <a:avLst/>
              <a:gdLst/>
              <a:ahLst/>
              <a:cxnLst/>
              <a:rect l="l" t="t" r="r" b="b"/>
              <a:pathLst>
                <a:path w="14657" h="6185" extrusionOk="0">
                  <a:moveTo>
                    <a:pt x="1" y="0"/>
                  </a:moveTo>
                  <a:lnTo>
                    <a:pt x="1" y="0"/>
                  </a:lnTo>
                  <a:cubicBezTo>
                    <a:pt x="489" y="761"/>
                    <a:pt x="1399" y="1254"/>
                    <a:pt x="2139" y="1703"/>
                  </a:cubicBezTo>
                  <a:cubicBezTo>
                    <a:pt x="5963" y="4021"/>
                    <a:pt x="10235" y="5537"/>
                    <a:pt x="14657" y="6185"/>
                  </a:cubicBezTo>
                  <a:cubicBezTo>
                    <a:pt x="14558" y="6046"/>
                    <a:pt x="14466" y="5903"/>
                    <a:pt x="14382" y="5753"/>
                  </a:cubicBezTo>
                  <a:cubicBezTo>
                    <a:pt x="13078" y="5267"/>
                    <a:pt x="11760" y="4818"/>
                    <a:pt x="10430" y="4405"/>
                  </a:cubicBezTo>
                  <a:cubicBezTo>
                    <a:pt x="9238" y="4037"/>
                    <a:pt x="8022" y="3733"/>
                    <a:pt x="6861" y="3273"/>
                  </a:cubicBezTo>
                  <a:cubicBezTo>
                    <a:pt x="4514" y="2343"/>
                    <a:pt x="2258" y="113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6"/>
            <p:cNvSpPr/>
            <p:nvPr/>
          </p:nvSpPr>
          <p:spPr>
            <a:xfrm rot="833552">
              <a:off x="6050787" y="3926773"/>
              <a:ext cx="1062117" cy="428875"/>
            </a:xfrm>
            <a:custGeom>
              <a:avLst/>
              <a:gdLst/>
              <a:ahLst/>
              <a:cxnLst/>
              <a:rect l="l" t="t" r="r" b="b"/>
              <a:pathLst>
                <a:path w="14765" h="5962" extrusionOk="0">
                  <a:moveTo>
                    <a:pt x="635" y="0"/>
                  </a:moveTo>
                  <a:cubicBezTo>
                    <a:pt x="375" y="134"/>
                    <a:pt x="157" y="334"/>
                    <a:pt x="1" y="580"/>
                  </a:cubicBezTo>
                  <a:cubicBezTo>
                    <a:pt x="4742" y="2363"/>
                    <a:pt x="9516" y="4081"/>
                    <a:pt x="14219" y="5962"/>
                  </a:cubicBezTo>
                  <a:cubicBezTo>
                    <a:pt x="14263" y="5765"/>
                    <a:pt x="14330" y="5574"/>
                    <a:pt x="14419" y="5393"/>
                  </a:cubicBezTo>
                  <a:cubicBezTo>
                    <a:pt x="14511" y="5205"/>
                    <a:pt x="14627" y="5031"/>
                    <a:pt x="14764" y="4873"/>
                  </a:cubicBezTo>
                  <a:cubicBezTo>
                    <a:pt x="13674" y="4294"/>
                    <a:pt x="12473" y="4037"/>
                    <a:pt x="11286" y="3723"/>
                  </a:cubicBezTo>
                  <a:cubicBezTo>
                    <a:pt x="10134" y="3417"/>
                    <a:pt x="9009" y="3024"/>
                    <a:pt x="7896" y="2596"/>
                  </a:cubicBezTo>
                  <a:cubicBezTo>
                    <a:pt x="5495" y="1673"/>
                    <a:pt x="3144" y="607"/>
                    <a:pt x="635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6"/>
            <p:cNvSpPr/>
            <p:nvPr/>
          </p:nvSpPr>
          <p:spPr>
            <a:xfrm rot="833552">
              <a:off x="6191301" y="2886155"/>
              <a:ext cx="1566452" cy="1394600"/>
            </a:xfrm>
            <a:custGeom>
              <a:avLst/>
              <a:gdLst/>
              <a:ahLst/>
              <a:cxnLst/>
              <a:rect l="l" t="t" r="r" b="b"/>
              <a:pathLst>
                <a:path w="21776" h="19387" extrusionOk="0">
                  <a:moveTo>
                    <a:pt x="8367" y="3358"/>
                  </a:moveTo>
                  <a:cubicBezTo>
                    <a:pt x="8392" y="3358"/>
                    <a:pt x="8417" y="3363"/>
                    <a:pt x="8439" y="3371"/>
                  </a:cubicBezTo>
                  <a:lnTo>
                    <a:pt x="9655" y="3828"/>
                  </a:lnTo>
                  <a:lnTo>
                    <a:pt x="18178" y="7028"/>
                  </a:lnTo>
                  <a:cubicBezTo>
                    <a:pt x="18263" y="7060"/>
                    <a:pt x="18299" y="7176"/>
                    <a:pt x="18261" y="7254"/>
                  </a:cubicBezTo>
                  <a:cubicBezTo>
                    <a:pt x="17929" y="7933"/>
                    <a:pt x="18102" y="8613"/>
                    <a:pt x="18879" y="8806"/>
                  </a:cubicBezTo>
                  <a:cubicBezTo>
                    <a:pt x="18991" y="8834"/>
                    <a:pt x="19046" y="8936"/>
                    <a:pt x="19005" y="9046"/>
                  </a:cubicBezTo>
                  <a:lnTo>
                    <a:pt x="16928" y="14639"/>
                  </a:lnTo>
                  <a:cubicBezTo>
                    <a:pt x="16907" y="14694"/>
                    <a:pt x="16836" y="14739"/>
                    <a:pt x="16774" y="14739"/>
                  </a:cubicBezTo>
                  <a:cubicBezTo>
                    <a:pt x="16764" y="14739"/>
                    <a:pt x="16754" y="14738"/>
                    <a:pt x="16745" y="14735"/>
                  </a:cubicBezTo>
                  <a:cubicBezTo>
                    <a:pt x="16613" y="14700"/>
                    <a:pt x="16491" y="14683"/>
                    <a:pt x="16379" y="14683"/>
                  </a:cubicBezTo>
                  <a:cubicBezTo>
                    <a:pt x="15853" y="14683"/>
                    <a:pt x="15554" y="15061"/>
                    <a:pt x="15607" y="15682"/>
                  </a:cubicBezTo>
                  <a:cubicBezTo>
                    <a:pt x="15615" y="15769"/>
                    <a:pt x="15540" y="15873"/>
                    <a:pt x="15447" y="15873"/>
                  </a:cubicBezTo>
                  <a:cubicBezTo>
                    <a:pt x="15435" y="15873"/>
                    <a:pt x="15422" y="15872"/>
                    <a:pt x="15409" y="15868"/>
                  </a:cubicBezTo>
                  <a:lnTo>
                    <a:pt x="14016" y="15444"/>
                  </a:lnTo>
                  <a:lnTo>
                    <a:pt x="4363" y="12512"/>
                  </a:lnTo>
                  <a:cubicBezTo>
                    <a:pt x="4270" y="12484"/>
                    <a:pt x="4172" y="12379"/>
                    <a:pt x="4237" y="12272"/>
                  </a:cubicBezTo>
                  <a:cubicBezTo>
                    <a:pt x="4374" y="12046"/>
                    <a:pt x="4415" y="11960"/>
                    <a:pt x="4443" y="11685"/>
                  </a:cubicBezTo>
                  <a:cubicBezTo>
                    <a:pt x="4537" y="11429"/>
                    <a:pt x="4447" y="11234"/>
                    <a:pt x="4172" y="11102"/>
                  </a:cubicBezTo>
                  <a:lnTo>
                    <a:pt x="3653" y="11159"/>
                  </a:lnTo>
                  <a:cubicBezTo>
                    <a:pt x="3622" y="11176"/>
                    <a:pt x="3590" y="11184"/>
                    <a:pt x="3558" y="11184"/>
                  </a:cubicBezTo>
                  <a:cubicBezTo>
                    <a:pt x="3444" y="11184"/>
                    <a:pt x="3344" y="11079"/>
                    <a:pt x="3400" y="10948"/>
                  </a:cubicBezTo>
                  <a:cubicBezTo>
                    <a:pt x="4396" y="8626"/>
                    <a:pt x="5393" y="6305"/>
                    <a:pt x="6389" y="3983"/>
                  </a:cubicBezTo>
                  <a:cubicBezTo>
                    <a:pt x="6361" y="3873"/>
                    <a:pt x="6460" y="3795"/>
                    <a:pt x="6561" y="3795"/>
                  </a:cubicBezTo>
                  <a:cubicBezTo>
                    <a:pt x="6623" y="3795"/>
                    <a:pt x="6686" y="3825"/>
                    <a:pt x="6719" y="3895"/>
                  </a:cubicBezTo>
                  <a:cubicBezTo>
                    <a:pt x="6836" y="4141"/>
                    <a:pt x="7082" y="4250"/>
                    <a:pt x="7328" y="4250"/>
                  </a:cubicBezTo>
                  <a:cubicBezTo>
                    <a:pt x="7471" y="4250"/>
                    <a:pt x="7615" y="4213"/>
                    <a:pt x="7733" y="4145"/>
                  </a:cubicBezTo>
                  <a:cubicBezTo>
                    <a:pt x="8027" y="3975"/>
                    <a:pt x="8103" y="3761"/>
                    <a:pt x="8213" y="3454"/>
                  </a:cubicBezTo>
                  <a:cubicBezTo>
                    <a:pt x="8236" y="3387"/>
                    <a:pt x="8302" y="3358"/>
                    <a:pt x="8367" y="3358"/>
                  </a:cubicBezTo>
                  <a:close/>
                  <a:moveTo>
                    <a:pt x="6536" y="0"/>
                  </a:moveTo>
                  <a:cubicBezTo>
                    <a:pt x="5410" y="2394"/>
                    <a:pt x="4285" y="4788"/>
                    <a:pt x="3230" y="7213"/>
                  </a:cubicBezTo>
                  <a:cubicBezTo>
                    <a:pt x="2276" y="9407"/>
                    <a:pt x="1379" y="11626"/>
                    <a:pt x="595" y="13886"/>
                  </a:cubicBezTo>
                  <a:cubicBezTo>
                    <a:pt x="408" y="14424"/>
                    <a:pt x="144" y="15047"/>
                    <a:pt x="1" y="15674"/>
                  </a:cubicBezTo>
                  <a:cubicBezTo>
                    <a:pt x="152" y="15518"/>
                    <a:pt x="326" y="15387"/>
                    <a:pt x="518" y="15287"/>
                  </a:cubicBezTo>
                  <a:cubicBezTo>
                    <a:pt x="540" y="15233"/>
                    <a:pt x="586" y="15193"/>
                    <a:pt x="651" y="15193"/>
                  </a:cubicBezTo>
                  <a:cubicBezTo>
                    <a:pt x="665" y="15193"/>
                    <a:pt x="678" y="15194"/>
                    <a:pt x="693" y="15198"/>
                  </a:cubicBezTo>
                  <a:lnTo>
                    <a:pt x="699" y="15199"/>
                  </a:lnTo>
                  <a:cubicBezTo>
                    <a:pt x="1084" y="15036"/>
                    <a:pt x="1519" y="14968"/>
                    <a:pt x="1954" y="14968"/>
                  </a:cubicBezTo>
                  <a:cubicBezTo>
                    <a:pt x="2167" y="14968"/>
                    <a:pt x="2380" y="14984"/>
                    <a:pt x="2587" y="15013"/>
                  </a:cubicBezTo>
                  <a:cubicBezTo>
                    <a:pt x="4149" y="15235"/>
                    <a:pt x="5700" y="15754"/>
                    <a:pt x="7198" y="16237"/>
                  </a:cubicBezTo>
                  <a:cubicBezTo>
                    <a:pt x="10460" y="17293"/>
                    <a:pt x="13649" y="18584"/>
                    <a:pt x="16990" y="19386"/>
                  </a:cubicBezTo>
                  <a:cubicBezTo>
                    <a:pt x="18487" y="14415"/>
                    <a:pt x="20082" y="9475"/>
                    <a:pt x="21775" y="4565"/>
                  </a:cubicBezTo>
                  <a:cubicBezTo>
                    <a:pt x="17023" y="2113"/>
                    <a:pt x="11855" y="564"/>
                    <a:pt x="6536" y="0"/>
                  </a:cubicBezTo>
                  <a:close/>
                </a:path>
              </a:pathLst>
            </a:custGeom>
            <a:solidFill>
              <a:srgbClr val="FF92A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8" name="Google Shape;1348;p36"/>
            <p:cNvGrpSpPr/>
            <p:nvPr/>
          </p:nvGrpSpPr>
          <p:grpSpPr>
            <a:xfrm rot="3254912">
              <a:off x="6591171" y="3276159"/>
              <a:ext cx="835313" cy="627453"/>
              <a:chOff x="5165189" y="3719901"/>
              <a:chExt cx="835271" cy="627422"/>
            </a:xfrm>
          </p:grpSpPr>
          <p:sp>
            <p:nvSpPr>
              <p:cNvPr id="1349" name="Google Shape;1349;p36"/>
              <p:cNvSpPr/>
              <p:nvPr/>
            </p:nvSpPr>
            <p:spPr>
              <a:xfrm rot="-1058202">
                <a:off x="5216481" y="3970066"/>
                <a:ext cx="153895" cy="362462"/>
              </a:xfrm>
              <a:custGeom>
                <a:avLst/>
                <a:gdLst/>
                <a:ahLst/>
                <a:cxnLst/>
                <a:rect l="l" t="t" r="r" b="b"/>
                <a:pathLst>
                  <a:path w="867" h="2042" extrusionOk="0">
                    <a:moveTo>
                      <a:pt x="572" y="1"/>
                    </a:moveTo>
                    <a:cubicBezTo>
                      <a:pt x="546" y="1"/>
                      <a:pt x="521" y="7"/>
                      <a:pt x="498" y="20"/>
                    </a:cubicBezTo>
                    <a:cubicBezTo>
                      <a:pt x="345" y="101"/>
                      <a:pt x="215" y="288"/>
                      <a:pt x="94" y="417"/>
                    </a:cubicBezTo>
                    <a:cubicBezTo>
                      <a:pt x="0" y="517"/>
                      <a:pt x="98" y="664"/>
                      <a:pt x="208" y="664"/>
                    </a:cubicBezTo>
                    <a:cubicBezTo>
                      <a:pt x="240" y="664"/>
                      <a:pt x="274" y="651"/>
                      <a:pt x="304" y="620"/>
                    </a:cubicBezTo>
                    <a:cubicBezTo>
                      <a:pt x="361" y="563"/>
                      <a:pt x="417" y="482"/>
                      <a:pt x="490" y="409"/>
                    </a:cubicBezTo>
                    <a:lnTo>
                      <a:pt x="490" y="409"/>
                    </a:lnTo>
                    <a:cubicBezTo>
                      <a:pt x="490" y="482"/>
                      <a:pt x="482" y="563"/>
                      <a:pt x="490" y="595"/>
                    </a:cubicBezTo>
                    <a:lnTo>
                      <a:pt x="515" y="1057"/>
                    </a:lnTo>
                    <a:cubicBezTo>
                      <a:pt x="531" y="1340"/>
                      <a:pt x="555" y="1615"/>
                      <a:pt x="571" y="1899"/>
                    </a:cubicBezTo>
                    <a:cubicBezTo>
                      <a:pt x="575" y="1995"/>
                      <a:pt x="649" y="2042"/>
                      <a:pt x="721" y="2042"/>
                    </a:cubicBezTo>
                    <a:cubicBezTo>
                      <a:pt x="794" y="2042"/>
                      <a:pt x="867" y="1993"/>
                      <a:pt x="863" y="1899"/>
                    </a:cubicBezTo>
                    <a:cubicBezTo>
                      <a:pt x="838" y="1510"/>
                      <a:pt x="814" y="1122"/>
                      <a:pt x="790" y="725"/>
                    </a:cubicBezTo>
                    <a:cubicBezTo>
                      <a:pt x="774" y="539"/>
                      <a:pt x="830" y="182"/>
                      <a:pt x="676" y="45"/>
                    </a:cubicBezTo>
                    <a:cubicBezTo>
                      <a:pt x="647" y="16"/>
                      <a:pt x="609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6"/>
              <p:cNvSpPr/>
              <p:nvPr/>
            </p:nvSpPr>
            <p:spPr>
              <a:xfrm rot="-1058202">
                <a:off x="5711232" y="3748710"/>
                <a:ext cx="243179" cy="341694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925" extrusionOk="0">
                    <a:moveTo>
                      <a:pt x="575" y="0"/>
                    </a:moveTo>
                    <a:cubicBezTo>
                      <a:pt x="401" y="0"/>
                      <a:pt x="225" y="61"/>
                      <a:pt x="106" y="172"/>
                    </a:cubicBezTo>
                    <a:cubicBezTo>
                      <a:pt x="0" y="272"/>
                      <a:pt x="100" y="419"/>
                      <a:pt x="215" y="419"/>
                    </a:cubicBezTo>
                    <a:cubicBezTo>
                      <a:pt x="249" y="419"/>
                      <a:pt x="285" y="406"/>
                      <a:pt x="317" y="374"/>
                    </a:cubicBezTo>
                    <a:cubicBezTo>
                      <a:pt x="366" y="325"/>
                      <a:pt x="464" y="298"/>
                      <a:pt x="561" y="298"/>
                    </a:cubicBezTo>
                    <a:cubicBezTo>
                      <a:pt x="736" y="298"/>
                      <a:pt x="906" y="387"/>
                      <a:pt x="770" y="601"/>
                    </a:cubicBezTo>
                    <a:cubicBezTo>
                      <a:pt x="697" y="714"/>
                      <a:pt x="479" y="795"/>
                      <a:pt x="365" y="836"/>
                    </a:cubicBezTo>
                    <a:cubicBezTo>
                      <a:pt x="200" y="896"/>
                      <a:pt x="258" y="1124"/>
                      <a:pt x="409" y="1124"/>
                    </a:cubicBezTo>
                    <a:cubicBezTo>
                      <a:pt x="421" y="1124"/>
                      <a:pt x="433" y="1122"/>
                      <a:pt x="446" y="1119"/>
                    </a:cubicBezTo>
                    <a:cubicBezTo>
                      <a:pt x="475" y="1115"/>
                      <a:pt x="544" y="1110"/>
                      <a:pt x="625" y="1110"/>
                    </a:cubicBezTo>
                    <a:cubicBezTo>
                      <a:pt x="883" y="1110"/>
                      <a:pt x="1272" y="1167"/>
                      <a:pt x="964" y="1524"/>
                    </a:cubicBezTo>
                    <a:cubicBezTo>
                      <a:pt x="883" y="1619"/>
                      <a:pt x="755" y="1645"/>
                      <a:pt x="626" y="1645"/>
                    </a:cubicBezTo>
                    <a:cubicBezTo>
                      <a:pt x="511" y="1645"/>
                      <a:pt x="396" y="1625"/>
                      <a:pt x="308" y="1613"/>
                    </a:cubicBezTo>
                    <a:cubicBezTo>
                      <a:pt x="301" y="1612"/>
                      <a:pt x="293" y="1612"/>
                      <a:pt x="286" y="1612"/>
                    </a:cubicBezTo>
                    <a:cubicBezTo>
                      <a:pt x="116" y="1612"/>
                      <a:pt x="49" y="1873"/>
                      <a:pt x="236" y="1897"/>
                    </a:cubicBezTo>
                    <a:cubicBezTo>
                      <a:pt x="336" y="1913"/>
                      <a:pt x="450" y="1924"/>
                      <a:pt x="567" y="1924"/>
                    </a:cubicBezTo>
                    <a:cubicBezTo>
                      <a:pt x="921" y="1924"/>
                      <a:pt x="1294" y="1817"/>
                      <a:pt x="1337" y="1403"/>
                    </a:cubicBezTo>
                    <a:cubicBezTo>
                      <a:pt x="1369" y="1087"/>
                      <a:pt x="1175" y="925"/>
                      <a:pt x="932" y="860"/>
                    </a:cubicBezTo>
                    <a:cubicBezTo>
                      <a:pt x="1102" y="706"/>
                      <a:pt x="1215" y="512"/>
                      <a:pt x="1086" y="269"/>
                    </a:cubicBezTo>
                    <a:cubicBezTo>
                      <a:pt x="985" y="85"/>
                      <a:pt x="782" y="0"/>
                      <a:pt x="5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6"/>
              <p:cNvSpPr/>
              <p:nvPr/>
            </p:nvSpPr>
            <p:spPr>
              <a:xfrm rot="-1058202">
                <a:off x="5434331" y="3931896"/>
                <a:ext cx="246019" cy="215489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214" extrusionOk="0">
                    <a:moveTo>
                      <a:pt x="632" y="0"/>
                    </a:moveTo>
                    <a:cubicBezTo>
                      <a:pt x="579" y="0"/>
                      <a:pt x="527" y="35"/>
                      <a:pt x="527" y="104"/>
                    </a:cubicBezTo>
                    <a:cubicBezTo>
                      <a:pt x="494" y="225"/>
                      <a:pt x="486" y="338"/>
                      <a:pt x="494" y="460"/>
                    </a:cubicBezTo>
                    <a:cubicBezTo>
                      <a:pt x="349" y="476"/>
                      <a:pt x="211" y="508"/>
                      <a:pt x="73" y="549"/>
                    </a:cubicBezTo>
                    <a:cubicBezTo>
                      <a:pt x="1" y="589"/>
                      <a:pt x="17" y="711"/>
                      <a:pt x="98" y="735"/>
                    </a:cubicBezTo>
                    <a:cubicBezTo>
                      <a:pt x="235" y="735"/>
                      <a:pt x="373" y="735"/>
                      <a:pt x="503" y="719"/>
                    </a:cubicBezTo>
                    <a:cubicBezTo>
                      <a:pt x="503" y="865"/>
                      <a:pt x="527" y="1002"/>
                      <a:pt x="584" y="1140"/>
                    </a:cubicBezTo>
                    <a:cubicBezTo>
                      <a:pt x="605" y="1190"/>
                      <a:pt x="650" y="1213"/>
                      <a:pt x="696" y="1213"/>
                    </a:cubicBezTo>
                    <a:cubicBezTo>
                      <a:pt x="754" y="1213"/>
                      <a:pt x="813" y="1176"/>
                      <a:pt x="826" y="1108"/>
                    </a:cubicBezTo>
                    <a:cubicBezTo>
                      <a:pt x="835" y="970"/>
                      <a:pt x="818" y="824"/>
                      <a:pt x="794" y="687"/>
                    </a:cubicBezTo>
                    <a:cubicBezTo>
                      <a:pt x="964" y="678"/>
                      <a:pt x="1134" y="646"/>
                      <a:pt x="1288" y="581"/>
                    </a:cubicBezTo>
                    <a:cubicBezTo>
                      <a:pt x="1385" y="549"/>
                      <a:pt x="1369" y="411"/>
                      <a:pt x="1264" y="403"/>
                    </a:cubicBezTo>
                    <a:cubicBezTo>
                      <a:pt x="1200" y="394"/>
                      <a:pt x="1135" y="389"/>
                      <a:pt x="1069" y="389"/>
                    </a:cubicBezTo>
                    <a:cubicBezTo>
                      <a:pt x="969" y="389"/>
                      <a:pt x="868" y="400"/>
                      <a:pt x="770" y="419"/>
                    </a:cubicBezTo>
                    <a:cubicBezTo>
                      <a:pt x="770" y="314"/>
                      <a:pt x="754" y="209"/>
                      <a:pt x="737" y="104"/>
                    </a:cubicBezTo>
                    <a:cubicBezTo>
                      <a:pt x="737" y="35"/>
                      <a:pt x="685" y="0"/>
                      <a:pt x="6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2" name="Google Shape;1352;p36"/>
          <p:cNvGrpSpPr/>
          <p:nvPr/>
        </p:nvGrpSpPr>
        <p:grpSpPr>
          <a:xfrm>
            <a:off x="5165207" y="873863"/>
            <a:ext cx="797182" cy="536169"/>
            <a:chOff x="5620880" y="1052573"/>
            <a:chExt cx="705533" cy="474570"/>
          </a:xfrm>
        </p:grpSpPr>
        <p:sp>
          <p:nvSpPr>
            <p:cNvPr id="1353" name="Google Shape;1353;p36"/>
            <p:cNvSpPr/>
            <p:nvPr/>
          </p:nvSpPr>
          <p:spPr>
            <a:xfrm rot="636991">
              <a:off x="5642746" y="1249075"/>
              <a:ext cx="231975" cy="258915"/>
            </a:xfrm>
            <a:custGeom>
              <a:avLst/>
              <a:gdLst/>
              <a:ahLst/>
              <a:cxnLst/>
              <a:rect l="l" t="t" r="r" b="b"/>
              <a:pathLst>
                <a:path w="1808" h="2018" extrusionOk="0">
                  <a:moveTo>
                    <a:pt x="488" y="1"/>
                  </a:moveTo>
                  <a:cubicBezTo>
                    <a:pt x="202" y="1"/>
                    <a:pt x="1" y="340"/>
                    <a:pt x="31" y="679"/>
                  </a:cubicBezTo>
                  <a:cubicBezTo>
                    <a:pt x="41" y="761"/>
                    <a:pt x="99" y="797"/>
                    <a:pt x="161" y="797"/>
                  </a:cubicBezTo>
                  <a:cubicBezTo>
                    <a:pt x="245" y="797"/>
                    <a:pt x="336" y="730"/>
                    <a:pt x="322" y="622"/>
                  </a:cubicBezTo>
                  <a:cubicBezTo>
                    <a:pt x="289" y="454"/>
                    <a:pt x="337" y="371"/>
                    <a:pt x="464" y="371"/>
                  </a:cubicBezTo>
                  <a:cubicBezTo>
                    <a:pt x="520" y="371"/>
                    <a:pt x="592" y="388"/>
                    <a:pt x="679" y="420"/>
                  </a:cubicBezTo>
                  <a:cubicBezTo>
                    <a:pt x="743" y="542"/>
                    <a:pt x="768" y="679"/>
                    <a:pt x="752" y="817"/>
                  </a:cubicBezTo>
                  <a:cubicBezTo>
                    <a:pt x="752" y="922"/>
                    <a:pt x="735" y="1027"/>
                    <a:pt x="719" y="1125"/>
                  </a:cubicBezTo>
                  <a:cubicBezTo>
                    <a:pt x="679" y="1376"/>
                    <a:pt x="630" y="1610"/>
                    <a:pt x="598" y="1861"/>
                  </a:cubicBezTo>
                  <a:cubicBezTo>
                    <a:pt x="591" y="1949"/>
                    <a:pt x="663" y="2018"/>
                    <a:pt x="744" y="2018"/>
                  </a:cubicBezTo>
                  <a:cubicBezTo>
                    <a:pt x="768" y="2018"/>
                    <a:pt x="793" y="2012"/>
                    <a:pt x="816" y="1999"/>
                  </a:cubicBezTo>
                  <a:cubicBezTo>
                    <a:pt x="1116" y="1837"/>
                    <a:pt x="1399" y="1659"/>
                    <a:pt x="1683" y="1465"/>
                  </a:cubicBezTo>
                  <a:cubicBezTo>
                    <a:pt x="1808" y="1379"/>
                    <a:pt x="1697" y="1218"/>
                    <a:pt x="1568" y="1218"/>
                  </a:cubicBezTo>
                  <a:cubicBezTo>
                    <a:pt x="1539" y="1218"/>
                    <a:pt x="1509" y="1226"/>
                    <a:pt x="1480" y="1246"/>
                  </a:cubicBezTo>
                  <a:cubicBezTo>
                    <a:pt x="1310" y="1359"/>
                    <a:pt x="1132" y="1473"/>
                    <a:pt x="946" y="1578"/>
                  </a:cubicBezTo>
                  <a:cubicBezTo>
                    <a:pt x="1051" y="1084"/>
                    <a:pt x="1213" y="452"/>
                    <a:pt x="800" y="129"/>
                  </a:cubicBezTo>
                  <a:cubicBezTo>
                    <a:pt x="690" y="39"/>
                    <a:pt x="584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6"/>
            <p:cNvSpPr/>
            <p:nvPr/>
          </p:nvSpPr>
          <p:spPr>
            <a:xfrm rot="636991">
              <a:off x="6072604" y="1071705"/>
              <a:ext cx="231847" cy="259941"/>
            </a:xfrm>
            <a:custGeom>
              <a:avLst/>
              <a:gdLst/>
              <a:ahLst/>
              <a:cxnLst/>
              <a:rect l="l" t="t" r="r" b="b"/>
              <a:pathLst>
                <a:path w="1807" h="2026" extrusionOk="0">
                  <a:moveTo>
                    <a:pt x="485" y="1"/>
                  </a:moveTo>
                  <a:cubicBezTo>
                    <a:pt x="199" y="1"/>
                    <a:pt x="0" y="340"/>
                    <a:pt x="36" y="680"/>
                  </a:cubicBezTo>
                  <a:cubicBezTo>
                    <a:pt x="43" y="762"/>
                    <a:pt x="99" y="797"/>
                    <a:pt x="160" y="797"/>
                  </a:cubicBezTo>
                  <a:cubicBezTo>
                    <a:pt x="244" y="797"/>
                    <a:pt x="337" y="730"/>
                    <a:pt x="328" y="623"/>
                  </a:cubicBezTo>
                  <a:cubicBezTo>
                    <a:pt x="289" y="455"/>
                    <a:pt x="335" y="372"/>
                    <a:pt x="461" y="372"/>
                  </a:cubicBezTo>
                  <a:cubicBezTo>
                    <a:pt x="517" y="372"/>
                    <a:pt x="589" y="388"/>
                    <a:pt x="676" y="420"/>
                  </a:cubicBezTo>
                  <a:cubicBezTo>
                    <a:pt x="741" y="542"/>
                    <a:pt x="765" y="680"/>
                    <a:pt x="749" y="817"/>
                  </a:cubicBezTo>
                  <a:cubicBezTo>
                    <a:pt x="749" y="922"/>
                    <a:pt x="733" y="1028"/>
                    <a:pt x="717" y="1133"/>
                  </a:cubicBezTo>
                  <a:cubicBezTo>
                    <a:pt x="676" y="1376"/>
                    <a:pt x="627" y="1619"/>
                    <a:pt x="595" y="1862"/>
                  </a:cubicBezTo>
                  <a:cubicBezTo>
                    <a:pt x="589" y="1956"/>
                    <a:pt x="666" y="2026"/>
                    <a:pt x="749" y="2026"/>
                  </a:cubicBezTo>
                  <a:cubicBezTo>
                    <a:pt x="774" y="2026"/>
                    <a:pt x="798" y="2020"/>
                    <a:pt x="822" y="2007"/>
                  </a:cubicBezTo>
                  <a:cubicBezTo>
                    <a:pt x="1113" y="1837"/>
                    <a:pt x="1405" y="1659"/>
                    <a:pt x="1688" y="1465"/>
                  </a:cubicBezTo>
                  <a:cubicBezTo>
                    <a:pt x="1806" y="1380"/>
                    <a:pt x="1702" y="1215"/>
                    <a:pt x="1572" y="1215"/>
                  </a:cubicBezTo>
                  <a:cubicBezTo>
                    <a:pt x="1541" y="1215"/>
                    <a:pt x="1509" y="1225"/>
                    <a:pt x="1478" y="1246"/>
                  </a:cubicBezTo>
                  <a:cubicBezTo>
                    <a:pt x="1308" y="1368"/>
                    <a:pt x="1130" y="1473"/>
                    <a:pt x="943" y="1586"/>
                  </a:cubicBezTo>
                  <a:cubicBezTo>
                    <a:pt x="1049" y="1084"/>
                    <a:pt x="1210" y="453"/>
                    <a:pt x="798" y="129"/>
                  </a:cubicBezTo>
                  <a:cubicBezTo>
                    <a:pt x="687" y="39"/>
                    <a:pt x="582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6"/>
            <p:cNvSpPr/>
            <p:nvPr/>
          </p:nvSpPr>
          <p:spPr>
            <a:xfrm rot="636991">
              <a:off x="5883916" y="1199003"/>
              <a:ext cx="154223" cy="138054"/>
            </a:xfrm>
            <a:custGeom>
              <a:avLst/>
              <a:gdLst/>
              <a:ahLst/>
              <a:cxnLst/>
              <a:rect l="l" t="t" r="r" b="b"/>
              <a:pathLst>
                <a:path w="1202" h="1076" extrusionOk="0">
                  <a:moveTo>
                    <a:pt x="366" y="0"/>
                  </a:moveTo>
                  <a:cubicBezTo>
                    <a:pt x="302" y="0"/>
                    <a:pt x="242" y="56"/>
                    <a:pt x="264" y="139"/>
                  </a:cubicBezTo>
                  <a:cubicBezTo>
                    <a:pt x="288" y="252"/>
                    <a:pt x="329" y="365"/>
                    <a:pt x="385" y="471"/>
                  </a:cubicBezTo>
                  <a:cubicBezTo>
                    <a:pt x="264" y="552"/>
                    <a:pt x="151" y="641"/>
                    <a:pt x="45" y="730"/>
                  </a:cubicBezTo>
                  <a:cubicBezTo>
                    <a:pt x="0" y="805"/>
                    <a:pt x="53" y="894"/>
                    <a:pt x="131" y="894"/>
                  </a:cubicBezTo>
                  <a:cubicBezTo>
                    <a:pt x="138" y="894"/>
                    <a:pt x="144" y="893"/>
                    <a:pt x="151" y="892"/>
                  </a:cubicBezTo>
                  <a:cubicBezTo>
                    <a:pt x="272" y="835"/>
                    <a:pt x="394" y="770"/>
                    <a:pt x="507" y="697"/>
                  </a:cubicBezTo>
                  <a:cubicBezTo>
                    <a:pt x="572" y="827"/>
                    <a:pt x="661" y="948"/>
                    <a:pt x="766" y="1046"/>
                  </a:cubicBezTo>
                  <a:cubicBezTo>
                    <a:pt x="791" y="1066"/>
                    <a:pt x="819" y="1075"/>
                    <a:pt x="846" y="1075"/>
                  </a:cubicBezTo>
                  <a:cubicBezTo>
                    <a:pt x="923" y="1075"/>
                    <a:pt x="993" y="1000"/>
                    <a:pt x="968" y="916"/>
                  </a:cubicBezTo>
                  <a:cubicBezTo>
                    <a:pt x="912" y="778"/>
                    <a:pt x="839" y="657"/>
                    <a:pt x="758" y="544"/>
                  </a:cubicBezTo>
                  <a:cubicBezTo>
                    <a:pt x="904" y="463"/>
                    <a:pt x="1041" y="357"/>
                    <a:pt x="1163" y="228"/>
                  </a:cubicBezTo>
                  <a:cubicBezTo>
                    <a:pt x="1202" y="158"/>
                    <a:pt x="1151" y="73"/>
                    <a:pt x="1076" y="73"/>
                  </a:cubicBezTo>
                  <a:cubicBezTo>
                    <a:pt x="1073" y="73"/>
                    <a:pt x="1069" y="74"/>
                    <a:pt x="1066" y="74"/>
                  </a:cubicBezTo>
                  <a:cubicBezTo>
                    <a:pt x="904" y="131"/>
                    <a:pt x="758" y="212"/>
                    <a:pt x="628" y="317"/>
                  </a:cubicBezTo>
                  <a:cubicBezTo>
                    <a:pt x="572" y="220"/>
                    <a:pt x="515" y="131"/>
                    <a:pt x="450" y="42"/>
                  </a:cubicBezTo>
                  <a:cubicBezTo>
                    <a:pt x="427" y="13"/>
                    <a:pt x="396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6" name="Google Shape;1356;p36"/>
          <p:cNvSpPr txBox="1"/>
          <p:nvPr/>
        </p:nvSpPr>
        <p:spPr>
          <a:xfrm>
            <a:off x="6830875" y="923252"/>
            <a:ext cx="1469400" cy="3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5TH GRADE</a:t>
            </a:r>
            <a:endParaRPr sz="2100"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grpSp>
        <p:nvGrpSpPr>
          <p:cNvPr id="1357" name="Google Shape;1357;p36"/>
          <p:cNvGrpSpPr/>
          <p:nvPr/>
        </p:nvGrpSpPr>
        <p:grpSpPr>
          <a:xfrm>
            <a:off x="8133254" y="675472"/>
            <a:ext cx="275229" cy="351227"/>
            <a:chOff x="6472041" y="1958998"/>
            <a:chExt cx="275229" cy="351227"/>
          </a:xfrm>
        </p:grpSpPr>
        <p:cxnSp>
          <p:nvCxnSpPr>
            <p:cNvPr id="1358" name="Google Shape;1358;p36"/>
            <p:cNvCxnSpPr/>
            <p:nvPr/>
          </p:nvCxnSpPr>
          <p:spPr>
            <a:xfrm rot="10800000" flipH="1">
              <a:off x="6569950" y="2135925"/>
              <a:ext cx="38100" cy="174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9" name="Google Shape;1359;p36"/>
            <p:cNvSpPr/>
            <p:nvPr/>
          </p:nvSpPr>
          <p:spPr>
            <a:xfrm>
              <a:off x="6472041" y="1958998"/>
              <a:ext cx="275229" cy="273273"/>
            </a:xfrm>
            <a:custGeom>
              <a:avLst/>
              <a:gdLst/>
              <a:ahLst/>
              <a:cxnLst/>
              <a:rect l="l" t="t" r="r" b="b"/>
              <a:pathLst>
                <a:path w="7880" h="7824" extrusionOk="0">
                  <a:moveTo>
                    <a:pt x="4058" y="0"/>
                  </a:moveTo>
                  <a:cubicBezTo>
                    <a:pt x="3618" y="0"/>
                    <a:pt x="3187" y="55"/>
                    <a:pt x="2834" y="212"/>
                  </a:cubicBezTo>
                  <a:cubicBezTo>
                    <a:pt x="1891" y="631"/>
                    <a:pt x="2290" y="1638"/>
                    <a:pt x="2759" y="2265"/>
                  </a:cubicBezTo>
                  <a:cubicBezTo>
                    <a:pt x="2804" y="2284"/>
                    <a:pt x="2840" y="2325"/>
                    <a:pt x="2835" y="2378"/>
                  </a:cubicBezTo>
                  <a:cubicBezTo>
                    <a:pt x="2749" y="3336"/>
                    <a:pt x="2469" y="4339"/>
                    <a:pt x="2171" y="5251"/>
                  </a:cubicBezTo>
                  <a:cubicBezTo>
                    <a:pt x="2148" y="5322"/>
                    <a:pt x="2079" y="5394"/>
                    <a:pt x="1999" y="5394"/>
                  </a:cubicBezTo>
                  <a:cubicBezTo>
                    <a:pt x="1994" y="5394"/>
                    <a:pt x="1989" y="5394"/>
                    <a:pt x="1983" y="5393"/>
                  </a:cubicBezTo>
                  <a:cubicBezTo>
                    <a:pt x="1942" y="5389"/>
                    <a:pt x="1901" y="5387"/>
                    <a:pt x="1861" y="5387"/>
                  </a:cubicBezTo>
                  <a:cubicBezTo>
                    <a:pt x="840" y="5387"/>
                    <a:pt x="0" y="6772"/>
                    <a:pt x="1303" y="7179"/>
                  </a:cubicBezTo>
                  <a:cubicBezTo>
                    <a:pt x="1841" y="7347"/>
                    <a:pt x="2424" y="7421"/>
                    <a:pt x="2986" y="7512"/>
                  </a:cubicBezTo>
                  <a:cubicBezTo>
                    <a:pt x="3076" y="7527"/>
                    <a:pt x="3165" y="7543"/>
                    <a:pt x="3254" y="7559"/>
                  </a:cubicBezTo>
                  <a:cubicBezTo>
                    <a:pt x="3334" y="7573"/>
                    <a:pt x="3415" y="7589"/>
                    <a:pt x="3497" y="7605"/>
                  </a:cubicBezTo>
                  <a:cubicBezTo>
                    <a:pt x="3967" y="7701"/>
                    <a:pt x="4476" y="7823"/>
                    <a:pt x="4964" y="7823"/>
                  </a:cubicBezTo>
                  <a:cubicBezTo>
                    <a:pt x="5196" y="7823"/>
                    <a:pt x="5422" y="7796"/>
                    <a:pt x="5638" y="7725"/>
                  </a:cubicBezTo>
                  <a:cubicBezTo>
                    <a:pt x="6055" y="7589"/>
                    <a:pt x="6521" y="7217"/>
                    <a:pt x="6494" y="6729"/>
                  </a:cubicBezTo>
                  <a:cubicBezTo>
                    <a:pt x="6469" y="6257"/>
                    <a:pt x="6036" y="5918"/>
                    <a:pt x="5594" y="5918"/>
                  </a:cubicBezTo>
                  <a:cubicBezTo>
                    <a:pt x="5558" y="5918"/>
                    <a:pt x="5521" y="5920"/>
                    <a:pt x="5485" y="5925"/>
                  </a:cubicBezTo>
                  <a:cubicBezTo>
                    <a:pt x="5475" y="5926"/>
                    <a:pt x="5466" y="5927"/>
                    <a:pt x="5457" y="5927"/>
                  </a:cubicBezTo>
                  <a:cubicBezTo>
                    <a:pt x="5273" y="5927"/>
                    <a:pt x="5232" y="5670"/>
                    <a:pt x="5354" y="5559"/>
                  </a:cubicBezTo>
                  <a:cubicBezTo>
                    <a:pt x="5601" y="4669"/>
                    <a:pt x="5847" y="3779"/>
                    <a:pt x="6093" y="2888"/>
                  </a:cubicBezTo>
                  <a:cubicBezTo>
                    <a:pt x="6114" y="2809"/>
                    <a:pt x="6197" y="2732"/>
                    <a:pt x="6284" y="2732"/>
                  </a:cubicBezTo>
                  <a:cubicBezTo>
                    <a:pt x="6289" y="2732"/>
                    <a:pt x="6294" y="2732"/>
                    <a:pt x="6300" y="2733"/>
                  </a:cubicBezTo>
                  <a:cubicBezTo>
                    <a:pt x="6434" y="2746"/>
                    <a:pt x="6579" y="2759"/>
                    <a:pt x="6724" y="2759"/>
                  </a:cubicBezTo>
                  <a:cubicBezTo>
                    <a:pt x="7040" y="2759"/>
                    <a:pt x="7357" y="2699"/>
                    <a:pt x="7571" y="2458"/>
                  </a:cubicBezTo>
                  <a:cubicBezTo>
                    <a:pt x="7880" y="2108"/>
                    <a:pt x="7819" y="1540"/>
                    <a:pt x="7589" y="1170"/>
                  </a:cubicBezTo>
                  <a:cubicBezTo>
                    <a:pt x="7164" y="485"/>
                    <a:pt x="6233" y="267"/>
                    <a:pt x="5495" y="142"/>
                  </a:cubicBezTo>
                  <a:cubicBezTo>
                    <a:pt x="5073" y="71"/>
                    <a:pt x="4560" y="0"/>
                    <a:pt x="4058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37"/>
          <p:cNvSpPr txBox="1">
            <a:spLocks noGrp="1"/>
          </p:cNvSpPr>
          <p:nvPr>
            <p:ph type="title"/>
          </p:nvPr>
        </p:nvSpPr>
        <p:spPr>
          <a:xfrm>
            <a:off x="720000" y="6458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</a:t>
            </a:r>
            <a:r>
              <a:rPr lang="en" dirty="0" smtClean="0"/>
              <a:t>engertian Himpunan</a:t>
            </a:r>
            <a:endParaRPr dirty="0"/>
          </a:p>
        </p:txBody>
      </p:sp>
      <p:sp>
        <p:nvSpPr>
          <p:cNvPr id="1365" name="Google Shape;1365;p37"/>
          <p:cNvSpPr txBox="1">
            <a:spLocks noGrp="1"/>
          </p:cNvSpPr>
          <p:nvPr>
            <p:ph type="body" idx="1"/>
          </p:nvPr>
        </p:nvSpPr>
        <p:spPr>
          <a:xfrm>
            <a:off x="394855" y="1107025"/>
            <a:ext cx="8239989" cy="31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terdefinisi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 smtClean="0"/>
              <a:t>.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, </a:t>
            </a:r>
            <a:r>
              <a:rPr lang="en-US" dirty="0" err="1"/>
              <a:t>grup</a:t>
            </a:r>
            <a:r>
              <a:rPr lang="en-US" dirty="0"/>
              <a:t>, </a:t>
            </a:r>
            <a:r>
              <a:rPr lang="en-US" dirty="0" err="1"/>
              <a:t>kelompok</a:t>
            </a:r>
            <a:r>
              <a:rPr lang="en-US" dirty="0"/>
              <a:t>, </a:t>
            </a:r>
            <a:r>
              <a:rPr lang="en-US" dirty="0" err="1"/>
              <a:t>kumpulan</a:t>
            </a:r>
            <a:r>
              <a:rPr lang="en-US" dirty="0"/>
              <a:t>, </a:t>
            </a:r>
            <a:r>
              <a:rPr lang="en-US" dirty="0" err="1"/>
              <a:t>gerompolan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.</a:t>
            </a:r>
          </a:p>
          <a:p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himpunan</a:t>
            </a:r>
            <a:endParaRPr lang="en-US" dirty="0"/>
          </a:p>
          <a:p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perempuan</a:t>
            </a:r>
            <a:endParaRPr lang="en-US" dirty="0"/>
          </a:p>
          <a:p>
            <a:r>
              <a:rPr lang="en-US" dirty="0" err="1"/>
              <a:t>Himpunan</a:t>
            </a:r>
            <a:r>
              <a:rPr lang="en-US" dirty="0"/>
              <a:t> guru </a:t>
            </a:r>
            <a:r>
              <a:rPr lang="en-US" dirty="0" err="1"/>
              <a:t>olahraga</a:t>
            </a:r>
            <a:endParaRPr lang="en-US" dirty="0"/>
          </a:p>
          <a:p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binatang</a:t>
            </a:r>
            <a:r>
              <a:rPr lang="en-US" dirty="0"/>
              <a:t> </a:t>
            </a:r>
            <a:r>
              <a:rPr lang="en-US" dirty="0" err="1"/>
              <a:t>berkaki</a:t>
            </a:r>
            <a:r>
              <a:rPr lang="en-US" dirty="0"/>
              <a:t> 2.</a:t>
            </a:r>
          </a:p>
          <a:p>
            <a:r>
              <a:rPr lang="en-US" dirty="0" err="1"/>
              <a:t>Himpunan</a:t>
            </a:r>
            <a:r>
              <a:rPr lang="en-US" dirty="0"/>
              <a:t> Negara </a:t>
            </a:r>
            <a:r>
              <a:rPr lang="en-US" dirty="0" err="1"/>
              <a:t>asia</a:t>
            </a:r>
            <a:r>
              <a:rPr lang="en-US" dirty="0"/>
              <a:t> </a:t>
            </a:r>
            <a:r>
              <a:rPr lang="en-US" dirty="0" err="1"/>
              <a:t>tenggara</a:t>
            </a:r>
            <a:r>
              <a:rPr lang="en-US" dirty="0"/>
              <a:t>.</a:t>
            </a:r>
          </a:p>
          <a:p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buah-buhan</a:t>
            </a:r>
            <a:r>
              <a:rPr lang="en-US" dirty="0"/>
              <a:t> yang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 smtClean="0"/>
              <a:t>.</a:t>
            </a:r>
          </a:p>
          <a:p>
            <a:pPr marL="152400" indent="0">
              <a:buNone/>
            </a:pPr>
            <a:endParaRPr lang="en-US" dirty="0"/>
          </a:p>
          <a:p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bukan</a:t>
            </a:r>
            <a:r>
              <a:rPr lang="en-US" b="1" dirty="0"/>
              <a:t> </a:t>
            </a:r>
            <a:r>
              <a:rPr lang="en-US" b="1" dirty="0" err="1"/>
              <a:t>himpunan</a:t>
            </a:r>
            <a:endParaRPr lang="en-US" dirty="0"/>
          </a:p>
          <a:p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gaul</a:t>
            </a:r>
            <a:endParaRPr lang="en-US" dirty="0"/>
          </a:p>
          <a:p>
            <a:r>
              <a:rPr lang="en-US" dirty="0" err="1"/>
              <a:t>Himpunan</a:t>
            </a:r>
            <a:r>
              <a:rPr lang="en-US" dirty="0"/>
              <a:t> orang </a:t>
            </a:r>
            <a:r>
              <a:rPr lang="en-US" dirty="0" err="1"/>
              <a:t>pintar</a:t>
            </a:r>
            <a:endParaRPr lang="en-US" dirty="0"/>
          </a:p>
          <a:p>
            <a:r>
              <a:rPr lang="en-US" dirty="0" err="1"/>
              <a:t>Himpunan</a:t>
            </a:r>
            <a:r>
              <a:rPr lang="en-US" dirty="0"/>
              <a:t> Negara-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besar</a:t>
            </a:r>
            <a:endParaRPr lang="en-US" dirty="0"/>
          </a:p>
          <a:p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bunga</a:t>
            </a:r>
            <a:r>
              <a:rPr lang="en-US" dirty="0"/>
              <a:t> </a:t>
            </a:r>
            <a:r>
              <a:rPr lang="en-US" dirty="0" err="1"/>
              <a:t>wangi</a:t>
            </a:r>
            <a:endParaRPr lang="en-US" dirty="0"/>
          </a:p>
          <a:p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danau</a:t>
            </a:r>
            <a:r>
              <a:rPr lang="en-US" dirty="0"/>
              <a:t> </a:t>
            </a:r>
            <a:r>
              <a:rPr lang="en-US" dirty="0" err="1" smtClean="0"/>
              <a:t>luas</a:t>
            </a:r>
            <a:endParaRPr lang="en-US" dirty="0" smtClean="0"/>
          </a:p>
          <a:p>
            <a:endParaRPr lang="en-US" dirty="0" smtClean="0"/>
          </a:p>
          <a:p>
            <a:pPr marL="152400" indent="0" algn="just">
              <a:buNone/>
            </a:pPr>
            <a:r>
              <a:rPr lang="en-US" dirty="0" smtClean="0"/>
              <a:t>Dari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simpulkan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yang </a:t>
            </a:r>
            <a:r>
              <a:rPr lang="en-US" dirty="0" err="1"/>
              <a:t>anggota-anggotanya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anggotanya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yang </a:t>
            </a:r>
            <a:r>
              <a:rPr lang="en-US" dirty="0" err="1"/>
              <a:t>anggota-anggotanya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orang </a:t>
            </a:r>
            <a:r>
              <a:rPr lang="en-US" dirty="0" err="1"/>
              <a:t>pintar</a:t>
            </a:r>
            <a:r>
              <a:rPr lang="en-US" dirty="0"/>
              <a:t>, orang </a:t>
            </a:r>
            <a:r>
              <a:rPr lang="en-US" dirty="0" err="1"/>
              <a:t>pintar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relative, orang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diakatakan</a:t>
            </a:r>
            <a:r>
              <a:rPr lang="en-US" dirty="0"/>
              <a:t> </a:t>
            </a:r>
            <a:r>
              <a:rPr lang="en-US" dirty="0" err="1"/>
              <a:t>pintar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pintar</a:t>
            </a:r>
            <a:r>
              <a:rPr lang="en-US" dirty="0"/>
              <a:t>?,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kepastian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.</a:t>
            </a:r>
          </a:p>
          <a:p>
            <a:pPr marL="152400" indent="0" algn="just">
              <a:buNone/>
            </a:pPr>
            <a:endParaRPr lang="en-US" dirty="0"/>
          </a:p>
          <a:p>
            <a:pPr marL="0" lvl="0" indent="0"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1366" name="Google Shape;1366;p37"/>
          <p:cNvSpPr/>
          <p:nvPr/>
        </p:nvSpPr>
        <p:spPr>
          <a:xfrm>
            <a:off x="6449949" y="861462"/>
            <a:ext cx="206701" cy="278023"/>
          </a:xfrm>
          <a:custGeom>
            <a:avLst/>
            <a:gdLst/>
            <a:ahLst/>
            <a:cxnLst/>
            <a:rect l="l" t="t" r="r" b="b"/>
            <a:pathLst>
              <a:path w="5918" h="7960" extrusionOk="0">
                <a:moveTo>
                  <a:pt x="4609" y="0"/>
                </a:moveTo>
                <a:cubicBezTo>
                  <a:pt x="4596" y="6"/>
                  <a:pt x="4585" y="13"/>
                  <a:pt x="4574" y="20"/>
                </a:cubicBezTo>
                <a:cubicBezTo>
                  <a:pt x="4426" y="121"/>
                  <a:pt x="4220" y="182"/>
                  <a:pt x="4057" y="256"/>
                </a:cubicBezTo>
                <a:lnTo>
                  <a:pt x="1601" y="1377"/>
                </a:lnTo>
                <a:cubicBezTo>
                  <a:pt x="1758" y="1737"/>
                  <a:pt x="1928" y="2108"/>
                  <a:pt x="2164" y="2421"/>
                </a:cubicBezTo>
                <a:lnTo>
                  <a:pt x="3889" y="1672"/>
                </a:lnTo>
                <a:cubicBezTo>
                  <a:pt x="3906" y="1665"/>
                  <a:pt x="3923" y="1661"/>
                  <a:pt x="3941" y="1661"/>
                </a:cubicBezTo>
                <a:cubicBezTo>
                  <a:pt x="4034" y="1661"/>
                  <a:pt x="4120" y="1757"/>
                  <a:pt x="4077" y="1852"/>
                </a:cubicBezTo>
                <a:cubicBezTo>
                  <a:pt x="3548" y="3023"/>
                  <a:pt x="3019" y="4193"/>
                  <a:pt x="2489" y="5363"/>
                </a:cubicBezTo>
                <a:cubicBezTo>
                  <a:pt x="2463" y="5422"/>
                  <a:pt x="2413" y="5450"/>
                  <a:pt x="2358" y="5450"/>
                </a:cubicBezTo>
                <a:cubicBezTo>
                  <a:pt x="2341" y="5450"/>
                  <a:pt x="2324" y="5448"/>
                  <a:pt x="2306" y="5443"/>
                </a:cubicBezTo>
                <a:lnTo>
                  <a:pt x="452" y="4899"/>
                </a:lnTo>
                <a:cubicBezTo>
                  <a:pt x="301" y="5281"/>
                  <a:pt x="150" y="5661"/>
                  <a:pt x="1" y="6043"/>
                </a:cubicBezTo>
                <a:lnTo>
                  <a:pt x="5097" y="7960"/>
                </a:lnTo>
                <a:cubicBezTo>
                  <a:pt x="5259" y="7549"/>
                  <a:pt x="5421" y="7139"/>
                  <a:pt x="5583" y="6728"/>
                </a:cubicBezTo>
                <a:lnTo>
                  <a:pt x="3913" y="5977"/>
                </a:lnTo>
                <a:cubicBezTo>
                  <a:pt x="3841" y="5947"/>
                  <a:pt x="3806" y="5865"/>
                  <a:pt x="3833" y="5794"/>
                </a:cubicBezTo>
                <a:lnTo>
                  <a:pt x="5918" y="512"/>
                </a:lnTo>
                <a:cubicBezTo>
                  <a:pt x="5515" y="361"/>
                  <a:pt x="5088" y="229"/>
                  <a:pt x="4709" y="34"/>
                </a:cubicBezTo>
                <a:cubicBezTo>
                  <a:pt x="4677" y="17"/>
                  <a:pt x="4643" y="6"/>
                  <a:pt x="4609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37"/>
          <p:cNvSpPr/>
          <p:nvPr/>
        </p:nvSpPr>
        <p:spPr>
          <a:xfrm>
            <a:off x="7047058" y="898004"/>
            <a:ext cx="252421" cy="300272"/>
          </a:xfrm>
          <a:custGeom>
            <a:avLst/>
            <a:gdLst/>
            <a:ahLst/>
            <a:cxnLst/>
            <a:rect l="l" t="t" r="r" b="b"/>
            <a:pathLst>
              <a:path w="7227" h="8597" extrusionOk="0">
                <a:moveTo>
                  <a:pt x="3068" y="1"/>
                </a:moveTo>
                <a:cubicBezTo>
                  <a:pt x="2790" y="1"/>
                  <a:pt x="2512" y="30"/>
                  <a:pt x="2245" y="73"/>
                </a:cubicBezTo>
                <a:cubicBezTo>
                  <a:pt x="1389" y="213"/>
                  <a:pt x="681" y="673"/>
                  <a:pt x="350" y="1492"/>
                </a:cubicBezTo>
                <a:cubicBezTo>
                  <a:pt x="1" y="2354"/>
                  <a:pt x="27" y="3416"/>
                  <a:pt x="247" y="4320"/>
                </a:cubicBezTo>
                <a:lnTo>
                  <a:pt x="1492" y="4225"/>
                </a:lnTo>
                <a:cubicBezTo>
                  <a:pt x="1331" y="3425"/>
                  <a:pt x="1219" y="2415"/>
                  <a:pt x="1765" y="1749"/>
                </a:cubicBezTo>
                <a:cubicBezTo>
                  <a:pt x="1962" y="1510"/>
                  <a:pt x="2215" y="1406"/>
                  <a:pt x="2491" y="1406"/>
                </a:cubicBezTo>
                <a:cubicBezTo>
                  <a:pt x="2647" y="1406"/>
                  <a:pt x="2812" y="1439"/>
                  <a:pt x="2978" y="1501"/>
                </a:cubicBezTo>
                <a:cubicBezTo>
                  <a:pt x="3403" y="1659"/>
                  <a:pt x="3783" y="2023"/>
                  <a:pt x="3899" y="2469"/>
                </a:cubicBezTo>
                <a:cubicBezTo>
                  <a:pt x="4023" y="2935"/>
                  <a:pt x="3832" y="3400"/>
                  <a:pt x="3611" y="3805"/>
                </a:cubicBezTo>
                <a:cubicBezTo>
                  <a:pt x="3264" y="4442"/>
                  <a:pt x="2859" y="5049"/>
                  <a:pt x="2455" y="5650"/>
                </a:cubicBezTo>
                <a:cubicBezTo>
                  <a:pt x="2232" y="5980"/>
                  <a:pt x="2015" y="6314"/>
                  <a:pt x="1791" y="6643"/>
                </a:cubicBezTo>
                <a:cubicBezTo>
                  <a:pt x="1718" y="6750"/>
                  <a:pt x="1405" y="7082"/>
                  <a:pt x="1398" y="7160"/>
                </a:cubicBezTo>
                <a:cubicBezTo>
                  <a:pt x="1374" y="7370"/>
                  <a:pt x="1640" y="7783"/>
                  <a:pt x="1718" y="7979"/>
                </a:cubicBezTo>
                <a:cubicBezTo>
                  <a:pt x="1799" y="8186"/>
                  <a:pt x="1879" y="8391"/>
                  <a:pt x="1959" y="8596"/>
                </a:cubicBezTo>
                <a:lnTo>
                  <a:pt x="7226" y="7183"/>
                </a:lnTo>
                <a:lnTo>
                  <a:pt x="6735" y="5664"/>
                </a:lnTo>
                <a:cubicBezTo>
                  <a:pt x="5812" y="5911"/>
                  <a:pt x="4888" y="6159"/>
                  <a:pt x="3963" y="6408"/>
                </a:cubicBezTo>
                <a:cubicBezTo>
                  <a:pt x="3952" y="6411"/>
                  <a:pt x="3941" y="6412"/>
                  <a:pt x="3930" y="6412"/>
                </a:cubicBezTo>
                <a:cubicBezTo>
                  <a:pt x="3816" y="6412"/>
                  <a:pt x="3732" y="6260"/>
                  <a:pt x="3827" y="6173"/>
                </a:cubicBezTo>
                <a:cubicBezTo>
                  <a:pt x="3977" y="6036"/>
                  <a:pt x="4082" y="5632"/>
                  <a:pt x="4171" y="5446"/>
                </a:cubicBezTo>
                <a:cubicBezTo>
                  <a:pt x="4331" y="5118"/>
                  <a:pt x="4493" y="4793"/>
                  <a:pt x="4650" y="4464"/>
                </a:cubicBezTo>
                <a:cubicBezTo>
                  <a:pt x="4972" y="3791"/>
                  <a:pt x="5457" y="3107"/>
                  <a:pt x="5468" y="2337"/>
                </a:cubicBezTo>
                <a:cubicBezTo>
                  <a:pt x="5478" y="1575"/>
                  <a:pt x="5116" y="750"/>
                  <a:pt x="4455" y="345"/>
                </a:cubicBezTo>
                <a:cubicBezTo>
                  <a:pt x="4039" y="89"/>
                  <a:pt x="3554" y="1"/>
                  <a:pt x="3068" y="1"/>
                </a:cubicBezTo>
                <a:close/>
              </a:path>
            </a:pathLst>
          </a:custGeom>
          <a:solidFill>
            <a:srgbClr val="FF92A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8" name="Google Shape;1368;p37"/>
          <p:cNvGrpSpPr/>
          <p:nvPr/>
        </p:nvGrpSpPr>
        <p:grpSpPr>
          <a:xfrm>
            <a:off x="7590645" y="887150"/>
            <a:ext cx="225562" cy="228670"/>
            <a:chOff x="4453075" y="4781675"/>
            <a:chExt cx="161450" cy="163675"/>
          </a:xfrm>
        </p:grpSpPr>
        <p:sp>
          <p:nvSpPr>
            <p:cNvPr id="1369" name="Google Shape;1369;p37"/>
            <p:cNvSpPr/>
            <p:nvPr/>
          </p:nvSpPr>
          <p:spPr>
            <a:xfrm>
              <a:off x="4504800" y="4793200"/>
              <a:ext cx="1750" cy="1225"/>
            </a:xfrm>
            <a:custGeom>
              <a:avLst/>
              <a:gdLst/>
              <a:ahLst/>
              <a:cxnLst/>
              <a:rect l="l" t="t" r="r" b="b"/>
              <a:pathLst>
                <a:path w="70" h="49" extrusionOk="0">
                  <a:moveTo>
                    <a:pt x="68" y="1"/>
                  </a:moveTo>
                  <a:lnTo>
                    <a:pt x="68" y="1"/>
                  </a:lnTo>
                  <a:cubicBezTo>
                    <a:pt x="63" y="2"/>
                    <a:pt x="59" y="5"/>
                    <a:pt x="54" y="6"/>
                  </a:cubicBezTo>
                  <a:cubicBezTo>
                    <a:pt x="0" y="21"/>
                    <a:pt x="18" y="49"/>
                    <a:pt x="39" y="49"/>
                  </a:cubicBezTo>
                  <a:cubicBezTo>
                    <a:pt x="54" y="49"/>
                    <a:pt x="70" y="36"/>
                    <a:pt x="68" y="1"/>
                  </a:cubicBezTo>
                  <a:close/>
                </a:path>
              </a:pathLst>
            </a:custGeom>
            <a:solidFill>
              <a:srgbClr val="FF92A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4453075" y="4781675"/>
              <a:ext cx="161450" cy="163675"/>
            </a:xfrm>
            <a:custGeom>
              <a:avLst/>
              <a:gdLst/>
              <a:ahLst/>
              <a:cxnLst/>
              <a:rect l="l" t="t" r="r" b="b"/>
              <a:pathLst>
                <a:path w="6458" h="6547" extrusionOk="0">
                  <a:moveTo>
                    <a:pt x="3485" y="1"/>
                  </a:moveTo>
                  <a:cubicBezTo>
                    <a:pt x="3249" y="1"/>
                    <a:pt x="3012" y="36"/>
                    <a:pt x="2781" y="114"/>
                  </a:cubicBezTo>
                  <a:cubicBezTo>
                    <a:pt x="2594" y="176"/>
                    <a:pt x="2418" y="263"/>
                    <a:pt x="2254" y="370"/>
                  </a:cubicBezTo>
                  <a:cubicBezTo>
                    <a:pt x="2223" y="391"/>
                    <a:pt x="2179" y="438"/>
                    <a:pt x="2142" y="459"/>
                  </a:cubicBezTo>
                  <a:cubicBezTo>
                    <a:pt x="2242" y="760"/>
                    <a:pt x="2293" y="1091"/>
                    <a:pt x="2355" y="1408"/>
                  </a:cubicBezTo>
                  <a:cubicBezTo>
                    <a:pt x="2628" y="1203"/>
                    <a:pt x="2944" y="1104"/>
                    <a:pt x="3271" y="1104"/>
                  </a:cubicBezTo>
                  <a:cubicBezTo>
                    <a:pt x="3460" y="1104"/>
                    <a:pt x="3651" y="1137"/>
                    <a:pt x="3841" y="1201"/>
                  </a:cubicBezTo>
                  <a:cubicBezTo>
                    <a:pt x="4313" y="1363"/>
                    <a:pt x="4775" y="1761"/>
                    <a:pt x="4444" y="2266"/>
                  </a:cubicBezTo>
                  <a:cubicBezTo>
                    <a:pt x="4201" y="2635"/>
                    <a:pt x="3771" y="2759"/>
                    <a:pt x="3303" y="2759"/>
                  </a:cubicBezTo>
                  <a:cubicBezTo>
                    <a:pt x="2781" y="2759"/>
                    <a:pt x="2213" y="2605"/>
                    <a:pt x="1808" y="2468"/>
                  </a:cubicBezTo>
                  <a:cubicBezTo>
                    <a:pt x="1740" y="2606"/>
                    <a:pt x="1671" y="2743"/>
                    <a:pt x="1600" y="2881"/>
                  </a:cubicBezTo>
                  <a:cubicBezTo>
                    <a:pt x="1577" y="2927"/>
                    <a:pt x="1462" y="3088"/>
                    <a:pt x="1480" y="3155"/>
                  </a:cubicBezTo>
                  <a:cubicBezTo>
                    <a:pt x="1505" y="3242"/>
                    <a:pt x="2263" y="3423"/>
                    <a:pt x="2376" y="3469"/>
                  </a:cubicBezTo>
                  <a:cubicBezTo>
                    <a:pt x="2676" y="3589"/>
                    <a:pt x="3077" y="3727"/>
                    <a:pt x="3236" y="4036"/>
                  </a:cubicBezTo>
                  <a:cubicBezTo>
                    <a:pt x="3403" y="4360"/>
                    <a:pt x="3197" y="4729"/>
                    <a:pt x="2958" y="4956"/>
                  </a:cubicBezTo>
                  <a:cubicBezTo>
                    <a:pt x="2787" y="5118"/>
                    <a:pt x="2601" y="5185"/>
                    <a:pt x="2406" y="5185"/>
                  </a:cubicBezTo>
                  <a:cubicBezTo>
                    <a:pt x="2246" y="5185"/>
                    <a:pt x="2080" y="5140"/>
                    <a:pt x="1909" y="5066"/>
                  </a:cubicBezTo>
                  <a:cubicBezTo>
                    <a:pt x="1667" y="4960"/>
                    <a:pt x="1443" y="4809"/>
                    <a:pt x="1231" y="4653"/>
                  </a:cubicBezTo>
                  <a:cubicBezTo>
                    <a:pt x="1053" y="4521"/>
                    <a:pt x="807" y="4228"/>
                    <a:pt x="600" y="4162"/>
                  </a:cubicBezTo>
                  <a:cubicBezTo>
                    <a:pt x="524" y="4139"/>
                    <a:pt x="535" y="4094"/>
                    <a:pt x="533" y="4094"/>
                  </a:cubicBezTo>
                  <a:lnTo>
                    <a:pt x="533" y="4094"/>
                  </a:lnTo>
                  <a:cubicBezTo>
                    <a:pt x="532" y="4094"/>
                    <a:pt x="525" y="4118"/>
                    <a:pt x="474" y="4192"/>
                  </a:cubicBezTo>
                  <a:cubicBezTo>
                    <a:pt x="423" y="4265"/>
                    <a:pt x="401" y="4386"/>
                    <a:pt x="366" y="4468"/>
                  </a:cubicBezTo>
                  <a:cubicBezTo>
                    <a:pt x="252" y="4750"/>
                    <a:pt x="1" y="5086"/>
                    <a:pt x="298" y="5357"/>
                  </a:cubicBezTo>
                  <a:cubicBezTo>
                    <a:pt x="681" y="5702"/>
                    <a:pt x="1218" y="5954"/>
                    <a:pt x="1688" y="6150"/>
                  </a:cubicBezTo>
                  <a:cubicBezTo>
                    <a:pt x="2169" y="6352"/>
                    <a:pt x="2690" y="6519"/>
                    <a:pt x="3214" y="6545"/>
                  </a:cubicBezTo>
                  <a:cubicBezTo>
                    <a:pt x="3243" y="6546"/>
                    <a:pt x="3273" y="6547"/>
                    <a:pt x="3302" y="6547"/>
                  </a:cubicBezTo>
                  <a:cubicBezTo>
                    <a:pt x="4521" y="6547"/>
                    <a:pt x="5315" y="5353"/>
                    <a:pt x="4636" y="4254"/>
                  </a:cubicBezTo>
                  <a:cubicBezTo>
                    <a:pt x="4522" y="4068"/>
                    <a:pt x="4385" y="3867"/>
                    <a:pt x="4514" y="3660"/>
                  </a:cubicBezTo>
                  <a:cubicBezTo>
                    <a:pt x="4610" y="3508"/>
                    <a:pt x="4845" y="3385"/>
                    <a:pt x="4988" y="3283"/>
                  </a:cubicBezTo>
                  <a:cubicBezTo>
                    <a:pt x="5173" y="3151"/>
                    <a:pt x="5365" y="3026"/>
                    <a:pt x="5531" y="2870"/>
                  </a:cubicBezTo>
                  <a:cubicBezTo>
                    <a:pt x="6458" y="1992"/>
                    <a:pt x="5751" y="853"/>
                    <a:pt x="4821" y="357"/>
                  </a:cubicBezTo>
                  <a:cubicBezTo>
                    <a:pt x="4407" y="137"/>
                    <a:pt x="3947" y="1"/>
                    <a:pt x="3485" y="1"/>
                  </a:cubicBezTo>
                  <a:close/>
                </a:path>
              </a:pathLst>
            </a:custGeom>
            <a:solidFill>
              <a:srgbClr val="FFBD3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40"/>
          <p:cNvSpPr/>
          <p:nvPr/>
        </p:nvSpPr>
        <p:spPr>
          <a:xfrm>
            <a:off x="813479" y="1416579"/>
            <a:ext cx="593400" cy="593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40"/>
          <p:cNvSpPr/>
          <p:nvPr/>
        </p:nvSpPr>
        <p:spPr>
          <a:xfrm>
            <a:off x="630691" y="3182237"/>
            <a:ext cx="593400" cy="593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40"/>
          <p:cNvSpPr/>
          <p:nvPr/>
        </p:nvSpPr>
        <p:spPr>
          <a:xfrm>
            <a:off x="5080463" y="1461007"/>
            <a:ext cx="593400" cy="593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40"/>
          <p:cNvSpPr txBox="1">
            <a:spLocks noGrp="1"/>
          </p:cNvSpPr>
          <p:nvPr>
            <p:ph type="title"/>
          </p:nvPr>
        </p:nvSpPr>
        <p:spPr>
          <a:xfrm>
            <a:off x="1363988" y="1493857"/>
            <a:ext cx="354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menyebut</a:t>
            </a:r>
            <a:r>
              <a:rPr lang="en-US" sz="1800" dirty="0"/>
              <a:t> </a:t>
            </a:r>
            <a:r>
              <a:rPr lang="en-US" sz="1800" dirty="0" err="1"/>
              <a:t>anggota-anggotanya</a:t>
            </a:r>
            <a:r>
              <a:rPr lang="en-US" sz="1800" dirty="0"/>
              <a:t> (</a:t>
            </a:r>
            <a:r>
              <a:rPr lang="en-US" sz="1800" dirty="0" err="1"/>
              <a:t>enumerasi</a:t>
            </a:r>
            <a:r>
              <a:rPr lang="en-US" sz="1800" dirty="0"/>
              <a:t>)</a:t>
            </a:r>
            <a:endParaRPr sz="1800" dirty="0"/>
          </a:p>
        </p:txBody>
      </p:sp>
      <p:sp>
        <p:nvSpPr>
          <p:cNvPr id="1458" name="Google Shape;1458;p40"/>
          <p:cNvSpPr txBox="1">
            <a:spLocks noGrp="1"/>
          </p:cNvSpPr>
          <p:nvPr>
            <p:ph type="title" idx="2"/>
          </p:nvPr>
        </p:nvSpPr>
        <p:spPr>
          <a:xfrm>
            <a:off x="805596" y="1435662"/>
            <a:ext cx="648900" cy="4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459" name="Google Shape;1459;p40"/>
          <p:cNvSpPr txBox="1">
            <a:spLocks noGrp="1"/>
          </p:cNvSpPr>
          <p:nvPr>
            <p:ph type="subTitle" idx="1"/>
          </p:nvPr>
        </p:nvSpPr>
        <p:spPr>
          <a:xfrm>
            <a:off x="1430670" y="2214535"/>
            <a:ext cx="2697915" cy="885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200" dirty="0" err="1"/>
              <a:t>Yaitu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menjabarkan</a:t>
            </a:r>
            <a:r>
              <a:rPr lang="en-US" sz="1200" dirty="0"/>
              <a:t> </a:t>
            </a:r>
            <a:r>
              <a:rPr lang="en-US" sz="1200" dirty="0" err="1"/>
              <a:t>anggota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himpunan</a:t>
            </a:r>
            <a:r>
              <a:rPr lang="en-US" sz="1200" dirty="0"/>
              <a:t>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Contoh</a:t>
            </a:r>
            <a:r>
              <a:rPr lang="en-US" sz="1200" dirty="0"/>
              <a:t> 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A = {2, 4, 6, 8, …}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B = {1,2,3,4,5,6}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C = {2, 3, 5, 7}</a:t>
            </a:r>
            <a:endParaRPr sz="1200" dirty="0"/>
          </a:p>
        </p:txBody>
      </p:sp>
      <p:sp>
        <p:nvSpPr>
          <p:cNvPr id="1461" name="Google Shape;1461;p40"/>
          <p:cNvSpPr txBox="1">
            <a:spLocks noGrp="1"/>
          </p:cNvSpPr>
          <p:nvPr>
            <p:ph type="title" idx="4"/>
          </p:nvPr>
        </p:nvSpPr>
        <p:spPr>
          <a:xfrm>
            <a:off x="5052713" y="1487729"/>
            <a:ext cx="648900" cy="4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62" name="Google Shape;1462;p40"/>
          <p:cNvSpPr txBox="1">
            <a:spLocks noGrp="1"/>
          </p:cNvSpPr>
          <p:nvPr>
            <p:ph type="subTitle" idx="5"/>
          </p:nvPr>
        </p:nvSpPr>
        <p:spPr>
          <a:xfrm>
            <a:off x="5770979" y="2656214"/>
            <a:ext cx="2669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200" dirty="0" err="1"/>
              <a:t>Yaitu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menyebutkan</a:t>
            </a:r>
            <a:r>
              <a:rPr lang="en-US" sz="1200" dirty="0"/>
              <a:t> </a:t>
            </a:r>
            <a:r>
              <a:rPr lang="en-US" sz="1200" dirty="0" err="1"/>
              <a:t>sifat</a:t>
            </a:r>
            <a:r>
              <a:rPr lang="en-US" sz="1200" dirty="0"/>
              <a:t> yang </a:t>
            </a:r>
            <a:r>
              <a:rPr lang="en-US" sz="1200" dirty="0" err="1"/>
              <a:t>dimiliki</a:t>
            </a:r>
            <a:r>
              <a:rPr lang="en-US" sz="1200" dirty="0"/>
              <a:t> </a:t>
            </a:r>
            <a:r>
              <a:rPr lang="en-US" sz="1200" dirty="0" err="1"/>
              <a:t>anggotanya</a:t>
            </a:r>
            <a:r>
              <a:rPr lang="en-US" sz="1200" dirty="0"/>
              <a:t>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Contoh</a:t>
            </a:r>
            <a:r>
              <a:rPr lang="en-US" sz="1200" dirty="0"/>
              <a:t> 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A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himpunan</a:t>
            </a:r>
            <a:r>
              <a:rPr lang="en-US" sz="1200" dirty="0"/>
              <a:t> </a:t>
            </a:r>
            <a:r>
              <a:rPr lang="en-US" sz="1200" dirty="0" err="1"/>
              <a:t>bilangan</a:t>
            </a:r>
            <a:r>
              <a:rPr lang="en-US" sz="1200" dirty="0"/>
              <a:t> </a:t>
            </a:r>
            <a:r>
              <a:rPr lang="en-US" sz="1200" dirty="0" err="1"/>
              <a:t>genap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B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himpunan</a:t>
            </a:r>
            <a:r>
              <a:rPr lang="en-US" sz="1200" dirty="0"/>
              <a:t> </a:t>
            </a:r>
            <a:r>
              <a:rPr lang="en-US" sz="1200" dirty="0" err="1"/>
              <a:t>bilangan</a:t>
            </a:r>
            <a:r>
              <a:rPr lang="en-US" sz="1200" dirty="0"/>
              <a:t> </a:t>
            </a:r>
            <a:r>
              <a:rPr lang="en-US" sz="1200" dirty="0" err="1"/>
              <a:t>asli</a:t>
            </a:r>
            <a:r>
              <a:rPr lang="en-US" sz="1200" dirty="0"/>
              <a:t> </a:t>
            </a:r>
            <a:r>
              <a:rPr lang="en-US" sz="1200" dirty="0" err="1"/>
              <a:t>kurang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7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C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himpunan</a:t>
            </a:r>
            <a:r>
              <a:rPr lang="en-US" sz="1200" dirty="0"/>
              <a:t> </a:t>
            </a:r>
            <a:r>
              <a:rPr lang="en-US" sz="1200" dirty="0" err="1"/>
              <a:t>bilngan</a:t>
            </a:r>
            <a:r>
              <a:rPr lang="en-US" sz="1200" dirty="0"/>
              <a:t> prima </a:t>
            </a:r>
            <a:r>
              <a:rPr lang="en-US" sz="1200" dirty="0" err="1"/>
              <a:t>kurang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10</a:t>
            </a:r>
            <a:endParaRPr sz="1200" dirty="0"/>
          </a:p>
        </p:txBody>
      </p:sp>
      <p:sp>
        <p:nvSpPr>
          <p:cNvPr id="1463" name="Google Shape;1463;p40"/>
          <p:cNvSpPr txBox="1">
            <a:spLocks noGrp="1"/>
          </p:cNvSpPr>
          <p:nvPr>
            <p:ph type="title" idx="6"/>
          </p:nvPr>
        </p:nvSpPr>
        <p:spPr>
          <a:xfrm>
            <a:off x="1312023" y="3154583"/>
            <a:ext cx="2669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notasi</a:t>
            </a:r>
            <a:endParaRPr sz="1600" dirty="0"/>
          </a:p>
        </p:txBody>
      </p:sp>
      <p:sp>
        <p:nvSpPr>
          <p:cNvPr id="1464" name="Google Shape;1464;p40"/>
          <p:cNvSpPr txBox="1">
            <a:spLocks noGrp="1"/>
          </p:cNvSpPr>
          <p:nvPr>
            <p:ph type="title" idx="7"/>
          </p:nvPr>
        </p:nvSpPr>
        <p:spPr>
          <a:xfrm>
            <a:off x="595318" y="3262060"/>
            <a:ext cx="648900" cy="4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65" name="Google Shape;1465;p40"/>
          <p:cNvSpPr txBox="1">
            <a:spLocks noGrp="1"/>
          </p:cNvSpPr>
          <p:nvPr>
            <p:ph type="subTitle" idx="8"/>
          </p:nvPr>
        </p:nvSpPr>
        <p:spPr>
          <a:xfrm>
            <a:off x="1163956" y="3896515"/>
            <a:ext cx="433161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200" dirty="0"/>
              <a:t>1. </a:t>
            </a:r>
            <a:r>
              <a:rPr lang="en-US" sz="1200" dirty="0" err="1"/>
              <a:t>Himpunan</a:t>
            </a:r>
            <a:r>
              <a:rPr lang="en-US" sz="1200" dirty="0"/>
              <a:t> </a:t>
            </a:r>
            <a:r>
              <a:rPr lang="en-US" sz="1200" dirty="0" err="1"/>
              <a:t>Semesta</a:t>
            </a:r>
            <a:r>
              <a:rPr lang="en-US" sz="1200" dirty="0"/>
              <a:t> (S) </a:t>
            </a:r>
            <a:r>
              <a:rPr lang="en-US" sz="1200" dirty="0" err="1"/>
              <a:t>digambarkan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persegi</a:t>
            </a:r>
            <a:r>
              <a:rPr lang="en-US" sz="1200" dirty="0"/>
              <a:t> </a:t>
            </a:r>
            <a:r>
              <a:rPr lang="en-US" sz="1200" dirty="0" err="1"/>
              <a:t>panjang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huruf</a:t>
            </a:r>
            <a:r>
              <a:rPr lang="en-US" sz="1200" dirty="0"/>
              <a:t> S </a:t>
            </a:r>
            <a:r>
              <a:rPr lang="en-US" sz="1200" dirty="0" err="1"/>
              <a:t>diletakkan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bagian</a:t>
            </a:r>
            <a:r>
              <a:rPr lang="en-US" sz="1200" dirty="0"/>
              <a:t> </a:t>
            </a:r>
            <a:r>
              <a:rPr lang="en-US" sz="1200" dirty="0" err="1"/>
              <a:t>kiri</a:t>
            </a:r>
            <a:r>
              <a:rPr lang="en-US" sz="1200" dirty="0"/>
              <a:t> </a:t>
            </a:r>
            <a:r>
              <a:rPr lang="en-US" sz="1200" dirty="0" err="1"/>
              <a:t>atas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persegi</a:t>
            </a:r>
            <a:r>
              <a:rPr lang="en-US" sz="1200" dirty="0"/>
              <a:t> </a:t>
            </a:r>
            <a:r>
              <a:rPr lang="en-US" sz="1200" dirty="0" err="1"/>
              <a:t>panjang</a:t>
            </a:r>
            <a:r>
              <a:rPr lang="en-US" sz="1200" dirty="0"/>
              <a:t>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2.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himpunan</a:t>
            </a:r>
            <a:r>
              <a:rPr lang="en-US" sz="1200" dirty="0"/>
              <a:t> yang </a:t>
            </a:r>
            <a:r>
              <a:rPr lang="en-US" sz="1200" dirty="0" err="1"/>
              <a:t>sedang</a:t>
            </a:r>
            <a:r>
              <a:rPr lang="en-US" sz="1200" dirty="0"/>
              <a:t> </a:t>
            </a:r>
            <a:r>
              <a:rPr lang="en-US" sz="1200" dirty="0" err="1"/>
              <a:t>dibicarakan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himpunan</a:t>
            </a:r>
            <a:r>
              <a:rPr lang="en-US" sz="1200" dirty="0"/>
              <a:t> </a:t>
            </a:r>
            <a:r>
              <a:rPr lang="en-US" sz="1200" dirty="0" err="1"/>
              <a:t>semesta</a:t>
            </a:r>
            <a:r>
              <a:rPr lang="en-US" sz="1200" dirty="0"/>
              <a:t> di </a:t>
            </a:r>
            <a:r>
              <a:rPr lang="en-US" sz="1200" dirty="0" err="1"/>
              <a:t>gambarkan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kurva</a:t>
            </a:r>
            <a:r>
              <a:rPr lang="en-US" sz="1200" dirty="0"/>
              <a:t> </a:t>
            </a:r>
            <a:r>
              <a:rPr lang="en-US" sz="1200" dirty="0" err="1"/>
              <a:t>tertutup</a:t>
            </a:r>
            <a:r>
              <a:rPr lang="en-US" sz="1200" dirty="0"/>
              <a:t> </a:t>
            </a:r>
            <a:r>
              <a:rPr lang="en-US" sz="1200" dirty="0" err="1"/>
              <a:t>sederhana</a:t>
            </a:r>
            <a:r>
              <a:rPr lang="en-US" sz="1200" dirty="0"/>
              <a:t>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3.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anggota</a:t>
            </a:r>
            <a:r>
              <a:rPr lang="en-US" sz="1200" dirty="0"/>
              <a:t> </a:t>
            </a:r>
            <a:r>
              <a:rPr lang="en-US" sz="1200" dirty="0" err="1"/>
              <a:t>himpunan</a:t>
            </a:r>
            <a:r>
              <a:rPr lang="en-US" sz="1200" dirty="0"/>
              <a:t> di </a:t>
            </a:r>
            <a:r>
              <a:rPr lang="en-US" sz="1200" dirty="0" err="1"/>
              <a:t>tunjukkan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titik</a:t>
            </a:r>
            <a:r>
              <a:rPr lang="en-US" sz="1200" dirty="0"/>
              <a:t>.</a:t>
            </a:r>
            <a:endParaRPr sz="1200" dirty="0"/>
          </a:p>
        </p:txBody>
      </p:sp>
      <p:sp>
        <p:nvSpPr>
          <p:cNvPr id="1466" name="Google Shape;1466;p40"/>
          <p:cNvSpPr txBox="1">
            <a:spLocks noGrp="1"/>
          </p:cNvSpPr>
          <p:nvPr>
            <p:ph type="title" idx="9"/>
          </p:nvPr>
        </p:nvSpPr>
        <p:spPr>
          <a:xfrm>
            <a:off x="720000" y="819425"/>
            <a:ext cx="7704000" cy="4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</a:t>
            </a:r>
            <a:r>
              <a:rPr lang="en" dirty="0" smtClean="0"/>
              <a:t>enyajian Himpunan</a:t>
            </a:r>
            <a:endParaRPr dirty="0"/>
          </a:p>
        </p:txBody>
      </p:sp>
      <p:grpSp>
        <p:nvGrpSpPr>
          <p:cNvPr id="1467" name="Google Shape;1467;p40"/>
          <p:cNvGrpSpPr/>
          <p:nvPr/>
        </p:nvGrpSpPr>
        <p:grpSpPr>
          <a:xfrm>
            <a:off x="8148766" y="819423"/>
            <a:ext cx="275229" cy="351227"/>
            <a:chOff x="6472041" y="1958998"/>
            <a:chExt cx="275229" cy="351227"/>
          </a:xfrm>
        </p:grpSpPr>
        <p:cxnSp>
          <p:nvCxnSpPr>
            <p:cNvPr id="1468" name="Google Shape;1468;p40"/>
            <p:cNvCxnSpPr/>
            <p:nvPr/>
          </p:nvCxnSpPr>
          <p:spPr>
            <a:xfrm rot="10800000" flipH="1">
              <a:off x="6569950" y="2135925"/>
              <a:ext cx="38100" cy="174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9" name="Google Shape;1469;p40"/>
            <p:cNvSpPr/>
            <p:nvPr/>
          </p:nvSpPr>
          <p:spPr>
            <a:xfrm>
              <a:off x="6472041" y="1958998"/>
              <a:ext cx="275229" cy="273273"/>
            </a:xfrm>
            <a:custGeom>
              <a:avLst/>
              <a:gdLst/>
              <a:ahLst/>
              <a:cxnLst/>
              <a:rect l="l" t="t" r="r" b="b"/>
              <a:pathLst>
                <a:path w="7880" h="7824" extrusionOk="0">
                  <a:moveTo>
                    <a:pt x="4058" y="0"/>
                  </a:moveTo>
                  <a:cubicBezTo>
                    <a:pt x="3618" y="0"/>
                    <a:pt x="3187" y="55"/>
                    <a:pt x="2834" y="212"/>
                  </a:cubicBezTo>
                  <a:cubicBezTo>
                    <a:pt x="1891" y="631"/>
                    <a:pt x="2290" y="1638"/>
                    <a:pt x="2759" y="2265"/>
                  </a:cubicBezTo>
                  <a:cubicBezTo>
                    <a:pt x="2804" y="2284"/>
                    <a:pt x="2840" y="2325"/>
                    <a:pt x="2835" y="2378"/>
                  </a:cubicBezTo>
                  <a:cubicBezTo>
                    <a:pt x="2749" y="3336"/>
                    <a:pt x="2469" y="4339"/>
                    <a:pt x="2171" y="5251"/>
                  </a:cubicBezTo>
                  <a:cubicBezTo>
                    <a:pt x="2148" y="5322"/>
                    <a:pt x="2079" y="5394"/>
                    <a:pt x="1999" y="5394"/>
                  </a:cubicBezTo>
                  <a:cubicBezTo>
                    <a:pt x="1994" y="5394"/>
                    <a:pt x="1989" y="5394"/>
                    <a:pt x="1983" y="5393"/>
                  </a:cubicBezTo>
                  <a:cubicBezTo>
                    <a:pt x="1942" y="5389"/>
                    <a:pt x="1901" y="5387"/>
                    <a:pt x="1861" y="5387"/>
                  </a:cubicBezTo>
                  <a:cubicBezTo>
                    <a:pt x="840" y="5387"/>
                    <a:pt x="0" y="6772"/>
                    <a:pt x="1303" y="7179"/>
                  </a:cubicBezTo>
                  <a:cubicBezTo>
                    <a:pt x="1841" y="7347"/>
                    <a:pt x="2424" y="7421"/>
                    <a:pt x="2986" y="7512"/>
                  </a:cubicBezTo>
                  <a:cubicBezTo>
                    <a:pt x="3076" y="7527"/>
                    <a:pt x="3165" y="7543"/>
                    <a:pt x="3254" y="7559"/>
                  </a:cubicBezTo>
                  <a:cubicBezTo>
                    <a:pt x="3334" y="7573"/>
                    <a:pt x="3415" y="7589"/>
                    <a:pt x="3497" y="7605"/>
                  </a:cubicBezTo>
                  <a:cubicBezTo>
                    <a:pt x="3967" y="7701"/>
                    <a:pt x="4476" y="7823"/>
                    <a:pt x="4964" y="7823"/>
                  </a:cubicBezTo>
                  <a:cubicBezTo>
                    <a:pt x="5196" y="7823"/>
                    <a:pt x="5422" y="7796"/>
                    <a:pt x="5638" y="7725"/>
                  </a:cubicBezTo>
                  <a:cubicBezTo>
                    <a:pt x="6055" y="7589"/>
                    <a:pt x="6521" y="7217"/>
                    <a:pt x="6494" y="6729"/>
                  </a:cubicBezTo>
                  <a:cubicBezTo>
                    <a:pt x="6469" y="6257"/>
                    <a:pt x="6036" y="5918"/>
                    <a:pt x="5594" y="5918"/>
                  </a:cubicBezTo>
                  <a:cubicBezTo>
                    <a:pt x="5558" y="5918"/>
                    <a:pt x="5521" y="5920"/>
                    <a:pt x="5485" y="5925"/>
                  </a:cubicBezTo>
                  <a:cubicBezTo>
                    <a:pt x="5475" y="5926"/>
                    <a:pt x="5466" y="5927"/>
                    <a:pt x="5457" y="5927"/>
                  </a:cubicBezTo>
                  <a:cubicBezTo>
                    <a:pt x="5273" y="5927"/>
                    <a:pt x="5232" y="5670"/>
                    <a:pt x="5354" y="5559"/>
                  </a:cubicBezTo>
                  <a:cubicBezTo>
                    <a:pt x="5601" y="4669"/>
                    <a:pt x="5847" y="3779"/>
                    <a:pt x="6093" y="2888"/>
                  </a:cubicBezTo>
                  <a:cubicBezTo>
                    <a:pt x="6114" y="2809"/>
                    <a:pt x="6197" y="2732"/>
                    <a:pt x="6284" y="2732"/>
                  </a:cubicBezTo>
                  <a:cubicBezTo>
                    <a:pt x="6289" y="2732"/>
                    <a:pt x="6294" y="2732"/>
                    <a:pt x="6300" y="2733"/>
                  </a:cubicBezTo>
                  <a:cubicBezTo>
                    <a:pt x="6434" y="2746"/>
                    <a:pt x="6579" y="2759"/>
                    <a:pt x="6724" y="2759"/>
                  </a:cubicBezTo>
                  <a:cubicBezTo>
                    <a:pt x="7040" y="2759"/>
                    <a:pt x="7357" y="2699"/>
                    <a:pt x="7571" y="2458"/>
                  </a:cubicBezTo>
                  <a:cubicBezTo>
                    <a:pt x="7880" y="2108"/>
                    <a:pt x="7819" y="1540"/>
                    <a:pt x="7589" y="1170"/>
                  </a:cubicBezTo>
                  <a:cubicBezTo>
                    <a:pt x="7164" y="485"/>
                    <a:pt x="6233" y="267"/>
                    <a:pt x="5495" y="142"/>
                  </a:cubicBezTo>
                  <a:cubicBezTo>
                    <a:pt x="5073" y="71"/>
                    <a:pt x="4560" y="0"/>
                    <a:pt x="4058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0" name="Google Shape;1470;p40"/>
          <p:cNvGrpSpPr/>
          <p:nvPr/>
        </p:nvGrpSpPr>
        <p:grpSpPr>
          <a:xfrm rot="3254912">
            <a:off x="395823" y="2199792"/>
            <a:ext cx="835313" cy="627453"/>
            <a:chOff x="5165189" y="3719901"/>
            <a:chExt cx="835271" cy="627422"/>
          </a:xfrm>
        </p:grpSpPr>
        <p:sp>
          <p:nvSpPr>
            <p:cNvPr id="1471" name="Google Shape;1471;p40"/>
            <p:cNvSpPr/>
            <p:nvPr/>
          </p:nvSpPr>
          <p:spPr>
            <a:xfrm rot="-1058202">
              <a:off x="5216481" y="3970066"/>
              <a:ext cx="153895" cy="362462"/>
            </a:xfrm>
            <a:custGeom>
              <a:avLst/>
              <a:gdLst/>
              <a:ahLst/>
              <a:cxnLst/>
              <a:rect l="l" t="t" r="r" b="b"/>
              <a:pathLst>
                <a:path w="867" h="2042" extrusionOk="0">
                  <a:moveTo>
                    <a:pt x="572" y="1"/>
                  </a:moveTo>
                  <a:cubicBezTo>
                    <a:pt x="546" y="1"/>
                    <a:pt x="521" y="7"/>
                    <a:pt x="498" y="20"/>
                  </a:cubicBezTo>
                  <a:cubicBezTo>
                    <a:pt x="345" y="101"/>
                    <a:pt x="215" y="288"/>
                    <a:pt x="94" y="417"/>
                  </a:cubicBezTo>
                  <a:cubicBezTo>
                    <a:pt x="0" y="517"/>
                    <a:pt x="98" y="664"/>
                    <a:pt x="208" y="664"/>
                  </a:cubicBezTo>
                  <a:cubicBezTo>
                    <a:pt x="240" y="664"/>
                    <a:pt x="274" y="651"/>
                    <a:pt x="304" y="620"/>
                  </a:cubicBezTo>
                  <a:cubicBezTo>
                    <a:pt x="361" y="563"/>
                    <a:pt x="417" y="482"/>
                    <a:pt x="490" y="409"/>
                  </a:cubicBezTo>
                  <a:lnTo>
                    <a:pt x="490" y="409"/>
                  </a:lnTo>
                  <a:cubicBezTo>
                    <a:pt x="490" y="482"/>
                    <a:pt x="482" y="563"/>
                    <a:pt x="490" y="595"/>
                  </a:cubicBezTo>
                  <a:lnTo>
                    <a:pt x="515" y="1057"/>
                  </a:lnTo>
                  <a:cubicBezTo>
                    <a:pt x="531" y="1340"/>
                    <a:pt x="555" y="1615"/>
                    <a:pt x="571" y="1899"/>
                  </a:cubicBezTo>
                  <a:cubicBezTo>
                    <a:pt x="575" y="1995"/>
                    <a:pt x="649" y="2042"/>
                    <a:pt x="721" y="2042"/>
                  </a:cubicBezTo>
                  <a:cubicBezTo>
                    <a:pt x="794" y="2042"/>
                    <a:pt x="867" y="1993"/>
                    <a:pt x="863" y="1899"/>
                  </a:cubicBezTo>
                  <a:cubicBezTo>
                    <a:pt x="838" y="1510"/>
                    <a:pt x="814" y="1122"/>
                    <a:pt x="790" y="725"/>
                  </a:cubicBezTo>
                  <a:cubicBezTo>
                    <a:pt x="774" y="539"/>
                    <a:pt x="830" y="182"/>
                    <a:pt x="676" y="45"/>
                  </a:cubicBezTo>
                  <a:cubicBezTo>
                    <a:pt x="647" y="16"/>
                    <a:pt x="609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0"/>
            <p:cNvSpPr/>
            <p:nvPr/>
          </p:nvSpPr>
          <p:spPr>
            <a:xfrm rot="-1058202">
              <a:off x="5711232" y="3748710"/>
              <a:ext cx="243179" cy="341694"/>
            </a:xfrm>
            <a:custGeom>
              <a:avLst/>
              <a:gdLst/>
              <a:ahLst/>
              <a:cxnLst/>
              <a:rect l="l" t="t" r="r" b="b"/>
              <a:pathLst>
                <a:path w="1370" h="1925" extrusionOk="0">
                  <a:moveTo>
                    <a:pt x="575" y="0"/>
                  </a:moveTo>
                  <a:cubicBezTo>
                    <a:pt x="401" y="0"/>
                    <a:pt x="225" y="61"/>
                    <a:pt x="106" y="172"/>
                  </a:cubicBezTo>
                  <a:cubicBezTo>
                    <a:pt x="0" y="272"/>
                    <a:pt x="100" y="419"/>
                    <a:pt x="215" y="419"/>
                  </a:cubicBezTo>
                  <a:cubicBezTo>
                    <a:pt x="249" y="419"/>
                    <a:pt x="285" y="406"/>
                    <a:pt x="317" y="374"/>
                  </a:cubicBezTo>
                  <a:cubicBezTo>
                    <a:pt x="366" y="325"/>
                    <a:pt x="464" y="298"/>
                    <a:pt x="561" y="298"/>
                  </a:cubicBezTo>
                  <a:cubicBezTo>
                    <a:pt x="736" y="298"/>
                    <a:pt x="906" y="387"/>
                    <a:pt x="770" y="601"/>
                  </a:cubicBezTo>
                  <a:cubicBezTo>
                    <a:pt x="697" y="714"/>
                    <a:pt x="479" y="795"/>
                    <a:pt x="365" y="836"/>
                  </a:cubicBezTo>
                  <a:cubicBezTo>
                    <a:pt x="200" y="896"/>
                    <a:pt x="258" y="1124"/>
                    <a:pt x="409" y="1124"/>
                  </a:cubicBezTo>
                  <a:cubicBezTo>
                    <a:pt x="421" y="1124"/>
                    <a:pt x="433" y="1122"/>
                    <a:pt x="446" y="1119"/>
                  </a:cubicBezTo>
                  <a:cubicBezTo>
                    <a:pt x="475" y="1115"/>
                    <a:pt x="544" y="1110"/>
                    <a:pt x="625" y="1110"/>
                  </a:cubicBezTo>
                  <a:cubicBezTo>
                    <a:pt x="883" y="1110"/>
                    <a:pt x="1272" y="1167"/>
                    <a:pt x="964" y="1524"/>
                  </a:cubicBezTo>
                  <a:cubicBezTo>
                    <a:pt x="883" y="1619"/>
                    <a:pt x="755" y="1645"/>
                    <a:pt x="626" y="1645"/>
                  </a:cubicBezTo>
                  <a:cubicBezTo>
                    <a:pt x="511" y="1645"/>
                    <a:pt x="396" y="1625"/>
                    <a:pt x="308" y="1613"/>
                  </a:cubicBezTo>
                  <a:cubicBezTo>
                    <a:pt x="301" y="1612"/>
                    <a:pt x="293" y="1612"/>
                    <a:pt x="286" y="1612"/>
                  </a:cubicBezTo>
                  <a:cubicBezTo>
                    <a:pt x="116" y="1612"/>
                    <a:pt x="49" y="1873"/>
                    <a:pt x="236" y="1897"/>
                  </a:cubicBezTo>
                  <a:cubicBezTo>
                    <a:pt x="336" y="1913"/>
                    <a:pt x="450" y="1924"/>
                    <a:pt x="567" y="1924"/>
                  </a:cubicBezTo>
                  <a:cubicBezTo>
                    <a:pt x="921" y="1924"/>
                    <a:pt x="1294" y="1817"/>
                    <a:pt x="1337" y="1403"/>
                  </a:cubicBezTo>
                  <a:cubicBezTo>
                    <a:pt x="1369" y="1087"/>
                    <a:pt x="1175" y="925"/>
                    <a:pt x="932" y="860"/>
                  </a:cubicBezTo>
                  <a:cubicBezTo>
                    <a:pt x="1102" y="706"/>
                    <a:pt x="1215" y="512"/>
                    <a:pt x="1086" y="269"/>
                  </a:cubicBezTo>
                  <a:cubicBezTo>
                    <a:pt x="985" y="85"/>
                    <a:pt x="782" y="0"/>
                    <a:pt x="575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0"/>
            <p:cNvSpPr/>
            <p:nvPr/>
          </p:nvSpPr>
          <p:spPr>
            <a:xfrm rot="-1058202">
              <a:off x="5434331" y="3931896"/>
              <a:ext cx="246019" cy="215489"/>
            </a:xfrm>
            <a:custGeom>
              <a:avLst/>
              <a:gdLst/>
              <a:ahLst/>
              <a:cxnLst/>
              <a:rect l="l" t="t" r="r" b="b"/>
              <a:pathLst>
                <a:path w="1386" h="1214" extrusionOk="0">
                  <a:moveTo>
                    <a:pt x="632" y="0"/>
                  </a:moveTo>
                  <a:cubicBezTo>
                    <a:pt x="579" y="0"/>
                    <a:pt x="527" y="35"/>
                    <a:pt x="527" y="104"/>
                  </a:cubicBezTo>
                  <a:cubicBezTo>
                    <a:pt x="494" y="225"/>
                    <a:pt x="486" y="338"/>
                    <a:pt x="494" y="460"/>
                  </a:cubicBezTo>
                  <a:cubicBezTo>
                    <a:pt x="349" y="476"/>
                    <a:pt x="211" y="508"/>
                    <a:pt x="73" y="549"/>
                  </a:cubicBezTo>
                  <a:cubicBezTo>
                    <a:pt x="1" y="589"/>
                    <a:pt x="17" y="711"/>
                    <a:pt x="98" y="735"/>
                  </a:cubicBezTo>
                  <a:cubicBezTo>
                    <a:pt x="235" y="735"/>
                    <a:pt x="373" y="735"/>
                    <a:pt x="503" y="719"/>
                  </a:cubicBezTo>
                  <a:cubicBezTo>
                    <a:pt x="503" y="865"/>
                    <a:pt x="527" y="1002"/>
                    <a:pt x="584" y="1140"/>
                  </a:cubicBezTo>
                  <a:cubicBezTo>
                    <a:pt x="605" y="1190"/>
                    <a:pt x="650" y="1213"/>
                    <a:pt x="696" y="1213"/>
                  </a:cubicBezTo>
                  <a:cubicBezTo>
                    <a:pt x="754" y="1213"/>
                    <a:pt x="813" y="1176"/>
                    <a:pt x="826" y="1108"/>
                  </a:cubicBezTo>
                  <a:cubicBezTo>
                    <a:pt x="835" y="970"/>
                    <a:pt x="818" y="824"/>
                    <a:pt x="794" y="687"/>
                  </a:cubicBezTo>
                  <a:cubicBezTo>
                    <a:pt x="964" y="678"/>
                    <a:pt x="1134" y="646"/>
                    <a:pt x="1288" y="581"/>
                  </a:cubicBezTo>
                  <a:cubicBezTo>
                    <a:pt x="1385" y="549"/>
                    <a:pt x="1369" y="411"/>
                    <a:pt x="1264" y="403"/>
                  </a:cubicBezTo>
                  <a:cubicBezTo>
                    <a:pt x="1200" y="394"/>
                    <a:pt x="1135" y="389"/>
                    <a:pt x="1069" y="389"/>
                  </a:cubicBezTo>
                  <a:cubicBezTo>
                    <a:pt x="969" y="389"/>
                    <a:pt x="868" y="400"/>
                    <a:pt x="770" y="419"/>
                  </a:cubicBezTo>
                  <a:cubicBezTo>
                    <a:pt x="770" y="314"/>
                    <a:pt x="754" y="209"/>
                    <a:pt x="737" y="104"/>
                  </a:cubicBezTo>
                  <a:cubicBezTo>
                    <a:pt x="737" y="35"/>
                    <a:pt x="685" y="0"/>
                    <a:pt x="63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4" name="Google Shape;1474;p40"/>
          <p:cNvGrpSpPr/>
          <p:nvPr/>
        </p:nvGrpSpPr>
        <p:grpSpPr>
          <a:xfrm>
            <a:off x="8025404" y="3572687"/>
            <a:ext cx="797182" cy="536170"/>
            <a:chOff x="5620878" y="1052573"/>
            <a:chExt cx="705533" cy="474571"/>
          </a:xfrm>
        </p:grpSpPr>
        <p:sp>
          <p:nvSpPr>
            <p:cNvPr id="1475" name="Google Shape;1475;p40"/>
            <p:cNvSpPr/>
            <p:nvPr/>
          </p:nvSpPr>
          <p:spPr>
            <a:xfrm rot="636978">
              <a:off x="5642745" y="1249074"/>
              <a:ext cx="231973" cy="258918"/>
            </a:xfrm>
            <a:custGeom>
              <a:avLst/>
              <a:gdLst/>
              <a:ahLst/>
              <a:cxnLst/>
              <a:rect l="l" t="t" r="r" b="b"/>
              <a:pathLst>
                <a:path w="1808" h="2018" extrusionOk="0">
                  <a:moveTo>
                    <a:pt x="488" y="1"/>
                  </a:moveTo>
                  <a:cubicBezTo>
                    <a:pt x="202" y="1"/>
                    <a:pt x="1" y="340"/>
                    <a:pt x="31" y="679"/>
                  </a:cubicBezTo>
                  <a:cubicBezTo>
                    <a:pt x="41" y="761"/>
                    <a:pt x="99" y="797"/>
                    <a:pt x="161" y="797"/>
                  </a:cubicBezTo>
                  <a:cubicBezTo>
                    <a:pt x="245" y="797"/>
                    <a:pt x="336" y="730"/>
                    <a:pt x="322" y="622"/>
                  </a:cubicBezTo>
                  <a:cubicBezTo>
                    <a:pt x="289" y="454"/>
                    <a:pt x="337" y="371"/>
                    <a:pt x="464" y="371"/>
                  </a:cubicBezTo>
                  <a:cubicBezTo>
                    <a:pt x="520" y="371"/>
                    <a:pt x="592" y="388"/>
                    <a:pt x="679" y="420"/>
                  </a:cubicBezTo>
                  <a:cubicBezTo>
                    <a:pt x="743" y="542"/>
                    <a:pt x="768" y="679"/>
                    <a:pt x="752" y="817"/>
                  </a:cubicBezTo>
                  <a:cubicBezTo>
                    <a:pt x="752" y="922"/>
                    <a:pt x="735" y="1027"/>
                    <a:pt x="719" y="1125"/>
                  </a:cubicBezTo>
                  <a:cubicBezTo>
                    <a:pt x="679" y="1376"/>
                    <a:pt x="630" y="1610"/>
                    <a:pt x="598" y="1861"/>
                  </a:cubicBezTo>
                  <a:cubicBezTo>
                    <a:pt x="591" y="1949"/>
                    <a:pt x="663" y="2018"/>
                    <a:pt x="744" y="2018"/>
                  </a:cubicBezTo>
                  <a:cubicBezTo>
                    <a:pt x="768" y="2018"/>
                    <a:pt x="793" y="2012"/>
                    <a:pt x="816" y="1999"/>
                  </a:cubicBezTo>
                  <a:cubicBezTo>
                    <a:pt x="1116" y="1837"/>
                    <a:pt x="1399" y="1659"/>
                    <a:pt x="1683" y="1465"/>
                  </a:cubicBezTo>
                  <a:cubicBezTo>
                    <a:pt x="1808" y="1379"/>
                    <a:pt x="1697" y="1218"/>
                    <a:pt x="1568" y="1218"/>
                  </a:cubicBezTo>
                  <a:cubicBezTo>
                    <a:pt x="1539" y="1218"/>
                    <a:pt x="1509" y="1226"/>
                    <a:pt x="1480" y="1246"/>
                  </a:cubicBezTo>
                  <a:cubicBezTo>
                    <a:pt x="1310" y="1359"/>
                    <a:pt x="1132" y="1473"/>
                    <a:pt x="946" y="1578"/>
                  </a:cubicBezTo>
                  <a:cubicBezTo>
                    <a:pt x="1051" y="1084"/>
                    <a:pt x="1213" y="452"/>
                    <a:pt x="800" y="129"/>
                  </a:cubicBezTo>
                  <a:cubicBezTo>
                    <a:pt x="690" y="39"/>
                    <a:pt x="584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0"/>
            <p:cNvSpPr/>
            <p:nvPr/>
          </p:nvSpPr>
          <p:spPr>
            <a:xfrm rot="636978">
              <a:off x="6072603" y="1071704"/>
              <a:ext cx="231845" cy="259944"/>
            </a:xfrm>
            <a:custGeom>
              <a:avLst/>
              <a:gdLst/>
              <a:ahLst/>
              <a:cxnLst/>
              <a:rect l="l" t="t" r="r" b="b"/>
              <a:pathLst>
                <a:path w="1807" h="2026" extrusionOk="0">
                  <a:moveTo>
                    <a:pt x="485" y="1"/>
                  </a:moveTo>
                  <a:cubicBezTo>
                    <a:pt x="199" y="1"/>
                    <a:pt x="0" y="340"/>
                    <a:pt x="36" y="680"/>
                  </a:cubicBezTo>
                  <a:cubicBezTo>
                    <a:pt x="43" y="762"/>
                    <a:pt x="99" y="797"/>
                    <a:pt x="160" y="797"/>
                  </a:cubicBezTo>
                  <a:cubicBezTo>
                    <a:pt x="244" y="797"/>
                    <a:pt x="337" y="730"/>
                    <a:pt x="328" y="623"/>
                  </a:cubicBezTo>
                  <a:cubicBezTo>
                    <a:pt x="289" y="455"/>
                    <a:pt x="335" y="372"/>
                    <a:pt x="461" y="372"/>
                  </a:cubicBezTo>
                  <a:cubicBezTo>
                    <a:pt x="517" y="372"/>
                    <a:pt x="589" y="388"/>
                    <a:pt x="676" y="420"/>
                  </a:cubicBezTo>
                  <a:cubicBezTo>
                    <a:pt x="741" y="542"/>
                    <a:pt x="765" y="680"/>
                    <a:pt x="749" y="817"/>
                  </a:cubicBezTo>
                  <a:cubicBezTo>
                    <a:pt x="749" y="922"/>
                    <a:pt x="733" y="1028"/>
                    <a:pt x="717" y="1133"/>
                  </a:cubicBezTo>
                  <a:cubicBezTo>
                    <a:pt x="676" y="1376"/>
                    <a:pt x="627" y="1619"/>
                    <a:pt x="595" y="1862"/>
                  </a:cubicBezTo>
                  <a:cubicBezTo>
                    <a:pt x="589" y="1956"/>
                    <a:pt x="666" y="2026"/>
                    <a:pt x="749" y="2026"/>
                  </a:cubicBezTo>
                  <a:cubicBezTo>
                    <a:pt x="774" y="2026"/>
                    <a:pt x="798" y="2020"/>
                    <a:pt x="822" y="2007"/>
                  </a:cubicBezTo>
                  <a:cubicBezTo>
                    <a:pt x="1113" y="1837"/>
                    <a:pt x="1405" y="1659"/>
                    <a:pt x="1688" y="1465"/>
                  </a:cubicBezTo>
                  <a:cubicBezTo>
                    <a:pt x="1806" y="1380"/>
                    <a:pt x="1702" y="1215"/>
                    <a:pt x="1572" y="1215"/>
                  </a:cubicBezTo>
                  <a:cubicBezTo>
                    <a:pt x="1541" y="1215"/>
                    <a:pt x="1509" y="1225"/>
                    <a:pt x="1478" y="1246"/>
                  </a:cubicBezTo>
                  <a:cubicBezTo>
                    <a:pt x="1308" y="1368"/>
                    <a:pt x="1130" y="1473"/>
                    <a:pt x="943" y="1586"/>
                  </a:cubicBezTo>
                  <a:cubicBezTo>
                    <a:pt x="1049" y="1084"/>
                    <a:pt x="1210" y="453"/>
                    <a:pt x="798" y="129"/>
                  </a:cubicBezTo>
                  <a:cubicBezTo>
                    <a:pt x="687" y="39"/>
                    <a:pt x="582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0"/>
            <p:cNvSpPr/>
            <p:nvPr/>
          </p:nvSpPr>
          <p:spPr>
            <a:xfrm rot="636978">
              <a:off x="5883915" y="1199003"/>
              <a:ext cx="154221" cy="138055"/>
            </a:xfrm>
            <a:custGeom>
              <a:avLst/>
              <a:gdLst/>
              <a:ahLst/>
              <a:cxnLst/>
              <a:rect l="l" t="t" r="r" b="b"/>
              <a:pathLst>
                <a:path w="1202" h="1076" extrusionOk="0">
                  <a:moveTo>
                    <a:pt x="366" y="0"/>
                  </a:moveTo>
                  <a:cubicBezTo>
                    <a:pt x="302" y="0"/>
                    <a:pt x="242" y="56"/>
                    <a:pt x="264" y="139"/>
                  </a:cubicBezTo>
                  <a:cubicBezTo>
                    <a:pt x="288" y="252"/>
                    <a:pt x="329" y="365"/>
                    <a:pt x="385" y="471"/>
                  </a:cubicBezTo>
                  <a:cubicBezTo>
                    <a:pt x="264" y="552"/>
                    <a:pt x="151" y="641"/>
                    <a:pt x="45" y="730"/>
                  </a:cubicBezTo>
                  <a:cubicBezTo>
                    <a:pt x="0" y="805"/>
                    <a:pt x="53" y="894"/>
                    <a:pt x="131" y="894"/>
                  </a:cubicBezTo>
                  <a:cubicBezTo>
                    <a:pt x="138" y="894"/>
                    <a:pt x="144" y="893"/>
                    <a:pt x="151" y="892"/>
                  </a:cubicBezTo>
                  <a:cubicBezTo>
                    <a:pt x="272" y="835"/>
                    <a:pt x="394" y="770"/>
                    <a:pt x="507" y="697"/>
                  </a:cubicBezTo>
                  <a:cubicBezTo>
                    <a:pt x="572" y="827"/>
                    <a:pt x="661" y="948"/>
                    <a:pt x="766" y="1046"/>
                  </a:cubicBezTo>
                  <a:cubicBezTo>
                    <a:pt x="791" y="1066"/>
                    <a:pt x="819" y="1075"/>
                    <a:pt x="846" y="1075"/>
                  </a:cubicBezTo>
                  <a:cubicBezTo>
                    <a:pt x="923" y="1075"/>
                    <a:pt x="993" y="1000"/>
                    <a:pt x="968" y="916"/>
                  </a:cubicBezTo>
                  <a:cubicBezTo>
                    <a:pt x="912" y="778"/>
                    <a:pt x="839" y="657"/>
                    <a:pt x="758" y="544"/>
                  </a:cubicBezTo>
                  <a:cubicBezTo>
                    <a:pt x="904" y="463"/>
                    <a:pt x="1041" y="357"/>
                    <a:pt x="1163" y="228"/>
                  </a:cubicBezTo>
                  <a:cubicBezTo>
                    <a:pt x="1202" y="158"/>
                    <a:pt x="1151" y="73"/>
                    <a:pt x="1076" y="73"/>
                  </a:cubicBezTo>
                  <a:cubicBezTo>
                    <a:pt x="1073" y="73"/>
                    <a:pt x="1069" y="74"/>
                    <a:pt x="1066" y="74"/>
                  </a:cubicBezTo>
                  <a:cubicBezTo>
                    <a:pt x="904" y="131"/>
                    <a:pt x="758" y="212"/>
                    <a:pt x="628" y="317"/>
                  </a:cubicBezTo>
                  <a:cubicBezTo>
                    <a:pt x="572" y="220"/>
                    <a:pt x="515" y="131"/>
                    <a:pt x="450" y="42"/>
                  </a:cubicBezTo>
                  <a:cubicBezTo>
                    <a:pt x="427" y="13"/>
                    <a:pt x="396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1456;p40"/>
          <p:cNvSpPr/>
          <p:nvPr/>
        </p:nvSpPr>
        <p:spPr>
          <a:xfrm>
            <a:off x="5242789" y="3666415"/>
            <a:ext cx="593400" cy="593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461;p40"/>
          <p:cNvSpPr txBox="1">
            <a:spLocks/>
          </p:cNvSpPr>
          <p:nvPr/>
        </p:nvSpPr>
        <p:spPr>
          <a:xfrm>
            <a:off x="5222662" y="3722260"/>
            <a:ext cx="6489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 smtClean="0"/>
              <a:t>04</a:t>
            </a:r>
            <a:endParaRPr lang="en" dirty="0"/>
          </a:p>
        </p:txBody>
      </p:sp>
      <p:sp>
        <p:nvSpPr>
          <p:cNvPr id="2" name="Title 1"/>
          <p:cNvSpPr>
            <a:spLocks noGrp="1"/>
          </p:cNvSpPr>
          <p:nvPr>
            <p:ph type="title" idx="3"/>
          </p:nvPr>
        </p:nvSpPr>
        <p:spPr>
          <a:xfrm>
            <a:off x="5903629" y="3632665"/>
            <a:ext cx="2669100" cy="527700"/>
          </a:xfrm>
        </p:spPr>
        <p:txBody>
          <a:bodyPr/>
          <a:lstStyle/>
          <a:p>
            <a:r>
              <a:rPr lang="en-US" sz="1600" dirty="0" err="1"/>
              <a:t>Dengan</a:t>
            </a:r>
            <a:r>
              <a:rPr lang="en-US" sz="1600" dirty="0"/>
              <a:t> diagram Venn</a:t>
            </a:r>
            <a:endParaRPr lang="en-US" sz="1600" dirty="0"/>
          </a:p>
        </p:txBody>
      </p:sp>
      <p:sp>
        <p:nvSpPr>
          <p:cNvPr id="29" name="Google Shape;1460;p40"/>
          <p:cNvSpPr txBox="1">
            <a:spLocks/>
          </p:cNvSpPr>
          <p:nvPr/>
        </p:nvSpPr>
        <p:spPr>
          <a:xfrm>
            <a:off x="5770979" y="1516146"/>
            <a:ext cx="2960976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menuliskan</a:t>
            </a:r>
            <a:r>
              <a:rPr lang="en-US" sz="1800" dirty="0" smtClean="0"/>
              <a:t> </a:t>
            </a:r>
            <a:r>
              <a:rPr lang="en-US" sz="1800" dirty="0" err="1" smtClean="0"/>
              <a:t>sifat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dimiliki</a:t>
            </a:r>
            <a:r>
              <a:rPr lang="en-US" sz="1800" dirty="0" smtClean="0"/>
              <a:t> </a:t>
            </a:r>
            <a:r>
              <a:rPr lang="en-US" sz="1800" dirty="0" err="1" smtClean="0"/>
              <a:t>anggotanya</a:t>
            </a:r>
            <a:endParaRPr lang="en-US" sz="1800" dirty="0"/>
          </a:p>
        </p:txBody>
      </p:sp>
      <p:sp>
        <p:nvSpPr>
          <p:cNvPr id="30" name="Google Shape;1465;p40"/>
          <p:cNvSpPr txBox="1">
            <a:spLocks/>
          </p:cNvSpPr>
          <p:nvPr/>
        </p:nvSpPr>
        <p:spPr>
          <a:xfrm>
            <a:off x="5798678" y="4158506"/>
            <a:ext cx="2669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5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sz="1200" dirty="0" smtClean="0"/>
              <a:t>A ={</a:t>
            </a:r>
            <a:r>
              <a:rPr lang="en-US" sz="1200" dirty="0" err="1" smtClean="0"/>
              <a:t>x|x</a:t>
            </a:r>
            <a:r>
              <a:rPr lang="en-US" sz="1200" dirty="0" smtClean="0"/>
              <a:t> &gt; 0, x ∊ </a:t>
            </a:r>
            <a:r>
              <a:rPr lang="en-US" sz="1200" dirty="0" err="1" smtClean="0"/>
              <a:t>bilangan</a:t>
            </a:r>
            <a:r>
              <a:rPr lang="en-US" sz="1200" dirty="0" smtClean="0"/>
              <a:t> </a:t>
            </a:r>
            <a:r>
              <a:rPr lang="en-US" sz="1200" dirty="0" err="1" smtClean="0"/>
              <a:t>genap</a:t>
            </a:r>
            <a:r>
              <a:rPr lang="en-US" sz="1200" dirty="0" smtClean="0"/>
              <a:t>}</a:t>
            </a:r>
            <a:br>
              <a:rPr lang="en-US" sz="1200" dirty="0" smtClean="0"/>
            </a:br>
            <a:r>
              <a:rPr lang="en-US" sz="1200" dirty="0" smtClean="0"/>
              <a:t>B ={x| x &lt; 7, x ∊ </a:t>
            </a:r>
            <a:r>
              <a:rPr lang="en-US" sz="1200" dirty="0" err="1" smtClean="0"/>
              <a:t>bilagan</a:t>
            </a:r>
            <a:r>
              <a:rPr lang="en-US" sz="1200" dirty="0" smtClean="0"/>
              <a:t> </a:t>
            </a:r>
            <a:r>
              <a:rPr lang="en-US" sz="1200" dirty="0" err="1" smtClean="0"/>
              <a:t>asli</a:t>
            </a:r>
            <a:r>
              <a:rPr lang="en-US" sz="1200" dirty="0" smtClean="0"/>
              <a:t>}</a:t>
            </a:r>
            <a:br>
              <a:rPr lang="en-US" sz="1200" dirty="0" smtClean="0"/>
            </a:br>
            <a:r>
              <a:rPr lang="en-US" sz="1200" dirty="0" smtClean="0"/>
              <a:t>C = {x| x &lt; 10, x ∊ </a:t>
            </a:r>
            <a:r>
              <a:rPr lang="en-US" sz="1200" dirty="0" err="1" smtClean="0"/>
              <a:t>bilangan</a:t>
            </a:r>
            <a:r>
              <a:rPr lang="en-US" sz="1200" dirty="0" smtClean="0"/>
              <a:t> prima}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4"/>
          <p:cNvSpPr txBox="1">
            <a:spLocks noGrp="1"/>
          </p:cNvSpPr>
          <p:nvPr>
            <p:ph type="title"/>
          </p:nvPr>
        </p:nvSpPr>
        <p:spPr>
          <a:xfrm>
            <a:off x="720000" y="807175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HIMPUNAN SEMESTA &amp; HIMPUNAN KOSONG</a:t>
            </a:r>
            <a:endParaRPr dirty="0"/>
          </a:p>
        </p:txBody>
      </p:sp>
      <p:sp>
        <p:nvSpPr>
          <p:cNvPr id="1581" name="Google Shape;1581;p44"/>
          <p:cNvSpPr txBox="1">
            <a:spLocks noGrp="1"/>
          </p:cNvSpPr>
          <p:nvPr>
            <p:ph type="subTitle" idx="1"/>
          </p:nvPr>
        </p:nvSpPr>
        <p:spPr>
          <a:xfrm>
            <a:off x="1456766" y="2151510"/>
            <a:ext cx="2578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Himpunan semesta</a:t>
            </a:r>
            <a:endParaRPr dirty="0"/>
          </a:p>
        </p:txBody>
      </p:sp>
      <p:sp>
        <p:nvSpPr>
          <p:cNvPr id="1582" name="Google Shape;1582;p44"/>
          <p:cNvSpPr txBox="1">
            <a:spLocks noGrp="1"/>
          </p:cNvSpPr>
          <p:nvPr>
            <p:ph type="subTitle" idx="2"/>
          </p:nvPr>
        </p:nvSpPr>
        <p:spPr>
          <a:xfrm>
            <a:off x="5297386" y="2166085"/>
            <a:ext cx="2578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Himpunan Kosong</a:t>
            </a:r>
            <a:endParaRPr dirty="0"/>
          </a:p>
        </p:txBody>
      </p:sp>
      <p:sp>
        <p:nvSpPr>
          <p:cNvPr id="1583" name="Google Shape;1583;p44"/>
          <p:cNvSpPr txBox="1">
            <a:spLocks noGrp="1"/>
          </p:cNvSpPr>
          <p:nvPr>
            <p:ph type="subTitle" idx="3"/>
          </p:nvPr>
        </p:nvSpPr>
        <p:spPr>
          <a:xfrm>
            <a:off x="454733" y="2730031"/>
            <a:ext cx="4665518" cy="17223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200" dirty="0" err="1"/>
              <a:t>Himpunan</a:t>
            </a:r>
            <a:r>
              <a:rPr lang="en-US" sz="1200" dirty="0"/>
              <a:t> </a:t>
            </a:r>
            <a:r>
              <a:rPr lang="en-US" sz="1200" dirty="0" err="1"/>
              <a:t>semesta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himpunan</a:t>
            </a:r>
            <a:r>
              <a:rPr lang="en-US" sz="1200" dirty="0"/>
              <a:t> </a:t>
            </a:r>
            <a:r>
              <a:rPr lang="en-US" sz="1200" dirty="0" err="1"/>
              <a:t>seluruh</a:t>
            </a:r>
            <a:r>
              <a:rPr lang="en-US" sz="1200" dirty="0"/>
              <a:t> </a:t>
            </a:r>
            <a:r>
              <a:rPr lang="en-US" sz="1200" dirty="0" err="1"/>
              <a:t>unsur</a:t>
            </a:r>
            <a:r>
              <a:rPr lang="en-US" sz="1200" dirty="0"/>
              <a:t> yang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objek</a:t>
            </a:r>
            <a:r>
              <a:rPr lang="en-US" sz="1200" dirty="0"/>
              <a:t> </a:t>
            </a:r>
            <a:r>
              <a:rPr lang="en-US" sz="1200" dirty="0" err="1"/>
              <a:t>pembicaraan</a:t>
            </a:r>
            <a:r>
              <a:rPr lang="en-US" sz="1200" dirty="0"/>
              <a:t>. </a:t>
            </a:r>
            <a:r>
              <a:rPr lang="en-US" sz="1200" dirty="0" err="1"/>
              <a:t>Himpunan</a:t>
            </a:r>
            <a:r>
              <a:rPr lang="en-US" sz="1200" dirty="0"/>
              <a:t> </a:t>
            </a:r>
            <a:r>
              <a:rPr lang="en-US" sz="1200" dirty="0" err="1"/>
              <a:t>semesta</a:t>
            </a:r>
            <a:r>
              <a:rPr lang="en-US" sz="1200" dirty="0"/>
              <a:t> </a:t>
            </a:r>
            <a:r>
              <a:rPr lang="en-US" sz="1200" dirty="0" err="1"/>
              <a:t>dilambangkan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S. </a:t>
            </a:r>
            <a:r>
              <a:rPr lang="en-US" sz="1200" dirty="0" err="1"/>
              <a:t>himpunan</a:t>
            </a:r>
            <a:r>
              <a:rPr lang="en-US" sz="1200" dirty="0"/>
              <a:t> </a:t>
            </a:r>
            <a:r>
              <a:rPr lang="en-US" sz="1200" dirty="0" err="1"/>
              <a:t>semseta</a:t>
            </a:r>
            <a:r>
              <a:rPr lang="en-US" sz="1200" dirty="0"/>
              <a:t> </a:t>
            </a:r>
            <a:r>
              <a:rPr lang="en-US" sz="1200" dirty="0" err="1"/>
              <a:t>juga</a:t>
            </a:r>
            <a:r>
              <a:rPr lang="en-US" sz="1200" dirty="0"/>
              <a:t> </a:t>
            </a:r>
            <a:r>
              <a:rPr lang="en-US" sz="1200" dirty="0" err="1"/>
              <a:t>disebut</a:t>
            </a:r>
            <a:r>
              <a:rPr lang="en-US" sz="1200" dirty="0"/>
              <a:t> </a:t>
            </a:r>
            <a:r>
              <a:rPr lang="en-US" sz="1200" dirty="0" err="1"/>
              <a:t>himpunan</a:t>
            </a:r>
            <a:r>
              <a:rPr lang="en-US" sz="1200" dirty="0"/>
              <a:t> universal yang </a:t>
            </a:r>
            <a:r>
              <a:rPr lang="en-US" sz="1200" dirty="0" err="1"/>
              <a:t>dilambangkan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U</a:t>
            </a:r>
            <a:r>
              <a:rPr lang="en-US" sz="1200" dirty="0" smtClean="0"/>
              <a:t>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 err="1"/>
              <a:t>Contoh</a:t>
            </a:r>
            <a:r>
              <a:rPr lang="en-US" sz="1200" dirty="0"/>
              <a:t> 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S ={</a:t>
            </a:r>
            <a:r>
              <a:rPr lang="en-US" sz="1200" dirty="0" err="1"/>
              <a:t>bilangan</a:t>
            </a:r>
            <a:r>
              <a:rPr lang="en-US" sz="1200" dirty="0"/>
              <a:t> </a:t>
            </a:r>
            <a:r>
              <a:rPr lang="en-US" sz="1200" dirty="0" err="1"/>
              <a:t>asli</a:t>
            </a:r>
            <a:r>
              <a:rPr lang="en-US" sz="1200" dirty="0"/>
              <a:t>}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Dimana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himpunan</a:t>
            </a:r>
            <a:r>
              <a:rPr lang="en-US" sz="1200" dirty="0"/>
              <a:t> </a:t>
            </a:r>
            <a:r>
              <a:rPr lang="en-US" sz="1200" dirty="0" err="1"/>
              <a:t>semesta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terdapat</a:t>
            </a:r>
            <a:r>
              <a:rPr lang="en-US" sz="1200" dirty="0"/>
              <a:t> </a:t>
            </a:r>
            <a:r>
              <a:rPr lang="en-US" sz="1200" dirty="0" err="1"/>
              <a:t>himpunan</a:t>
            </a:r>
            <a:r>
              <a:rPr lang="en-US" sz="1200" dirty="0"/>
              <a:t> </a:t>
            </a:r>
            <a:r>
              <a:rPr lang="en-US" sz="1200" dirty="0" err="1"/>
              <a:t>bilangan</a:t>
            </a:r>
            <a:r>
              <a:rPr lang="en-US" sz="1200" dirty="0"/>
              <a:t> </a:t>
            </a:r>
            <a:r>
              <a:rPr lang="en-US" sz="1200" dirty="0" err="1"/>
              <a:t>ganjil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himpunan</a:t>
            </a:r>
            <a:r>
              <a:rPr lang="en-US" sz="1200" dirty="0"/>
              <a:t> </a:t>
            </a:r>
            <a:r>
              <a:rPr lang="en-US" sz="1200" dirty="0" err="1"/>
              <a:t>bilangan</a:t>
            </a:r>
            <a:r>
              <a:rPr lang="en-US" sz="1200" dirty="0"/>
              <a:t> </a:t>
            </a:r>
            <a:r>
              <a:rPr lang="en-US" sz="1200" dirty="0" err="1"/>
              <a:t>genap</a:t>
            </a:r>
            <a:r>
              <a:rPr lang="en-US" sz="1200" dirty="0"/>
              <a:t>. Dan </a:t>
            </a:r>
            <a:r>
              <a:rPr lang="en-US" sz="1200" dirty="0" err="1"/>
              <a:t>himpunan</a:t>
            </a:r>
            <a:r>
              <a:rPr lang="en-US" sz="1200" dirty="0"/>
              <a:t> </a:t>
            </a:r>
            <a:r>
              <a:rPr lang="en-US" sz="1200" dirty="0" err="1"/>
              <a:t>semesta</a:t>
            </a:r>
            <a:r>
              <a:rPr lang="en-US" sz="1200" dirty="0"/>
              <a:t> </a:t>
            </a:r>
            <a:r>
              <a:rPr lang="en-US" sz="1200" dirty="0" err="1"/>
              <a:t>menaunggi</a:t>
            </a:r>
            <a:r>
              <a:rPr lang="en-US" sz="1200" dirty="0"/>
              <a:t> </a:t>
            </a:r>
            <a:r>
              <a:rPr lang="en-US" sz="1200" dirty="0" err="1"/>
              <a:t>seluruh</a:t>
            </a:r>
            <a:r>
              <a:rPr lang="en-US" sz="1200" dirty="0"/>
              <a:t> </a:t>
            </a:r>
            <a:r>
              <a:rPr lang="en-US" sz="1200" dirty="0" err="1"/>
              <a:t>anggota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himpunan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.</a:t>
            </a:r>
            <a:endParaRPr sz="1200" dirty="0"/>
          </a:p>
        </p:txBody>
      </p:sp>
      <p:sp>
        <p:nvSpPr>
          <p:cNvPr id="1584" name="Google Shape;1584;p44"/>
          <p:cNvSpPr txBox="1">
            <a:spLocks noGrp="1"/>
          </p:cNvSpPr>
          <p:nvPr>
            <p:ph type="subTitle" idx="4"/>
          </p:nvPr>
        </p:nvSpPr>
        <p:spPr>
          <a:xfrm>
            <a:off x="5388769" y="3353214"/>
            <a:ext cx="2578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200" dirty="0" err="1"/>
              <a:t>Himpunan</a:t>
            </a:r>
            <a:r>
              <a:rPr lang="en-US" sz="1200" dirty="0"/>
              <a:t> </a:t>
            </a:r>
            <a:r>
              <a:rPr lang="en-US" sz="1200" dirty="0" err="1"/>
              <a:t>kosong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himpunan</a:t>
            </a:r>
            <a:r>
              <a:rPr lang="en-US" sz="1200" dirty="0"/>
              <a:t> yang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anggota</a:t>
            </a:r>
            <a:r>
              <a:rPr lang="en-US" sz="1200" dirty="0"/>
              <a:t>, </a:t>
            </a:r>
            <a:r>
              <a:rPr lang="en-US" sz="1200" dirty="0" err="1"/>
              <a:t>dilambangkan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Ø </a:t>
            </a:r>
            <a:r>
              <a:rPr lang="en-US" sz="1200" dirty="0" err="1"/>
              <a:t>atau</a:t>
            </a:r>
            <a:r>
              <a:rPr lang="en-US" sz="1200" dirty="0"/>
              <a:t> {  </a:t>
            </a:r>
            <a:r>
              <a:rPr lang="en-US" sz="1200" dirty="0" smtClean="0"/>
              <a:t>}</a:t>
            </a:r>
          </a:p>
          <a:p>
            <a:pPr marL="0" lvl="0" indent="0"/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Contoh</a:t>
            </a:r>
            <a:r>
              <a:rPr lang="en-US" sz="1200" dirty="0"/>
              <a:t> 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S = {</a:t>
            </a:r>
            <a:r>
              <a:rPr lang="en-US" sz="1200" dirty="0" smtClean="0"/>
              <a:t>1,3} </a:t>
            </a:r>
            <a:r>
              <a:rPr lang="en-US" sz="1200" dirty="0" err="1" smtClean="0"/>
              <a:t>Himpunan</a:t>
            </a:r>
            <a:r>
              <a:rPr lang="en-US" sz="1200" dirty="0" smtClean="0"/>
              <a:t> </a:t>
            </a:r>
            <a:r>
              <a:rPr lang="en-US" sz="1200" dirty="0" err="1"/>
              <a:t>bilangan</a:t>
            </a:r>
            <a:r>
              <a:rPr lang="en-US" sz="1200" dirty="0"/>
              <a:t> </a:t>
            </a:r>
            <a:r>
              <a:rPr lang="en-US" sz="1200" dirty="0" err="1"/>
              <a:t>genap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himpunan</a:t>
            </a:r>
            <a:r>
              <a:rPr lang="en-US" sz="1200" dirty="0"/>
              <a:t> S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himpunan</a:t>
            </a:r>
            <a:r>
              <a:rPr lang="en-US" sz="1200" dirty="0"/>
              <a:t> {   }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 </a:t>
            </a:r>
            <a:r>
              <a:rPr lang="en-US" sz="1200" dirty="0" err="1"/>
              <a:t>anggota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semesta</a:t>
            </a:r>
            <a:r>
              <a:rPr lang="en-US" sz="1200" dirty="0"/>
              <a:t> yang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bilangan</a:t>
            </a:r>
            <a:r>
              <a:rPr lang="en-US" sz="1200" dirty="0"/>
              <a:t> </a:t>
            </a:r>
            <a:r>
              <a:rPr lang="en-US" sz="1200" dirty="0" err="1"/>
              <a:t>genap</a:t>
            </a:r>
            <a:r>
              <a:rPr lang="en-US" sz="1200" dirty="0"/>
              <a:t>.</a:t>
            </a:r>
            <a:endParaRPr sz="1200" dirty="0"/>
          </a:p>
        </p:txBody>
      </p:sp>
      <p:grpSp>
        <p:nvGrpSpPr>
          <p:cNvPr id="1585" name="Google Shape;1585;p44"/>
          <p:cNvGrpSpPr/>
          <p:nvPr/>
        </p:nvGrpSpPr>
        <p:grpSpPr>
          <a:xfrm>
            <a:off x="2300846" y="1432210"/>
            <a:ext cx="721180" cy="627918"/>
            <a:chOff x="894194" y="1859870"/>
            <a:chExt cx="410367" cy="357300"/>
          </a:xfrm>
        </p:grpSpPr>
        <p:sp>
          <p:nvSpPr>
            <p:cNvPr id="1586" name="Google Shape;1586;p44"/>
            <p:cNvSpPr/>
            <p:nvPr/>
          </p:nvSpPr>
          <p:spPr>
            <a:xfrm>
              <a:off x="894194" y="1864870"/>
              <a:ext cx="405347" cy="347279"/>
            </a:xfrm>
            <a:custGeom>
              <a:avLst/>
              <a:gdLst/>
              <a:ahLst/>
              <a:cxnLst/>
              <a:rect l="l" t="t" r="r" b="b"/>
              <a:pathLst>
                <a:path w="20104" h="17224" extrusionOk="0">
                  <a:moveTo>
                    <a:pt x="11493" y="0"/>
                  </a:moveTo>
                  <a:cubicBezTo>
                    <a:pt x="3843" y="0"/>
                    <a:pt x="0" y="9287"/>
                    <a:pt x="5408" y="14695"/>
                  </a:cubicBezTo>
                  <a:cubicBezTo>
                    <a:pt x="7155" y="16442"/>
                    <a:pt x="9307" y="17224"/>
                    <a:pt x="11419" y="17224"/>
                  </a:cubicBezTo>
                  <a:cubicBezTo>
                    <a:pt x="15847" y="17224"/>
                    <a:pt x="20103" y="13790"/>
                    <a:pt x="20103" y="8611"/>
                  </a:cubicBezTo>
                  <a:cubicBezTo>
                    <a:pt x="20103" y="3878"/>
                    <a:pt x="16260" y="0"/>
                    <a:pt x="114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4"/>
            <p:cNvSpPr/>
            <p:nvPr/>
          </p:nvSpPr>
          <p:spPr>
            <a:xfrm>
              <a:off x="1014705" y="1933725"/>
              <a:ext cx="67464" cy="209509"/>
            </a:xfrm>
            <a:custGeom>
              <a:avLst/>
              <a:gdLst/>
              <a:ahLst/>
              <a:cxnLst/>
              <a:rect l="l" t="t" r="r" b="b"/>
              <a:pathLst>
                <a:path w="3346" h="10391" extrusionOk="0">
                  <a:moveTo>
                    <a:pt x="534" y="1"/>
                  </a:moveTo>
                  <a:cubicBezTo>
                    <a:pt x="214" y="1"/>
                    <a:pt x="1" y="214"/>
                    <a:pt x="1" y="499"/>
                  </a:cubicBezTo>
                  <a:lnTo>
                    <a:pt x="1" y="9892"/>
                  </a:lnTo>
                  <a:cubicBezTo>
                    <a:pt x="1" y="10177"/>
                    <a:pt x="214" y="10390"/>
                    <a:pt x="534" y="10390"/>
                  </a:cubicBezTo>
                  <a:lnTo>
                    <a:pt x="3310" y="10390"/>
                  </a:lnTo>
                  <a:lnTo>
                    <a:pt x="3345" y="9359"/>
                  </a:lnTo>
                  <a:lnTo>
                    <a:pt x="1068" y="9359"/>
                  </a:lnTo>
                  <a:lnTo>
                    <a:pt x="1068" y="1033"/>
                  </a:lnTo>
                  <a:lnTo>
                    <a:pt x="3310" y="103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4"/>
            <p:cNvSpPr/>
            <p:nvPr/>
          </p:nvSpPr>
          <p:spPr>
            <a:xfrm>
              <a:off x="1171106" y="1933725"/>
              <a:ext cx="66738" cy="210214"/>
            </a:xfrm>
            <a:custGeom>
              <a:avLst/>
              <a:gdLst/>
              <a:ahLst/>
              <a:cxnLst/>
              <a:rect l="l" t="t" r="r" b="b"/>
              <a:pathLst>
                <a:path w="3310" h="10426" extrusionOk="0">
                  <a:moveTo>
                    <a:pt x="0" y="1"/>
                  </a:moveTo>
                  <a:lnTo>
                    <a:pt x="0" y="1033"/>
                  </a:lnTo>
                  <a:lnTo>
                    <a:pt x="2242" y="1033"/>
                  </a:lnTo>
                  <a:lnTo>
                    <a:pt x="2242" y="9359"/>
                  </a:lnTo>
                  <a:lnTo>
                    <a:pt x="0" y="9359"/>
                  </a:lnTo>
                  <a:lnTo>
                    <a:pt x="0" y="10390"/>
                  </a:lnTo>
                  <a:lnTo>
                    <a:pt x="2776" y="10390"/>
                  </a:lnTo>
                  <a:lnTo>
                    <a:pt x="2776" y="10426"/>
                  </a:lnTo>
                  <a:cubicBezTo>
                    <a:pt x="3060" y="10426"/>
                    <a:pt x="3309" y="10177"/>
                    <a:pt x="3309" y="9892"/>
                  </a:cubicBezTo>
                  <a:lnTo>
                    <a:pt x="3309" y="499"/>
                  </a:lnTo>
                  <a:cubicBezTo>
                    <a:pt x="3309" y="214"/>
                    <a:pt x="3060" y="1"/>
                    <a:pt x="2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4"/>
            <p:cNvSpPr/>
            <p:nvPr/>
          </p:nvSpPr>
          <p:spPr>
            <a:xfrm>
              <a:off x="1069225" y="1974614"/>
              <a:ext cx="114100" cy="127729"/>
            </a:xfrm>
            <a:custGeom>
              <a:avLst/>
              <a:gdLst/>
              <a:ahLst/>
              <a:cxnLst/>
              <a:rect l="l" t="t" r="r" b="b"/>
              <a:pathLst>
                <a:path w="5659" h="6335" extrusionOk="0">
                  <a:moveTo>
                    <a:pt x="1" y="1"/>
                  </a:moveTo>
                  <a:lnTo>
                    <a:pt x="1744" y="3168"/>
                  </a:lnTo>
                  <a:lnTo>
                    <a:pt x="1" y="6334"/>
                  </a:lnTo>
                  <a:lnTo>
                    <a:pt x="1815" y="6334"/>
                  </a:lnTo>
                  <a:lnTo>
                    <a:pt x="2812" y="4484"/>
                  </a:lnTo>
                  <a:lnTo>
                    <a:pt x="3843" y="6334"/>
                  </a:lnTo>
                  <a:lnTo>
                    <a:pt x="5658" y="6334"/>
                  </a:lnTo>
                  <a:lnTo>
                    <a:pt x="3915" y="3168"/>
                  </a:lnTo>
                  <a:lnTo>
                    <a:pt x="5658" y="1"/>
                  </a:lnTo>
                  <a:lnTo>
                    <a:pt x="3843" y="1"/>
                  </a:lnTo>
                  <a:lnTo>
                    <a:pt x="2812" y="1851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4"/>
            <p:cNvSpPr/>
            <p:nvPr/>
          </p:nvSpPr>
          <p:spPr>
            <a:xfrm>
              <a:off x="900646" y="1859870"/>
              <a:ext cx="403915" cy="357300"/>
            </a:xfrm>
            <a:custGeom>
              <a:avLst/>
              <a:gdLst/>
              <a:ahLst/>
              <a:cxnLst/>
              <a:rect l="l" t="t" r="r" b="b"/>
              <a:pathLst>
                <a:path w="20033" h="17721" extrusionOk="0">
                  <a:moveTo>
                    <a:pt x="11104" y="504"/>
                  </a:moveTo>
                  <a:cubicBezTo>
                    <a:pt x="15392" y="504"/>
                    <a:pt x="19499" y="3826"/>
                    <a:pt x="19499" y="8859"/>
                  </a:cubicBezTo>
                  <a:cubicBezTo>
                    <a:pt x="19499" y="13484"/>
                    <a:pt x="15763" y="17184"/>
                    <a:pt x="11173" y="17220"/>
                  </a:cubicBezTo>
                  <a:cubicBezTo>
                    <a:pt x="3736" y="17220"/>
                    <a:pt x="0" y="8218"/>
                    <a:pt x="5266" y="2952"/>
                  </a:cubicBezTo>
                  <a:cubicBezTo>
                    <a:pt x="6968" y="1262"/>
                    <a:pt x="9057" y="504"/>
                    <a:pt x="11104" y="504"/>
                  </a:cubicBezTo>
                  <a:close/>
                  <a:moveTo>
                    <a:pt x="11178" y="1"/>
                  </a:moveTo>
                  <a:cubicBezTo>
                    <a:pt x="9478" y="1"/>
                    <a:pt x="7766" y="491"/>
                    <a:pt x="6262" y="1493"/>
                  </a:cubicBezTo>
                  <a:cubicBezTo>
                    <a:pt x="2740" y="3842"/>
                    <a:pt x="1388" y="8360"/>
                    <a:pt x="2989" y="12239"/>
                  </a:cubicBezTo>
                  <a:cubicBezTo>
                    <a:pt x="4392" y="15594"/>
                    <a:pt x="7627" y="17721"/>
                    <a:pt x="11144" y="17721"/>
                  </a:cubicBezTo>
                  <a:cubicBezTo>
                    <a:pt x="11729" y="17721"/>
                    <a:pt x="12322" y="17662"/>
                    <a:pt x="12916" y="17540"/>
                  </a:cubicBezTo>
                  <a:cubicBezTo>
                    <a:pt x="17043" y="16722"/>
                    <a:pt x="20032" y="13093"/>
                    <a:pt x="20032" y="8859"/>
                  </a:cubicBezTo>
                  <a:cubicBezTo>
                    <a:pt x="20032" y="6510"/>
                    <a:pt x="19107" y="4269"/>
                    <a:pt x="17435" y="2596"/>
                  </a:cubicBezTo>
                  <a:cubicBezTo>
                    <a:pt x="15722" y="884"/>
                    <a:pt x="13460" y="1"/>
                    <a:pt x="1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4"/>
            <p:cNvSpPr/>
            <p:nvPr/>
          </p:nvSpPr>
          <p:spPr>
            <a:xfrm>
              <a:off x="1165359" y="1927999"/>
              <a:ext cx="77505" cy="220981"/>
            </a:xfrm>
            <a:custGeom>
              <a:avLst/>
              <a:gdLst/>
              <a:ahLst/>
              <a:cxnLst/>
              <a:rect l="l" t="t" r="r" b="b"/>
              <a:pathLst>
                <a:path w="3844" h="10960" extrusionOk="0">
                  <a:moveTo>
                    <a:pt x="285" y="0"/>
                  </a:moveTo>
                  <a:cubicBezTo>
                    <a:pt x="107" y="0"/>
                    <a:pt x="1" y="142"/>
                    <a:pt x="1" y="285"/>
                  </a:cubicBezTo>
                  <a:lnTo>
                    <a:pt x="1" y="1317"/>
                  </a:lnTo>
                  <a:cubicBezTo>
                    <a:pt x="1" y="1459"/>
                    <a:pt x="107" y="1566"/>
                    <a:pt x="285" y="1566"/>
                  </a:cubicBezTo>
                  <a:lnTo>
                    <a:pt x="2278" y="1566"/>
                  </a:lnTo>
                  <a:lnTo>
                    <a:pt x="2278" y="9393"/>
                  </a:lnTo>
                  <a:lnTo>
                    <a:pt x="285" y="9393"/>
                  </a:lnTo>
                  <a:cubicBezTo>
                    <a:pt x="107" y="9393"/>
                    <a:pt x="1" y="9500"/>
                    <a:pt x="1" y="9643"/>
                  </a:cubicBezTo>
                  <a:lnTo>
                    <a:pt x="1" y="10710"/>
                  </a:lnTo>
                  <a:cubicBezTo>
                    <a:pt x="1" y="10852"/>
                    <a:pt x="107" y="10959"/>
                    <a:pt x="285" y="10959"/>
                  </a:cubicBezTo>
                  <a:lnTo>
                    <a:pt x="3061" y="10959"/>
                  </a:lnTo>
                  <a:cubicBezTo>
                    <a:pt x="3488" y="10959"/>
                    <a:pt x="3843" y="10603"/>
                    <a:pt x="3843" y="10176"/>
                  </a:cubicBezTo>
                  <a:lnTo>
                    <a:pt x="3843" y="4021"/>
                  </a:lnTo>
                  <a:cubicBezTo>
                    <a:pt x="3808" y="3861"/>
                    <a:pt x="3683" y="3781"/>
                    <a:pt x="3563" y="3781"/>
                  </a:cubicBezTo>
                  <a:cubicBezTo>
                    <a:pt x="3443" y="3781"/>
                    <a:pt x="3327" y="3861"/>
                    <a:pt x="3310" y="4021"/>
                  </a:cubicBezTo>
                  <a:lnTo>
                    <a:pt x="3310" y="10176"/>
                  </a:lnTo>
                  <a:cubicBezTo>
                    <a:pt x="3310" y="10319"/>
                    <a:pt x="3203" y="10425"/>
                    <a:pt x="3025" y="10425"/>
                  </a:cubicBezTo>
                  <a:lnTo>
                    <a:pt x="499" y="10425"/>
                  </a:lnTo>
                  <a:lnTo>
                    <a:pt x="499" y="9892"/>
                  </a:lnTo>
                  <a:lnTo>
                    <a:pt x="2527" y="9892"/>
                  </a:lnTo>
                  <a:cubicBezTo>
                    <a:pt x="2669" y="9892"/>
                    <a:pt x="2776" y="9785"/>
                    <a:pt x="2776" y="9643"/>
                  </a:cubicBezTo>
                  <a:lnTo>
                    <a:pt x="2776" y="1317"/>
                  </a:lnTo>
                  <a:cubicBezTo>
                    <a:pt x="2776" y="1174"/>
                    <a:pt x="2669" y="1068"/>
                    <a:pt x="2527" y="1068"/>
                  </a:cubicBezTo>
                  <a:lnTo>
                    <a:pt x="499" y="1068"/>
                  </a:lnTo>
                  <a:lnTo>
                    <a:pt x="499" y="534"/>
                  </a:lnTo>
                  <a:lnTo>
                    <a:pt x="3025" y="534"/>
                  </a:lnTo>
                  <a:cubicBezTo>
                    <a:pt x="3203" y="534"/>
                    <a:pt x="3310" y="641"/>
                    <a:pt x="3310" y="783"/>
                  </a:cubicBezTo>
                  <a:lnTo>
                    <a:pt x="3310" y="2811"/>
                  </a:lnTo>
                  <a:cubicBezTo>
                    <a:pt x="3327" y="2953"/>
                    <a:pt x="3443" y="3025"/>
                    <a:pt x="3563" y="3025"/>
                  </a:cubicBezTo>
                  <a:cubicBezTo>
                    <a:pt x="3683" y="3025"/>
                    <a:pt x="3808" y="2953"/>
                    <a:pt x="3843" y="2811"/>
                  </a:cubicBezTo>
                  <a:lnTo>
                    <a:pt x="3843" y="783"/>
                  </a:lnTo>
                  <a:cubicBezTo>
                    <a:pt x="3843" y="356"/>
                    <a:pt x="3488" y="0"/>
                    <a:pt x="3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4"/>
            <p:cNvSpPr/>
            <p:nvPr/>
          </p:nvSpPr>
          <p:spPr>
            <a:xfrm>
              <a:off x="1009685" y="1927999"/>
              <a:ext cx="77505" cy="220981"/>
            </a:xfrm>
            <a:custGeom>
              <a:avLst/>
              <a:gdLst/>
              <a:ahLst/>
              <a:cxnLst/>
              <a:rect l="l" t="t" r="r" b="b"/>
              <a:pathLst>
                <a:path w="3844" h="10960" extrusionOk="0">
                  <a:moveTo>
                    <a:pt x="783" y="0"/>
                  </a:moveTo>
                  <a:cubicBezTo>
                    <a:pt x="356" y="0"/>
                    <a:pt x="1" y="356"/>
                    <a:pt x="1" y="783"/>
                  </a:cubicBezTo>
                  <a:lnTo>
                    <a:pt x="1" y="6938"/>
                  </a:lnTo>
                  <a:cubicBezTo>
                    <a:pt x="1" y="7116"/>
                    <a:pt x="107" y="7223"/>
                    <a:pt x="250" y="7223"/>
                  </a:cubicBezTo>
                  <a:cubicBezTo>
                    <a:pt x="392" y="7223"/>
                    <a:pt x="499" y="7116"/>
                    <a:pt x="499" y="6938"/>
                  </a:cubicBezTo>
                  <a:lnTo>
                    <a:pt x="499" y="783"/>
                  </a:lnTo>
                  <a:cubicBezTo>
                    <a:pt x="499" y="641"/>
                    <a:pt x="641" y="534"/>
                    <a:pt x="783" y="534"/>
                  </a:cubicBezTo>
                  <a:lnTo>
                    <a:pt x="3310" y="534"/>
                  </a:lnTo>
                  <a:lnTo>
                    <a:pt x="3310" y="1068"/>
                  </a:lnTo>
                  <a:lnTo>
                    <a:pt x="1317" y="1068"/>
                  </a:lnTo>
                  <a:cubicBezTo>
                    <a:pt x="1175" y="1068"/>
                    <a:pt x="1068" y="1174"/>
                    <a:pt x="1068" y="1317"/>
                  </a:cubicBezTo>
                  <a:lnTo>
                    <a:pt x="1068" y="9643"/>
                  </a:lnTo>
                  <a:cubicBezTo>
                    <a:pt x="1068" y="9785"/>
                    <a:pt x="1175" y="9892"/>
                    <a:pt x="1317" y="9892"/>
                  </a:cubicBezTo>
                  <a:lnTo>
                    <a:pt x="3310" y="9892"/>
                  </a:lnTo>
                  <a:lnTo>
                    <a:pt x="3310" y="10425"/>
                  </a:lnTo>
                  <a:lnTo>
                    <a:pt x="783" y="10425"/>
                  </a:lnTo>
                  <a:cubicBezTo>
                    <a:pt x="641" y="10425"/>
                    <a:pt x="534" y="10319"/>
                    <a:pt x="534" y="10176"/>
                  </a:cubicBezTo>
                  <a:lnTo>
                    <a:pt x="534" y="8148"/>
                  </a:lnTo>
                  <a:cubicBezTo>
                    <a:pt x="534" y="8006"/>
                    <a:pt x="428" y="7899"/>
                    <a:pt x="285" y="7899"/>
                  </a:cubicBezTo>
                  <a:cubicBezTo>
                    <a:pt x="107" y="7899"/>
                    <a:pt x="1" y="8006"/>
                    <a:pt x="1" y="8148"/>
                  </a:cubicBezTo>
                  <a:lnTo>
                    <a:pt x="1" y="10176"/>
                  </a:lnTo>
                  <a:cubicBezTo>
                    <a:pt x="1" y="10603"/>
                    <a:pt x="356" y="10959"/>
                    <a:pt x="783" y="10959"/>
                  </a:cubicBezTo>
                  <a:lnTo>
                    <a:pt x="3594" y="10959"/>
                  </a:lnTo>
                  <a:cubicBezTo>
                    <a:pt x="3737" y="10959"/>
                    <a:pt x="3843" y="10852"/>
                    <a:pt x="3843" y="10710"/>
                  </a:cubicBezTo>
                  <a:lnTo>
                    <a:pt x="3843" y="9643"/>
                  </a:lnTo>
                  <a:cubicBezTo>
                    <a:pt x="3843" y="9500"/>
                    <a:pt x="3737" y="9393"/>
                    <a:pt x="3594" y="9393"/>
                  </a:cubicBezTo>
                  <a:lnTo>
                    <a:pt x="1566" y="9393"/>
                  </a:lnTo>
                  <a:lnTo>
                    <a:pt x="1566" y="1566"/>
                  </a:lnTo>
                  <a:lnTo>
                    <a:pt x="3559" y="1566"/>
                  </a:lnTo>
                  <a:cubicBezTo>
                    <a:pt x="3701" y="1566"/>
                    <a:pt x="3808" y="1459"/>
                    <a:pt x="3843" y="1317"/>
                  </a:cubicBezTo>
                  <a:lnTo>
                    <a:pt x="3843" y="285"/>
                  </a:lnTo>
                  <a:cubicBezTo>
                    <a:pt x="3808" y="142"/>
                    <a:pt x="3701" y="0"/>
                    <a:pt x="3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4"/>
            <p:cNvSpPr/>
            <p:nvPr/>
          </p:nvSpPr>
          <p:spPr>
            <a:xfrm>
              <a:off x="1064204" y="1968888"/>
              <a:ext cx="124141" cy="139182"/>
            </a:xfrm>
            <a:custGeom>
              <a:avLst/>
              <a:gdLst/>
              <a:ahLst/>
              <a:cxnLst/>
              <a:rect l="l" t="t" r="r" b="b"/>
              <a:pathLst>
                <a:path w="6157" h="6903" extrusionOk="0">
                  <a:moveTo>
                    <a:pt x="5445" y="534"/>
                  </a:moveTo>
                  <a:lnTo>
                    <a:pt x="3950" y="3345"/>
                  </a:lnTo>
                  <a:cubicBezTo>
                    <a:pt x="3915" y="3416"/>
                    <a:pt x="3915" y="3487"/>
                    <a:pt x="3950" y="3594"/>
                  </a:cubicBezTo>
                  <a:lnTo>
                    <a:pt x="5480" y="6369"/>
                  </a:lnTo>
                  <a:lnTo>
                    <a:pt x="4235" y="6369"/>
                  </a:lnTo>
                  <a:lnTo>
                    <a:pt x="3310" y="4626"/>
                  </a:lnTo>
                  <a:cubicBezTo>
                    <a:pt x="3239" y="4555"/>
                    <a:pt x="3167" y="4519"/>
                    <a:pt x="3061" y="4519"/>
                  </a:cubicBezTo>
                  <a:cubicBezTo>
                    <a:pt x="2954" y="4519"/>
                    <a:pt x="2883" y="4555"/>
                    <a:pt x="2847" y="4626"/>
                  </a:cubicBezTo>
                  <a:lnTo>
                    <a:pt x="1886" y="6369"/>
                  </a:lnTo>
                  <a:lnTo>
                    <a:pt x="677" y="6369"/>
                  </a:lnTo>
                  <a:lnTo>
                    <a:pt x="2207" y="3594"/>
                  </a:lnTo>
                  <a:cubicBezTo>
                    <a:pt x="2242" y="3487"/>
                    <a:pt x="2242" y="3416"/>
                    <a:pt x="2207" y="3345"/>
                  </a:cubicBezTo>
                  <a:lnTo>
                    <a:pt x="677" y="534"/>
                  </a:lnTo>
                  <a:lnTo>
                    <a:pt x="1886" y="534"/>
                  </a:lnTo>
                  <a:lnTo>
                    <a:pt x="2847" y="2277"/>
                  </a:lnTo>
                  <a:cubicBezTo>
                    <a:pt x="2883" y="2349"/>
                    <a:pt x="2954" y="2384"/>
                    <a:pt x="3061" y="2420"/>
                  </a:cubicBezTo>
                  <a:cubicBezTo>
                    <a:pt x="3167" y="2420"/>
                    <a:pt x="3239" y="2349"/>
                    <a:pt x="3310" y="2277"/>
                  </a:cubicBezTo>
                  <a:lnTo>
                    <a:pt x="4235" y="534"/>
                  </a:lnTo>
                  <a:close/>
                  <a:moveTo>
                    <a:pt x="250" y="0"/>
                  </a:moveTo>
                  <a:cubicBezTo>
                    <a:pt x="179" y="0"/>
                    <a:pt x="72" y="71"/>
                    <a:pt x="36" y="143"/>
                  </a:cubicBezTo>
                  <a:cubicBezTo>
                    <a:pt x="1" y="214"/>
                    <a:pt x="1" y="320"/>
                    <a:pt x="36" y="392"/>
                  </a:cubicBezTo>
                  <a:lnTo>
                    <a:pt x="1709" y="3452"/>
                  </a:lnTo>
                  <a:lnTo>
                    <a:pt x="36" y="6512"/>
                  </a:lnTo>
                  <a:cubicBezTo>
                    <a:pt x="1" y="6583"/>
                    <a:pt x="1" y="6689"/>
                    <a:pt x="36" y="6761"/>
                  </a:cubicBezTo>
                  <a:cubicBezTo>
                    <a:pt x="72" y="6867"/>
                    <a:pt x="179" y="6903"/>
                    <a:pt x="250" y="6903"/>
                  </a:cubicBezTo>
                  <a:lnTo>
                    <a:pt x="2029" y="6903"/>
                  </a:lnTo>
                  <a:cubicBezTo>
                    <a:pt x="2136" y="6903"/>
                    <a:pt x="2242" y="6832"/>
                    <a:pt x="2278" y="6761"/>
                  </a:cubicBezTo>
                  <a:lnTo>
                    <a:pt x="3061" y="5302"/>
                  </a:lnTo>
                  <a:lnTo>
                    <a:pt x="3843" y="6761"/>
                  </a:lnTo>
                  <a:cubicBezTo>
                    <a:pt x="3879" y="6832"/>
                    <a:pt x="3986" y="6903"/>
                    <a:pt x="4092" y="6903"/>
                  </a:cubicBezTo>
                  <a:lnTo>
                    <a:pt x="5907" y="6903"/>
                  </a:lnTo>
                  <a:cubicBezTo>
                    <a:pt x="6049" y="6903"/>
                    <a:pt x="6156" y="6796"/>
                    <a:pt x="6156" y="6618"/>
                  </a:cubicBezTo>
                  <a:cubicBezTo>
                    <a:pt x="6156" y="6583"/>
                    <a:pt x="6121" y="6547"/>
                    <a:pt x="6121" y="6512"/>
                  </a:cubicBezTo>
                  <a:lnTo>
                    <a:pt x="4448" y="3452"/>
                  </a:lnTo>
                  <a:lnTo>
                    <a:pt x="6121" y="392"/>
                  </a:lnTo>
                  <a:cubicBezTo>
                    <a:pt x="6156" y="320"/>
                    <a:pt x="6156" y="214"/>
                    <a:pt x="6121" y="143"/>
                  </a:cubicBezTo>
                  <a:cubicBezTo>
                    <a:pt x="6085" y="71"/>
                    <a:pt x="5978" y="0"/>
                    <a:pt x="5907" y="0"/>
                  </a:cubicBezTo>
                  <a:lnTo>
                    <a:pt x="4092" y="0"/>
                  </a:lnTo>
                  <a:cubicBezTo>
                    <a:pt x="3986" y="0"/>
                    <a:pt x="3915" y="71"/>
                    <a:pt x="3843" y="143"/>
                  </a:cubicBezTo>
                  <a:lnTo>
                    <a:pt x="3061" y="1601"/>
                  </a:lnTo>
                  <a:lnTo>
                    <a:pt x="2278" y="143"/>
                  </a:lnTo>
                  <a:cubicBezTo>
                    <a:pt x="2242" y="71"/>
                    <a:pt x="2136" y="0"/>
                    <a:pt x="2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4" name="Google Shape;1594;p44"/>
          <p:cNvGrpSpPr/>
          <p:nvPr/>
        </p:nvGrpSpPr>
        <p:grpSpPr>
          <a:xfrm>
            <a:off x="6271907" y="1458687"/>
            <a:ext cx="629159" cy="621930"/>
            <a:chOff x="1556351" y="1861079"/>
            <a:chExt cx="358005" cy="353892"/>
          </a:xfrm>
        </p:grpSpPr>
        <p:sp>
          <p:nvSpPr>
            <p:cNvPr id="1595" name="Google Shape;1595;p44"/>
            <p:cNvSpPr/>
            <p:nvPr/>
          </p:nvSpPr>
          <p:spPr>
            <a:xfrm>
              <a:off x="1562803" y="1867007"/>
              <a:ext cx="346513" cy="343650"/>
            </a:xfrm>
            <a:custGeom>
              <a:avLst/>
              <a:gdLst/>
              <a:ahLst/>
              <a:cxnLst/>
              <a:rect l="l" t="t" r="r" b="b"/>
              <a:pathLst>
                <a:path w="17186" h="17044" extrusionOk="0">
                  <a:moveTo>
                    <a:pt x="0" y="1"/>
                  </a:moveTo>
                  <a:lnTo>
                    <a:pt x="14090" y="17044"/>
                  </a:lnTo>
                  <a:lnTo>
                    <a:pt x="17186" y="41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4"/>
            <p:cNvSpPr/>
            <p:nvPr/>
          </p:nvSpPr>
          <p:spPr>
            <a:xfrm>
              <a:off x="1562803" y="1867007"/>
              <a:ext cx="70327" cy="55991"/>
            </a:xfrm>
            <a:custGeom>
              <a:avLst/>
              <a:gdLst/>
              <a:ahLst/>
              <a:cxnLst/>
              <a:rect l="l" t="t" r="r" b="b"/>
              <a:pathLst>
                <a:path w="3488" h="2777" extrusionOk="0">
                  <a:moveTo>
                    <a:pt x="0" y="1"/>
                  </a:moveTo>
                  <a:lnTo>
                    <a:pt x="2278" y="2776"/>
                  </a:lnTo>
                  <a:cubicBezTo>
                    <a:pt x="2882" y="2278"/>
                    <a:pt x="3309" y="1602"/>
                    <a:pt x="3487" y="85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4"/>
            <p:cNvSpPr/>
            <p:nvPr/>
          </p:nvSpPr>
          <p:spPr>
            <a:xfrm>
              <a:off x="1800982" y="2137749"/>
              <a:ext cx="63149" cy="72908"/>
            </a:xfrm>
            <a:custGeom>
              <a:avLst/>
              <a:gdLst/>
              <a:ahLst/>
              <a:cxnLst/>
              <a:rect l="l" t="t" r="r" b="b"/>
              <a:pathLst>
                <a:path w="3132" h="3616" extrusionOk="0">
                  <a:moveTo>
                    <a:pt x="2297" y="0"/>
                  </a:moveTo>
                  <a:cubicBezTo>
                    <a:pt x="1461" y="0"/>
                    <a:pt x="641" y="280"/>
                    <a:pt x="0" y="841"/>
                  </a:cubicBezTo>
                  <a:lnTo>
                    <a:pt x="2277" y="3616"/>
                  </a:lnTo>
                  <a:lnTo>
                    <a:pt x="3131" y="93"/>
                  </a:lnTo>
                  <a:cubicBezTo>
                    <a:pt x="2856" y="31"/>
                    <a:pt x="2575" y="0"/>
                    <a:pt x="2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4"/>
            <p:cNvSpPr/>
            <p:nvPr/>
          </p:nvSpPr>
          <p:spPr>
            <a:xfrm>
              <a:off x="1683314" y="1927273"/>
              <a:ext cx="208077" cy="178176"/>
            </a:xfrm>
            <a:custGeom>
              <a:avLst/>
              <a:gdLst/>
              <a:ahLst/>
              <a:cxnLst/>
              <a:rect l="l" t="t" r="r" b="b"/>
              <a:pathLst>
                <a:path w="10320" h="8837" extrusionOk="0">
                  <a:moveTo>
                    <a:pt x="5907" y="1"/>
                  </a:moveTo>
                  <a:cubicBezTo>
                    <a:pt x="1994" y="1"/>
                    <a:pt x="1" y="4768"/>
                    <a:pt x="2776" y="7544"/>
                  </a:cubicBezTo>
                  <a:cubicBezTo>
                    <a:pt x="3670" y="8437"/>
                    <a:pt x="4770" y="8837"/>
                    <a:pt x="5851" y="8837"/>
                  </a:cubicBezTo>
                  <a:cubicBezTo>
                    <a:pt x="8128" y="8837"/>
                    <a:pt x="10319" y="7066"/>
                    <a:pt x="10319" y="4413"/>
                  </a:cubicBezTo>
                  <a:cubicBezTo>
                    <a:pt x="10319" y="1993"/>
                    <a:pt x="8327" y="1"/>
                    <a:pt x="5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4"/>
            <p:cNvSpPr/>
            <p:nvPr/>
          </p:nvSpPr>
          <p:spPr>
            <a:xfrm>
              <a:off x="1556351" y="1861079"/>
              <a:ext cx="358005" cy="353892"/>
            </a:xfrm>
            <a:custGeom>
              <a:avLst/>
              <a:gdLst/>
              <a:ahLst/>
              <a:cxnLst/>
              <a:rect l="l" t="t" r="r" b="b"/>
              <a:pathLst>
                <a:path w="17756" h="17552" extrusionOk="0">
                  <a:moveTo>
                    <a:pt x="1032" y="722"/>
                  </a:moveTo>
                  <a:lnTo>
                    <a:pt x="3523" y="1327"/>
                  </a:lnTo>
                  <a:cubicBezTo>
                    <a:pt x="3345" y="1825"/>
                    <a:pt x="3060" y="2323"/>
                    <a:pt x="2669" y="2679"/>
                  </a:cubicBezTo>
                  <a:lnTo>
                    <a:pt x="1032" y="722"/>
                  </a:lnTo>
                  <a:close/>
                  <a:moveTo>
                    <a:pt x="15264" y="4173"/>
                  </a:moveTo>
                  <a:lnTo>
                    <a:pt x="17221" y="4636"/>
                  </a:lnTo>
                  <a:lnTo>
                    <a:pt x="16759" y="6593"/>
                  </a:lnTo>
                  <a:cubicBezTo>
                    <a:pt x="16652" y="6130"/>
                    <a:pt x="16474" y="5667"/>
                    <a:pt x="16225" y="5241"/>
                  </a:cubicBezTo>
                  <a:cubicBezTo>
                    <a:pt x="15940" y="4849"/>
                    <a:pt x="15656" y="4493"/>
                    <a:pt x="15264" y="4173"/>
                  </a:cubicBezTo>
                  <a:close/>
                  <a:moveTo>
                    <a:pt x="12274" y="3549"/>
                  </a:moveTo>
                  <a:cubicBezTo>
                    <a:pt x="12498" y="3549"/>
                    <a:pt x="12724" y="3567"/>
                    <a:pt x="12952" y="3604"/>
                  </a:cubicBezTo>
                  <a:cubicBezTo>
                    <a:pt x="12952" y="3746"/>
                    <a:pt x="13023" y="3853"/>
                    <a:pt x="13165" y="3853"/>
                  </a:cubicBezTo>
                  <a:lnTo>
                    <a:pt x="13201" y="3853"/>
                  </a:lnTo>
                  <a:cubicBezTo>
                    <a:pt x="13307" y="3853"/>
                    <a:pt x="13379" y="3817"/>
                    <a:pt x="13450" y="3711"/>
                  </a:cubicBezTo>
                  <a:cubicBezTo>
                    <a:pt x="15442" y="4351"/>
                    <a:pt x="16688" y="6344"/>
                    <a:pt x="16296" y="8407"/>
                  </a:cubicBezTo>
                  <a:cubicBezTo>
                    <a:pt x="16012" y="8407"/>
                    <a:pt x="15940" y="8799"/>
                    <a:pt x="16189" y="8905"/>
                  </a:cubicBezTo>
                  <a:cubicBezTo>
                    <a:pt x="15656" y="10649"/>
                    <a:pt x="14055" y="11823"/>
                    <a:pt x="12240" y="11823"/>
                  </a:cubicBezTo>
                  <a:lnTo>
                    <a:pt x="12240" y="11859"/>
                  </a:lnTo>
                  <a:cubicBezTo>
                    <a:pt x="11884" y="11859"/>
                    <a:pt x="11564" y="11823"/>
                    <a:pt x="11244" y="11716"/>
                  </a:cubicBezTo>
                  <a:cubicBezTo>
                    <a:pt x="9073" y="11183"/>
                    <a:pt x="7721" y="9048"/>
                    <a:pt x="8184" y="6842"/>
                  </a:cubicBezTo>
                  <a:cubicBezTo>
                    <a:pt x="8599" y="4895"/>
                    <a:pt x="10330" y="3549"/>
                    <a:pt x="12274" y="3549"/>
                  </a:cubicBezTo>
                  <a:close/>
                  <a:moveTo>
                    <a:pt x="14454" y="13986"/>
                  </a:moveTo>
                  <a:cubicBezTo>
                    <a:pt x="14630" y="13986"/>
                    <a:pt x="14805" y="14000"/>
                    <a:pt x="14980" y="14029"/>
                  </a:cubicBezTo>
                  <a:lnTo>
                    <a:pt x="14944" y="14029"/>
                  </a:lnTo>
                  <a:lnTo>
                    <a:pt x="14304" y="16769"/>
                  </a:lnTo>
                  <a:lnTo>
                    <a:pt x="12525" y="14598"/>
                  </a:lnTo>
                  <a:cubicBezTo>
                    <a:pt x="13091" y="14202"/>
                    <a:pt x="13770" y="13986"/>
                    <a:pt x="14454" y="13986"/>
                  </a:cubicBezTo>
                  <a:close/>
                  <a:moveTo>
                    <a:pt x="297" y="1"/>
                  </a:moveTo>
                  <a:cubicBezTo>
                    <a:pt x="211" y="1"/>
                    <a:pt x="129" y="59"/>
                    <a:pt x="71" y="117"/>
                  </a:cubicBezTo>
                  <a:cubicBezTo>
                    <a:pt x="0" y="224"/>
                    <a:pt x="0" y="330"/>
                    <a:pt x="71" y="437"/>
                  </a:cubicBezTo>
                  <a:lnTo>
                    <a:pt x="2384" y="3212"/>
                  </a:lnTo>
                  <a:lnTo>
                    <a:pt x="14161" y="17445"/>
                  </a:lnTo>
                  <a:cubicBezTo>
                    <a:pt x="14197" y="17516"/>
                    <a:pt x="14268" y="17551"/>
                    <a:pt x="14375" y="17551"/>
                  </a:cubicBezTo>
                  <a:lnTo>
                    <a:pt x="14410" y="17551"/>
                  </a:lnTo>
                  <a:cubicBezTo>
                    <a:pt x="14517" y="17551"/>
                    <a:pt x="14588" y="17445"/>
                    <a:pt x="14624" y="17374"/>
                  </a:cubicBezTo>
                  <a:lnTo>
                    <a:pt x="15620" y="13282"/>
                  </a:lnTo>
                  <a:cubicBezTo>
                    <a:pt x="15656" y="13139"/>
                    <a:pt x="15549" y="12997"/>
                    <a:pt x="15407" y="12962"/>
                  </a:cubicBezTo>
                  <a:cubicBezTo>
                    <a:pt x="15388" y="12957"/>
                    <a:pt x="15369" y="12955"/>
                    <a:pt x="15350" y="12955"/>
                  </a:cubicBezTo>
                  <a:cubicBezTo>
                    <a:pt x="15228" y="12955"/>
                    <a:pt x="15117" y="13047"/>
                    <a:pt x="15086" y="13139"/>
                  </a:cubicBezTo>
                  <a:lnTo>
                    <a:pt x="15015" y="13495"/>
                  </a:lnTo>
                  <a:cubicBezTo>
                    <a:pt x="14796" y="13458"/>
                    <a:pt x="14578" y="13439"/>
                    <a:pt x="14360" y="13439"/>
                  </a:cubicBezTo>
                  <a:cubicBezTo>
                    <a:pt x="13554" y="13439"/>
                    <a:pt x="12770" y="13695"/>
                    <a:pt x="12098" y="14171"/>
                  </a:cubicBezTo>
                  <a:lnTo>
                    <a:pt x="10283" y="11965"/>
                  </a:lnTo>
                  <a:lnTo>
                    <a:pt x="10283" y="11965"/>
                  </a:lnTo>
                  <a:cubicBezTo>
                    <a:pt x="10532" y="12072"/>
                    <a:pt x="10781" y="12143"/>
                    <a:pt x="11066" y="12214"/>
                  </a:cubicBezTo>
                  <a:cubicBezTo>
                    <a:pt x="11439" y="12310"/>
                    <a:pt x="11817" y="12357"/>
                    <a:pt x="12192" y="12357"/>
                  </a:cubicBezTo>
                  <a:cubicBezTo>
                    <a:pt x="13212" y="12357"/>
                    <a:pt x="14209" y="12011"/>
                    <a:pt x="15015" y="11360"/>
                  </a:cubicBezTo>
                  <a:cubicBezTo>
                    <a:pt x="15264" y="11183"/>
                    <a:pt x="15478" y="10969"/>
                    <a:pt x="15691" y="10720"/>
                  </a:cubicBezTo>
                  <a:lnTo>
                    <a:pt x="15691" y="10720"/>
                  </a:lnTo>
                  <a:lnTo>
                    <a:pt x="15371" y="11965"/>
                  </a:lnTo>
                  <a:cubicBezTo>
                    <a:pt x="15371" y="12108"/>
                    <a:pt x="15442" y="12250"/>
                    <a:pt x="15585" y="12286"/>
                  </a:cubicBezTo>
                  <a:lnTo>
                    <a:pt x="15656" y="12286"/>
                  </a:lnTo>
                  <a:cubicBezTo>
                    <a:pt x="15762" y="12286"/>
                    <a:pt x="15869" y="12214"/>
                    <a:pt x="15905" y="12072"/>
                  </a:cubicBezTo>
                  <a:lnTo>
                    <a:pt x="16688" y="8763"/>
                  </a:lnTo>
                  <a:lnTo>
                    <a:pt x="17719" y="4493"/>
                  </a:lnTo>
                  <a:cubicBezTo>
                    <a:pt x="17755" y="4422"/>
                    <a:pt x="17719" y="4351"/>
                    <a:pt x="17684" y="4280"/>
                  </a:cubicBezTo>
                  <a:lnTo>
                    <a:pt x="17684" y="4280"/>
                  </a:lnTo>
                  <a:lnTo>
                    <a:pt x="17755" y="4315"/>
                  </a:lnTo>
                  <a:cubicBezTo>
                    <a:pt x="17719" y="4244"/>
                    <a:pt x="17648" y="4209"/>
                    <a:pt x="17577" y="4209"/>
                  </a:cubicBezTo>
                  <a:lnTo>
                    <a:pt x="7721" y="1789"/>
                  </a:lnTo>
                  <a:cubicBezTo>
                    <a:pt x="7708" y="1788"/>
                    <a:pt x="7696" y="1787"/>
                    <a:pt x="7684" y="1787"/>
                  </a:cubicBezTo>
                  <a:cubicBezTo>
                    <a:pt x="7393" y="1787"/>
                    <a:pt x="7306" y="2185"/>
                    <a:pt x="7579" y="2287"/>
                  </a:cubicBezTo>
                  <a:lnTo>
                    <a:pt x="11101" y="3141"/>
                  </a:lnTo>
                  <a:cubicBezTo>
                    <a:pt x="10461" y="3284"/>
                    <a:pt x="9856" y="3604"/>
                    <a:pt x="9322" y="3995"/>
                  </a:cubicBezTo>
                  <a:cubicBezTo>
                    <a:pt x="7899" y="5098"/>
                    <a:pt x="7223" y="6948"/>
                    <a:pt x="7650" y="8727"/>
                  </a:cubicBezTo>
                  <a:lnTo>
                    <a:pt x="2953" y="3070"/>
                  </a:lnTo>
                  <a:cubicBezTo>
                    <a:pt x="3416" y="2608"/>
                    <a:pt x="3772" y="2038"/>
                    <a:pt x="3985" y="1433"/>
                  </a:cubicBezTo>
                  <a:lnTo>
                    <a:pt x="6369" y="2003"/>
                  </a:lnTo>
                  <a:cubicBezTo>
                    <a:pt x="6393" y="2007"/>
                    <a:pt x="6415" y="2010"/>
                    <a:pt x="6437" y="2010"/>
                  </a:cubicBezTo>
                  <a:cubicBezTo>
                    <a:pt x="6737" y="2010"/>
                    <a:pt x="6810" y="1571"/>
                    <a:pt x="6511" y="1505"/>
                  </a:cubicBezTo>
                  <a:lnTo>
                    <a:pt x="356" y="10"/>
                  </a:lnTo>
                  <a:cubicBezTo>
                    <a:pt x="336" y="4"/>
                    <a:pt x="317" y="1"/>
                    <a:pt x="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4"/>
            <p:cNvSpPr/>
            <p:nvPr/>
          </p:nvSpPr>
          <p:spPr>
            <a:xfrm>
              <a:off x="1809592" y="1948665"/>
              <a:ext cx="13650" cy="19517"/>
            </a:xfrm>
            <a:custGeom>
              <a:avLst/>
              <a:gdLst/>
              <a:ahLst/>
              <a:cxnLst/>
              <a:rect l="l" t="t" r="r" b="b"/>
              <a:pathLst>
                <a:path w="677" h="968" extrusionOk="0">
                  <a:moveTo>
                    <a:pt x="407" y="0"/>
                  </a:moveTo>
                  <a:cubicBezTo>
                    <a:pt x="285" y="0"/>
                    <a:pt x="173" y="97"/>
                    <a:pt x="143" y="220"/>
                  </a:cubicBezTo>
                  <a:lnTo>
                    <a:pt x="36" y="647"/>
                  </a:lnTo>
                  <a:cubicBezTo>
                    <a:pt x="0" y="790"/>
                    <a:pt x="71" y="932"/>
                    <a:pt x="214" y="968"/>
                  </a:cubicBezTo>
                  <a:lnTo>
                    <a:pt x="285" y="968"/>
                  </a:lnTo>
                  <a:cubicBezTo>
                    <a:pt x="392" y="968"/>
                    <a:pt x="498" y="897"/>
                    <a:pt x="534" y="754"/>
                  </a:cubicBezTo>
                  <a:lnTo>
                    <a:pt x="641" y="327"/>
                  </a:lnTo>
                  <a:cubicBezTo>
                    <a:pt x="676" y="185"/>
                    <a:pt x="570" y="43"/>
                    <a:pt x="463" y="7"/>
                  </a:cubicBezTo>
                  <a:cubicBezTo>
                    <a:pt x="444" y="2"/>
                    <a:pt x="425" y="0"/>
                    <a:pt x="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4"/>
            <p:cNvSpPr/>
            <p:nvPr/>
          </p:nvSpPr>
          <p:spPr>
            <a:xfrm>
              <a:off x="1802414" y="1977498"/>
              <a:ext cx="13650" cy="19376"/>
            </a:xfrm>
            <a:custGeom>
              <a:avLst/>
              <a:gdLst/>
              <a:ahLst/>
              <a:cxnLst/>
              <a:rect l="l" t="t" r="r" b="b"/>
              <a:pathLst>
                <a:path w="677" h="961" extrusionOk="0">
                  <a:moveTo>
                    <a:pt x="463" y="0"/>
                  </a:moveTo>
                  <a:cubicBezTo>
                    <a:pt x="321" y="0"/>
                    <a:pt x="178" y="71"/>
                    <a:pt x="143" y="214"/>
                  </a:cubicBezTo>
                  <a:lnTo>
                    <a:pt x="36" y="641"/>
                  </a:lnTo>
                  <a:cubicBezTo>
                    <a:pt x="0" y="783"/>
                    <a:pt x="72" y="925"/>
                    <a:pt x="214" y="961"/>
                  </a:cubicBezTo>
                  <a:lnTo>
                    <a:pt x="285" y="961"/>
                  </a:lnTo>
                  <a:cubicBezTo>
                    <a:pt x="392" y="961"/>
                    <a:pt x="499" y="890"/>
                    <a:pt x="534" y="783"/>
                  </a:cubicBezTo>
                  <a:lnTo>
                    <a:pt x="641" y="320"/>
                  </a:lnTo>
                  <a:cubicBezTo>
                    <a:pt x="676" y="178"/>
                    <a:pt x="605" y="36"/>
                    <a:pt x="4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4"/>
            <p:cNvSpPr/>
            <p:nvPr/>
          </p:nvSpPr>
          <p:spPr>
            <a:xfrm>
              <a:off x="1796667" y="2007439"/>
              <a:ext cx="15082" cy="15263"/>
            </a:xfrm>
            <a:custGeom>
              <a:avLst/>
              <a:gdLst/>
              <a:ahLst/>
              <a:cxnLst/>
              <a:rect l="l" t="t" r="r" b="b"/>
              <a:pathLst>
                <a:path w="748" h="757" extrusionOk="0">
                  <a:moveTo>
                    <a:pt x="319" y="1"/>
                  </a:moveTo>
                  <a:cubicBezTo>
                    <a:pt x="204" y="1"/>
                    <a:pt x="101" y="70"/>
                    <a:pt x="72" y="188"/>
                  </a:cubicBezTo>
                  <a:lnTo>
                    <a:pt x="36" y="401"/>
                  </a:lnTo>
                  <a:cubicBezTo>
                    <a:pt x="1" y="543"/>
                    <a:pt x="72" y="686"/>
                    <a:pt x="214" y="721"/>
                  </a:cubicBezTo>
                  <a:lnTo>
                    <a:pt x="428" y="757"/>
                  </a:lnTo>
                  <a:lnTo>
                    <a:pt x="463" y="757"/>
                  </a:lnTo>
                  <a:cubicBezTo>
                    <a:pt x="606" y="757"/>
                    <a:pt x="712" y="686"/>
                    <a:pt x="712" y="543"/>
                  </a:cubicBezTo>
                  <a:cubicBezTo>
                    <a:pt x="748" y="437"/>
                    <a:pt x="712" y="294"/>
                    <a:pt x="570" y="259"/>
                  </a:cubicBezTo>
                  <a:cubicBezTo>
                    <a:pt x="606" y="152"/>
                    <a:pt x="499" y="45"/>
                    <a:pt x="392" y="10"/>
                  </a:cubicBezTo>
                  <a:cubicBezTo>
                    <a:pt x="368" y="4"/>
                    <a:pt x="343" y="1"/>
                    <a:pt x="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4"/>
            <p:cNvSpPr/>
            <p:nvPr/>
          </p:nvSpPr>
          <p:spPr>
            <a:xfrm>
              <a:off x="1848586" y="2024073"/>
              <a:ext cx="23913" cy="12299"/>
            </a:xfrm>
            <a:custGeom>
              <a:avLst/>
              <a:gdLst/>
              <a:ahLst/>
              <a:cxnLst/>
              <a:rect l="l" t="t" r="r" b="b"/>
              <a:pathLst>
                <a:path w="1186" h="610" extrusionOk="0">
                  <a:moveTo>
                    <a:pt x="377" y="1"/>
                  </a:moveTo>
                  <a:cubicBezTo>
                    <a:pt x="87" y="1"/>
                    <a:pt x="0" y="399"/>
                    <a:pt x="308" y="501"/>
                  </a:cubicBezTo>
                  <a:lnTo>
                    <a:pt x="735" y="608"/>
                  </a:lnTo>
                  <a:lnTo>
                    <a:pt x="806" y="608"/>
                  </a:lnTo>
                  <a:cubicBezTo>
                    <a:pt x="817" y="609"/>
                    <a:pt x="828" y="610"/>
                    <a:pt x="838" y="610"/>
                  </a:cubicBezTo>
                  <a:cubicBezTo>
                    <a:pt x="1131" y="610"/>
                    <a:pt x="1185" y="144"/>
                    <a:pt x="842" y="110"/>
                  </a:cubicBezTo>
                  <a:lnTo>
                    <a:pt x="877" y="110"/>
                  </a:lnTo>
                  <a:lnTo>
                    <a:pt x="415" y="3"/>
                  </a:lnTo>
                  <a:cubicBezTo>
                    <a:pt x="402" y="2"/>
                    <a:pt x="389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4"/>
            <p:cNvSpPr/>
            <p:nvPr/>
          </p:nvSpPr>
          <p:spPr>
            <a:xfrm>
              <a:off x="1820338" y="2016815"/>
              <a:ext cx="20828" cy="13065"/>
            </a:xfrm>
            <a:custGeom>
              <a:avLst/>
              <a:gdLst/>
              <a:ahLst/>
              <a:cxnLst/>
              <a:rect l="l" t="t" r="r" b="b"/>
              <a:pathLst>
                <a:path w="1033" h="648" extrusionOk="0">
                  <a:moveTo>
                    <a:pt x="301" y="0"/>
                  </a:moveTo>
                  <a:cubicBezTo>
                    <a:pt x="179" y="0"/>
                    <a:pt x="67" y="97"/>
                    <a:pt x="37" y="221"/>
                  </a:cubicBezTo>
                  <a:cubicBezTo>
                    <a:pt x="1" y="363"/>
                    <a:pt x="108" y="505"/>
                    <a:pt x="250" y="541"/>
                  </a:cubicBezTo>
                  <a:lnTo>
                    <a:pt x="677" y="648"/>
                  </a:lnTo>
                  <a:lnTo>
                    <a:pt x="748" y="648"/>
                  </a:lnTo>
                  <a:cubicBezTo>
                    <a:pt x="855" y="648"/>
                    <a:pt x="962" y="541"/>
                    <a:pt x="997" y="434"/>
                  </a:cubicBezTo>
                  <a:cubicBezTo>
                    <a:pt x="1033" y="292"/>
                    <a:pt x="962" y="149"/>
                    <a:pt x="819" y="114"/>
                  </a:cubicBezTo>
                  <a:lnTo>
                    <a:pt x="357" y="7"/>
                  </a:lnTo>
                  <a:cubicBezTo>
                    <a:pt x="338" y="2"/>
                    <a:pt x="319" y="0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43"/>
          <p:cNvSpPr txBox="1">
            <a:spLocks noGrp="1"/>
          </p:cNvSpPr>
          <p:nvPr>
            <p:ph type="title"/>
          </p:nvPr>
        </p:nvSpPr>
        <p:spPr>
          <a:xfrm>
            <a:off x="720000" y="807175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CONTOH SOAL HIMPUAN</a:t>
            </a:r>
            <a:endParaRPr dirty="0"/>
          </a:p>
        </p:txBody>
      </p:sp>
      <p:sp>
        <p:nvSpPr>
          <p:cNvPr id="1556" name="Google Shape;1556;p43"/>
          <p:cNvSpPr txBox="1">
            <a:spLocks noGrp="1"/>
          </p:cNvSpPr>
          <p:nvPr>
            <p:ph type="body" idx="1"/>
          </p:nvPr>
        </p:nvSpPr>
        <p:spPr>
          <a:xfrm>
            <a:off x="720000" y="1547399"/>
            <a:ext cx="4587000" cy="2712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>
              <a:buClr>
                <a:schemeClr val="hlink"/>
              </a:buClr>
              <a:buSzPts val="1100"/>
              <a:buAutoNum type="arabicPeriod"/>
            </a:pPr>
            <a:r>
              <a:rPr lang="en-US" sz="1200" dirty="0" err="1" smtClean="0"/>
              <a:t>Gambarkanlah</a:t>
            </a:r>
            <a:r>
              <a:rPr lang="en-US" sz="1200" dirty="0" smtClean="0"/>
              <a:t> </a:t>
            </a:r>
            <a:r>
              <a:rPr lang="en-US" sz="1200" dirty="0"/>
              <a:t>diagram Venn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himpunan</a:t>
            </a:r>
            <a:r>
              <a:rPr lang="en-US" sz="1200" dirty="0"/>
              <a:t> S= {1, 2, 3, 4, 5, 6, 7, 8, 9}, </a:t>
            </a:r>
            <a:r>
              <a:rPr lang="en-US" sz="1200" dirty="0" err="1"/>
              <a:t>himpunan</a:t>
            </a:r>
            <a:r>
              <a:rPr lang="en-US" sz="1200" dirty="0"/>
              <a:t> A ={1, 2, 3},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himpunan</a:t>
            </a:r>
            <a:r>
              <a:rPr lang="en-US" sz="1200" dirty="0"/>
              <a:t> B={4, 5, 6}.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Penyelesaian</a:t>
            </a:r>
            <a:r>
              <a:rPr lang="en-US" sz="1200" dirty="0"/>
              <a:t> </a:t>
            </a:r>
            <a:r>
              <a:rPr lang="en-US" sz="1200" dirty="0" smtClean="0"/>
              <a:t>: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endParaRPr sz="1200" dirty="0">
              <a:solidFill>
                <a:schemeClr val="dk2"/>
              </a:solidFill>
            </a:endParaRPr>
          </a:p>
        </p:txBody>
      </p:sp>
      <p:grpSp>
        <p:nvGrpSpPr>
          <p:cNvPr id="1557" name="Google Shape;1557;p43"/>
          <p:cNvGrpSpPr/>
          <p:nvPr/>
        </p:nvGrpSpPr>
        <p:grpSpPr>
          <a:xfrm rot="-146148">
            <a:off x="5916805" y="1711031"/>
            <a:ext cx="1319705" cy="754803"/>
            <a:chOff x="9857950" y="517650"/>
            <a:chExt cx="1319700" cy="754800"/>
          </a:xfrm>
        </p:grpSpPr>
        <p:sp>
          <p:nvSpPr>
            <p:cNvPr id="1558" name="Google Shape;1558;p43"/>
            <p:cNvSpPr/>
            <p:nvPr/>
          </p:nvSpPr>
          <p:spPr>
            <a:xfrm>
              <a:off x="9857950" y="517650"/>
              <a:ext cx="954100" cy="567150"/>
            </a:xfrm>
            <a:custGeom>
              <a:avLst/>
              <a:gdLst/>
              <a:ahLst/>
              <a:cxnLst/>
              <a:rect l="l" t="t" r="r" b="b"/>
              <a:pathLst>
                <a:path w="38164" h="22686" extrusionOk="0">
                  <a:moveTo>
                    <a:pt x="4394" y="1"/>
                  </a:moveTo>
                  <a:cubicBezTo>
                    <a:pt x="3956" y="1"/>
                    <a:pt x="3529" y="200"/>
                    <a:pt x="3249" y="565"/>
                  </a:cubicBezTo>
                  <a:cubicBezTo>
                    <a:pt x="2250" y="1858"/>
                    <a:pt x="554" y="4461"/>
                    <a:pt x="88" y="7669"/>
                  </a:cubicBezTo>
                  <a:cubicBezTo>
                    <a:pt x="1" y="8290"/>
                    <a:pt x="321" y="8895"/>
                    <a:pt x="880" y="9171"/>
                  </a:cubicBezTo>
                  <a:cubicBezTo>
                    <a:pt x="1455" y="9453"/>
                    <a:pt x="2283" y="9859"/>
                    <a:pt x="3299" y="10353"/>
                  </a:cubicBezTo>
                  <a:cubicBezTo>
                    <a:pt x="3946" y="10670"/>
                    <a:pt x="4669" y="11023"/>
                    <a:pt x="5452" y="11403"/>
                  </a:cubicBezTo>
                  <a:cubicBezTo>
                    <a:pt x="5972" y="11657"/>
                    <a:pt x="6518" y="11924"/>
                    <a:pt x="7087" y="12201"/>
                  </a:cubicBezTo>
                  <a:cubicBezTo>
                    <a:pt x="12512" y="14840"/>
                    <a:pt x="19874" y="18401"/>
                    <a:pt x="24827" y="20704"/>
                  </a:cubicBezTo>
                  <a:cubicBezTo>
                    <a:pt x="25425" y="20983"/>
                    <a:pt x="25986" y="21241"/>
                    <a:pt x="26507" y="21480"/>
                  </a:cubicBezTo>
                  <a:cubicBezTo>
                    <a:pt x="27056" y="21730"/>
                    <a:pt x="27558" y="21958"/>
                    <a:pt x="28005" y="22156"/>
                  </a:cubicBezTo>
                  <a:lnTo>
                    <a:pt x="28057" y="22180"/>
                  </a:lnTo>
                  <a:cubicBezTo>
                    <a:pt x="28057" y="22180"/>
                    <a:pt x="29872" y="22331"/>
                    <a:pt x="31809" y="22432"/>
                  </a:cubicBezTo>
                  <a:cubicBezTo>
                    <a:pt x="32725" y="22478"/>
                    <a:pt x="33668" y="22512"/>
                    <a:pt x="34458" y="22512"/>
                  </a:cubicBezTo>
                  <a:cubicBezTo>
                    <a:pt x="35116" y="22512"/>
                    <a:pt x="35669" y="22488"/>
                    <a:pt x="36014" y="22429"/>
                  </a:cubicBezTo>
                  <a:lnTo>
                    <a:pt x="36467" y="22629"/>
                  </a:lnTo>
                  <a:cubicBezTo>
                    <a:pt x="36553" y="22667"/>
                    <a:pt x="36643" y="22686"/>
                    <a:pt x="36732" y="22686"/>
                  </a:cubicBezTo>
                  <a:cubicBezTo>
                    <a:pt x="36983" y="22686"/>
                    <a:pt x="37225" y="22540"/>
                    <a:pt x="37334" y="22294"/>
                  </a:cubicBezTo>
                  <a:lnTo>
                    <a:pt x="38016" y="20759"/>
                  </a:lnTo>
                  <a:cubicBezTo>
                    <a:pt x="38164" y="20427"/>
                    <a:pt x="38013" y="20039"/>
                    <a:pt x="37683" y="19891"/>
                  </a:cubicBezTo>
                  <a:lnTo>
                    <a:pt x="37230" y="19690"/>
                  </a:lnTo>
                  <a:cubicBezTo>
                    <a:pt x="37230" y="19690"/>
                    <a:pt x="35714" y="17854"/>
                    <a:pt x="34249" y="16080"/>
                  </a:cubicBezTo>
                  <a:cubicBezTo>
                    <a:pt x="33403" y="15054"/>
                    <a:pt x="32574" y="14047"/>
                    <a:pt x="32064" y="13431"/>
                  </a:cubicBezTo>
                  <a:cubicBezTo>
                    <a:pt x="32034" y="13396"/>
                    <a:pt x="32007" y="13362"/>
                    <a:pt x="31980" y="13330"/>
                  </a:cubicBezTo>
                  <a:cubicBezTo>
                    <a:pt x="31921" y="13259"/>
                    <a:pt x="31440" y="12965"/>
                    <a:pt x="30260" y="12336"/>
                  </a:cubicBezTo>
                  <a:cubicBezTo>
                    <a:pt x="29910" y="12150"/>
                    <a:pt x="29494" y="11933"/>
                    <a:pt x="29009" y="11684"/>
                  </a:cubicBezTo>
                  <a:cubicBezTo>
                    <a:pt x="26052" y="10157"/>
                    <a:pt x="20501" y="7418"/>
                    <a:pt x="10693" y="2801"/>
                  </a:cubicBezTo>
                  <a:cubicBezTo>
                    <a:pt x="10258" y="2596"/>
                    <a:pt x="9816" y="2388"/>
                    <a:pt x="9365" y="2178"/>
                  </a:cubicBezTo>
                  <a:cubicBezTo>
                    <a:pt x="8736" y="1884"/>
                    <a:pt x="8092" y="1581"/>
                    <a:pt x="7431" y="1270"/>
                  </a:cubicBezTo>
                  <a:cubicBezTo>
                    <a:pt x="6645" y="905"/>
                    <a:pt x="5836" y="526"/>
                    <a:pt x="5004" y="137"/>
                  </a:cubicBezTo>
                  <a:cubicBezTo>
                    <a:pt x="4807" y="45"/>
                    <a:pt x="4599" y="1"/>
                    <a:pt x="439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3"/>
            <p:cNvSpPr/>
            <p:nvPr/>
          </p:nvSpPr>
          <p:spPr>
            <a:xfrm>
              <a:off x="9940400" y="549375"/>
              <a:ext cx="719125" cy="522175"/>
            </a:xfrm>
            <a:custGeom>
              <a:avLst/>
              <a:gdLst/>
              <a:ahLst/>
              <a:cxnLst/>
              <a:rect l="l" t="t" r="r" b="b"/>
              <a:pathLst>
                <a:path w="28765" h="20887" extrusionOk="0">
                  <a:moveTo>
                    <a:pt x="4130" y="1"/>
                  </a:moveTo>
                  <a:cubicBezTo>
                    <a:pt x="3240" y="1348"/>
                    <a:pt x="2433" y="2751"/>
                    <a:pt x="1746" y="4196"/>
                  </a:cubicBezTo>
                  <a:cubicBezTo>
                    <a:pt x="1001" y="5771"/>
                    <a:pt x="401" y="7404"/>
                    <a:pt x="1" y="9084"/>
                  </a:cubicBezTo>
                  <a:cubicBezTo>
                    <a:pt x="648" y="9401"/>
                    <a:pt x="1371" y="9754"/>
                    <a:pt x="2154" y="10134"/>
                  </a:cubicBezTo>
                  <a:cubicBezTo>
                    <a:pt x="2674" y="10388"/>
                    <a:pt x="3220" y="10655"/>
                    <a:pt x="3789" y="10932"/>
                  </a:cubicBezTo>
                  <a:cubicBezTo>
                    <a:pt x="9214" y="13571"/>
                    <a:pt x="16576" y="17132"/>
                    <a:pt x="21529" y="19435"/>
                  </a:cubicBezTo>
                  <a:cubicBezTo>
                    <a:pt x="22127" y="19714"/>
                    <a:pt x="22688" y="19972"/>
                    <a:pt x="23209" y="20211"/>
                  </a:cubicBezTo>
                  <a:cubicBezTo>
                    <a:pt x="23758" y="20461"/>
                    <a:pt x="24260" y="20689"/>
                    <a:pt x="24707" y="20887"/>
                  </a:cubicBezTo>
                  <a:cubicBezTo>
                    <a:pt x="25316" y="19441"/>
                    <a:pt x="26155" y="17510"/>
                    <a:pt x="26772" y="16094"/>
                  </a:cubicBezTo>
                  <a:cubicBezTo>
                    <a:pt x="27185" y="15155"/>
                    <a:pt x="27499" y="14442"/>
                    <a:pt x="27590" y="14250"/>
                  </a:cubicBezTo>
                  <a:cubicBezTo>
                    <a:pt x="27848" y="13696"/>
                    <a:pt x="28340" y="12950"/>
                    <a:pt x="28765" y="12162"/>
                  </a:cubicBezTo>
                  <a:cubicBezTo>
                    <a:pt x="28733" y="12127"/>
                    <a:pt x="28706" y="12093"/>
                    <a:pt x="28680" y="12061"/>
                  </a:cubicBezTo>
                  <a:cubicBezTo>
                    <a:pt x="28622" y="11990"/>
                    <a:pt x="28139" y="11696"/>
                    <a:pt x="26961" y="11067"/>
                  </a:cubicBezTo>
                  <a:cubicBezTo>
                    <a:pt x="26609" y="10881"/>
                    <a:pt x="26194" y="10664"/>
                    <a:pt x="25710" y="10414"/>
                  </a:cubicBezTo>
                  <a:cubicBezTo>
                    <a:pt x="22751" y="8888"/>
                    <a:pt x="17200" y="6149"/>
                    <a:pt x="7392" y="1532"/>
                  </a:cubicBezTo>
                  <a:cubicBezTo>
                    <a:pt x="6959" y="1327"/>
                    <a:pt x="6517" y="1119"/>
                    <a:pt x="6064" y="909"/>
                  </a:cubicBezTo>
                  <a:cubicBezTo>
                    <a:pt x="5436" y="615"/>
                    <a:pt x="4791" y="312"/>
                    <a:pt x="4130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3"/>
            <p:cNvSpPr/>
            <p:nvPr/>
          </p:nvSpPr>
          <p:spPr>
            <a:xfrm>
              <a:off x="10478625" y="809700"/>
              <a:ext cx="135800" cy="244950"/>
            </a:xfrm>
            <a:custGeom>
              <a:avLst/>
              <a:gdLst/>
              <a:ahLst/>
              <a:cxnLst/>
              <a:rect l="l" t="t" r="r" b="b"/>
              <a:pathLst>
                <a:path w="5432" h="9798" extrusionOk="0">
                  <a:moveTo>
                    <a:pt x="4181" y="1"/>
                  </a:moveTo>
                  <a:cubicBezTo>
                    <a:pt x="2164" y="2651"/>
                    <a:pt x="639" y="5750"/>
                    <a:pt x="0" y="9022"/>
                  </a:cubicBezTo>
                  <a:cubicBezTo>
                    <a:pt x="598" y="9301"/>
                    <a:pt x="1159" y="9559"/>
                    <a:pt x="1680" y="9798"/>
                  </a:cubicBezTo>
                  <a:cubicBezTo>
                    <a:pt x="2164" y="7696"/>
                    <a:pt x="2791" y="5655"/>
                    <a:pt x="3733" y="3689"/>
                  </a:cubicBezTo>
                  <a:cubicBezTo>
                    <a:pt x="4234" y="2645"/>
                    <a:pt x="4796" y="1625"/>
                    <a:pt x="5432" y="654"/>
                  </a:cubicBezTo>
                  <a:cubicBezTo>
                    <a:pt x="5080" y="467"/>
                    <a:pt x="4665" y="249"/>
                    <a:pt x="418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3"/>
            <p:cNvSpPr/>
            <p:nvPr/>
          </p:nvSpPr>
          <p:spPr>
            <a:xfrm>
              <a:off x="9994225" y="572075"/>
              <a:ext cx="130975" cy="250625"/>
            </a:xfrm>
            <a:custGeom>
              <a:avLst/>
              <a:gdLst/>
              <a:ahLst/>
              <a:cxnLst/>
              <a:rect l="l" t="t" r="r" b="b"/>
              <a:pathLst>
                <a:path w="5239" h="10025" extrusionOk="0">
                  <a:moveTo>
                    <a:pt x="3913" y="1"/>
                  </a:moveTo>
                  <a:cubicBezTo>
                    <a:pt x="1945" y="2732"/>
                    <a:pt x="508" y="5901"/>
                    <a:pt x="1" y="9226"/>
                  </a:cubicBezTo>
                  <a:cubicBezTo>
                    <a:pt x="521" y="9480"/>
                    <a:pt x="1067" y="9747"/>
                    <a:pt x="1636" y="10024"/>
                  </a:cubicBezTo>
                  <a:cubicBezTo>
                    <a:pt x="2147" y="7654"/>
                    <a:pt x="2808" y="5355"/>
                    <a:pt x="3863" y="3153"/>
                  </a:cubicBezTo>
                  <a:cubicBezTo>
                    <a:pt x="4276" y="2287"/>
                    <a:pt x="4736" y="1442"/>
                    <a:pt x="5239" y="624"/>
                  </a:cubicBezTo>
                  <a:cubicBezTo>
                    <a:pt x="4806" y="419"/>
                    <a:pt x="4364" y="211"/>
                    <a:pt x="391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3"/>
            <p:cNvSpPr/>
            <p:nvPr/>
          </p:nvSpPr>
          <p:spPr>
            <a:xfrm>
              <a:off x="10089375" y="701475"/>
              <a:ext cx="396275" cy="208950"/>
            </a:xfrm>
            <a:custGeom>
              <a:avLst/>
              <a:gdLst/>
              <a:ahLst/>
              <a:cxnLst/>
              <a:rect l="l" t="t" r="r" b="b"/>
              <a:pathLst>
                <a:path w="15851" h="8358" extrusionOk="0">
                  <a:moveTo>
                    <a:pt x="1347" y="1"/>
                  </a:moveTo>
                  <a:cubicBezTo>
                    <a:pt x="645" y="1"/>
                    <a:pt x="0" y="844"/>
                    <a:pt x="451" y="1664"/>
                  </a:cubicBezTo>
                  <a:cubicBezTo>
                    <a:pt x="1852" y="4212"/>
                    <a:pt x="4116" y="6900"/>
                    <a:pt x="7270" y="6900"/>
                  </a:cubicBezTo>
                  <a:cubicBezTo>
                    <a:pt x="7331" y="6900"/>
                    <a:pt x="7392" y="6899"/>
                    <a:pt x="7454" y="6897"/>
                  </a:cubicBezTo>
                  <a:cubicBezTo>
                    <a:pt x="8762" y="6853"/>
                    <a:pt x="9896" y="6185"/>
                    <a:pt x="11165" y="5980"/>
                  </a:cubicBezTo>
                  <a:cubicBezTo>
                    <a:pt x="11318" y="5955"/>
                    <a:pt x="11462" y="5944"/>
                    <a:pt x="11597" y="5944"/>
                  </a:cubicBezTo>
                  <a:cubicBezTo>
                    <a:pt x="13155" y="5944"/>
                    <a:pt x="13629" y="7479"/>
                    <a:pt x="14879" y="8254"/>
                  </a:cubicBezTo>
                  <a:cubicBezTo>
                    <a:pt x="14988" y="8321"/>
                    <a:pt x="15130" y="8358"/>
                    <a:pt x="15269" y="8358"/>
                  </a:cubicBezTo>
                  <a:cubicBezTo>
                    <a:pt x="15539" y="8358"/>
                    <a:pt x="15801" y="8220"/>
                    <a:pt x="15810" y="7894"/>
                  </a:cubicBezTo>
                  <a:cubicBezTo>
                    <a:pt x="15851" y="6499"/>
                    <a:pt x="14923" y="5072"/>
                    <a:pt x="13787" y="4295"/>
                  </a:cubicBezTo>
                  <a:cubicBezTo>
                    <a:pt x="13107" y="3829"/>
                    <a:pt x="12392" y="3643"/>
                    <a:pt x="11653" y="3643"/>
                  </a:cubicBezTo>
                  <a:cubicBezTo>
                    <a:pt x="11118" y="3643"/>
                    <a:pt x="10570" y="3741"/>
                    <a:pt x="10015" y="3900"/>
                  </a:cubicBezTo>
                  <a:cubicBezTo>
                    <a:pt x="9013" y="4187"/>
                    <a:pt x="8100" y="4599"/>
                    <a:pt x="7136" y="4599"/>
                  </a:cubicBezTo>
                  <a:cubicBezTo>
                    <a:pt x="6707" y="4599"/>
                    <a:pt x="6269" y="4517"/>
                    <a:pt x="5808" y="4307"/>
                  </a:cubicBezTo>
                  <a:cubicBezTo>
                    <a:pt x="4130" y="3539"/>
                    <a:pt x="3192" y="1867"/>
                    <a:pt x="2140" y="445"/>
                  </a:cubicBezTo>
                  <a:cubicBezTo>
                    <a:pt x="1909" y="131"/>
                    <a:pt x="1624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3"/>
            <p:cNvSpPr/>
            <p:nvPr/>
          </p:nvSpPr>
          <p:spPr>
            <a:xfrm>
              <a:off x="10809125" y="1040625"/>
              <a:ext cx="368525" cy="231825"/>
            </a:xfrm>
            <a:custGeom>
              <a:avLst/>
              <a:gdLst/>
              <a:ahLst/>
              <a:cxnLst/>
              <a:rect l="l" t="t" r="r" b="b"/>
              <a:pathLst>
                <a:path w="14741" h="9273" extrusionOk="0">
                  <a:moveTo>
                    <a:pt x="1540" y="1"/>
                  </a:moveTo>
                  <a:cubicBezTo>
                    <a:pt x="744" y="1"/>
                    <a:pt x="0" y="865"/>
                    <a:pt x="325" y="1724"/>
                  </a:cubicBezTo>
                  <a:cubicBezTo>
                    <a:pt x="994" y="3494"/>
                    <a:pt x="2421" y="5090"/>
                    <a:pt x="3779" y="6389"/>
                  </a:cubicBezTo>
                  <a:cubicBezTo>
                    <a:pt x="4513" y="7091"/>
                    <a:pt x="5458" y="7558"/>
                    <a:pt x="6410" y="7558"/>
                  </a:cubicBezTo>
                  <a:cubicBezTo>
                    <a:pt x="6981" y="7558"/>
                    <a:pt x="7554" y="7390"/>
                    <a:pt x="8087" y="7004"/>
                  </a:cubicBezTo>
                  <a:cubicBezTo>
                    <a:pt x="8686" y="6571"/>
                    <a:pt x="9097" y="5968"/>
                    <a:pt x="9469" y="5340"/>
                  </a:cubicBezTo>
                  <a:cubicBezTo>
                    <a:pt x="9493" y="5298"/>
                    <a:pt x="9539" y="5235"/>
                    <a:pt x="9591" y="5158"/>
                  </a:cubicBezTo>
                  <a:cubicBezTo>
                    <a:pt x="10901" y="6193"/>
                    <a:pt x="11714" y="7510"/>
                    <a:pt x="12681" y="8839"/>
                  </a:cubicBezTo>
                  <a:cubicBezTo>
                    <a:pt x="12900" y="9139"/>
                    <a:pt x="13219" y="9272"/>
                    <a:pt x="13537" y="9272"/>
                  </a:cubicBezTo>
                  <a:cubicBezTo>
                    <a:pt x="14140" y="9272"/>
                    <a:pt x="14740" y="8795"/>
                    <a:pt x="14648" y="8080"/>
                  </a:cubicBezTo>
                  <a:cubicBezTo>
                    <a:pt x="14446" y="6497"/>
                    <a:pt x="13547" y="4898"/>
                    <a:pt x="12494" y="3726"/>
                  </a:cubicBezTo>
                  <a:cubicBezTo>
                    <a:pt x="11676" y="2817"/>
                    <a:pt x="10497" y="1565"/>
                    <a:pt x="9177" y="1565"/>
                  </a:cubicBezTo>
                  <a:cubicBezTo>
                    <a:pt x="8944" y="1565"/>
                    <a:pt x="8706" y="1604"/>
                    <a:pt x="8466" y="1691"/>
                  </a:cubicBezTo>
                  <a:cubicBezTo>
                    <a:pt x="7748" y="1950"/>
                    <a:pt x="7321" y="2561"/>
                    <a:pt x="6986" y="3210"/>
                  </a:cubicBezTo>
                  <a:cubicBezTo>
                    <a:pt x="6867" y="3444"/>
                    <a:pt x="6547" y="4468"/>
                    <a:pt x="6245" y="4526"/>
                  </a:cubicBezTo>
                  <a:cubicBezTo>
                    <a:pt x="6233" y="4528"/>
                    <a:pt x="6220" y="4529"/>
                    <a:pt x="6207" y="4529"/>
                  </a:cubicBezTo>
                  <a:cubicBezTo>
                    <a:pt x="5686" y="4529"/>
                    <a:pt x="4475" y="2792"/>
                    <a:pt x="4225" y="2481"/>
                  </a:cubicBezTo>
                  <a:cubicBezTo>
                    <a:pt x="3604" y="1713"/>
                    <a:pt x="3033" y="962"/>
                    <a:pt x="2292" y="300"/>
                  </a:cubicBezTo>
                  <a:cubicBezTo>
                    <a:pt x="2059" y="91"/>
                    <a:pt x="1797" y="1"/>
                    <a:pt x="154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4" name="Google Shape;1564;p43"/>
          <p:cNvGrpSpPr/>
          <p:nvPr/>
        </p:nvGrpSpPr>
        <p:grpSpPr>
          <a:xfrm>
            <a:off x="6909842" y="2930200"/>
            <a:ext cx="1157762" cy="1177420"/>
            <a:chOff x="-5107387" y="3465875"/>
            <a:chExt cx="1007100" cy="1024200"/>
          </a:xfrm>
        </p:grpSpPr>
        <p:sp>
          <p:nvSpPr>
            <p:cNvPr id="1565" name="Google Shape;1565;p43"/>
            <p:cNvSpPr/>
            <p:nvPr/>
          </p:nvSpPr>
          <p:spPr>
            <a:xfrm>
              <a:off x="-4363212" y="3611850"/>
              <a:ext cx="178850" cy="134450"/>
            </a:xfrm>
            <a:custGeom>
              <a:avLst/>
              <a:gdLst/>
              <a:ahLst/>
              <a:cxnLst/>
              <a:rect l="l" t="t" r="r" b="b"/>
              <a:pathLst>
                <a:path w="7154" h="5378" extrusionOk="0">
                  <a:moveTo>
                    <a:pt x="6040" y="0"/>
                  </a:moveTo>
                  <a:lnTo>
                    <a:pt x="0" y="2169"/>
                  </a:lnTo>
                  <a:lnTo>
                    <a:pt x="1225" y="5377"/>
                  </a:lnTo>
                  <a:lnTo>
                    <a:pt x="7153" y="2587"/>
                  </a:lnTo>
                  <a:lnTo>
                    <a:pt x="5511" y="1812"/>
                  </a:lnTo>
                  <a:lnTo>
                    <a:pt x="604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3"/>
            <p:cNvSpPr/>
            <p:nvPr/>
          </p:nvSpPr>
          <p:spPr>
            <a:xfrm>
              <a:off x="-4317687" y="3746825"/>
              <a:ext cx="178850" cy="134450"/>
            </a:xfrm>
            <a:custGeom>
              <a:avLst/>
              <a:gdLst/>
              <a:ahLst/>
              <a:cxnLst/>
              <a:rect l="l" t="t" r="r" b="b"/>
              <a:pathLst>
                <a:path w="7154" h="5378" extrusionOk="0">
                  <a:moveTo>
                    <a:pt x="6041" y="0"/>
                  </a:moveTo>
                  <a:lnTo>
                    <a:pt x="1" y="2169"/>
                  </a:lnTo>
                  <a:lnTo>
                    <a:pt x="1226" y="5377"/>
                  </a:lnTo>
                  <a:lnTo>
                    <a:pt x="7154" y="2585"/>
                  </a:lnTo>
                  <a:lnTo>
                    <a:pt x="5512" y="1812"/>
                  </a:lnTo>
                  <a:lnTo>
                    <a:pt x="6041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3"/>
            <p:cNvSpPr/>
            <p:nvPr/>
          </p:nvSpPr>
          <p:spPr>
            <a:xfrm>
              <a:off x="-4279137" y="3866200"/>
              <a:ext cx="178850" cy="134450"/>
            </a:xfrm>
            <a:custGeom>
              <a:avLst/>
              <a:gdLst/>
              <a:ahLst/>
              <a:cxnLst/>
              <a:rect l="l" t="t" r="r" b="b"/>
              <a:pathLst>
                <a:path w="7154" h="5378" extrusionOk="0">
                  <a:moveTo>
                    <a:pt x="6040" y="1"/>
                  </a:moveTo>
                  <a:lnTo>
                    <a:pt x="0" y="2169"/>
                  </a:lnTo>
                  <a:lnTo>
                    <a:pt x="1226" y="5378"/>
                  </a:lnTo>
                  <a:lnTo>
                    <a:pt x="7153" y="2587"/>
                  </a:lnTo>
                  <a:lnTo>
                    <a:pt x="5512" y="1812"/>
                  </a:lnTo>
                  <a:lnTo>
                    <a:pt x="6040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3"/>
            <p:cNvSpPr/>
            <p:nvPr/>
          </p:nvSpPr>
          <p:spPr>
            <a:xfrm>
              <a:off x="-5107387" y="3465875"/>
              <a:ext cx="986700" cy="1024200"/>
            </a:xfrm>
            <a:custGeom>
              <a:avLst/>
              <a:gdLst/>
              <a:ahLst/>
              <a:cxnLst/>
              <a:rect l="l" t="t" r="r" b="b"/>
              <a:pathLst>
                <a:path w="39468" h="40968" extrusionOk="0">
                  <a:moveTo>
                    <a:pt x="29662" y="0"/>
                  </a:moveTo>
                  <a:cubicBezTo>
                    <a:pt x="20439" y="1674"/>
                    <a:pt x="11690" y="3978"/>
                    <a:pt x="6116" y="5569"/>
                  </a:cubicBezTo>
                  <a:cubicBezTo>
                    <a:pt x="5255" y="5816"/>
                    <a:pt x="4470" y="6045"/>
                    <a:pt x="3771" y="6251"/>
                  </a:cubicBezTo>
                  <a:cubicBezTo>
                    <a:pt x="1388" y="6956"/>
                    <a:pt x="0" y="7406"/>
                    <a:pt x="0" y="7406"/>
                  </a:cubicBezTo>
                  <a:cubicBezTo>
                    <a:pt x="1405" y="17936"/>
                    <a:pt x="9124" y="40968"/>
                    <a:pt x="9124" y="40968"/>
                  </a:cubicBezTo>
                  <a:cubicBezTo>
                    <a:pt x="10992" y="40708"/>
                    <a:pt x="13011" y="40349"/>
                    <a:pt x="15093" y="39931"/>
                  </a:cubicBezTo>
                  <a:cubicBezTo>
                    <a:pt x="26387" y="37663"/>
                    <a:pt x="39468" y="33606"/>
                    <a:pt x="39468" y="33606"/>
                  </a:cubicBezTo>
                  <a:cubicBezTo>
                    <a:pt x="39384" y="33232"/>
                    <a:pt x="39291" y="32845"/>
                    <a:pt x="39194" y="32444"/>
                  </a:cubicBezTo>
                  <a:cubicBezTo>
                    <a:pt x="36519" y="21353"/>
                    <a:pt x="29662" y="0"/>
                    <a:pt x="29662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3"/>
            <p:cNvSpPr/>
            <p:nvPr/>
          </p:nvSpPr>
          <p:spPr>
            <a:xfrm>
              <a:off x="-5107387" y="3605100"/>
              <a:ext cx="377325" cy="884975"/>
            </a:xfrm>
            <a:custGeom>
              <a:avLst/>
              <a:gdLst/>
              <a:ahLst/>
              <a:cxnLst/>
              <a:rect l="l" t="t" r="r" b="b"/>
              <a:pathLst>
                <a:path w="15093" h="35399" extrusionOk="0">
                  <a:moveTo>
                    <a:pt x="6116" y="0"/>
                  </a:moveTo>
                  <a:cubicBezTo>
                    <a:pt x="5255" y="247"/>
                    <a:pt x="4470" y="476"/>
                    <a:pt x="3771" y="682"/>
                  </a:cubicBezTo>
                  <a:cubicBezTo>
                    <a:pt x="1388" y="1387"/>
                    <a:pt x="0" y="1837"/>
                    <a:pt x="0" y="1837"/>
                  </a:cubicBezTo>
                  <a:cubicBezTo>
                    <a:pt x="1405" y="12367"/>
                    <a:pt x="9124" y="35399"/>
                    <a:pt x="9124" y="35399"/>
                  </a:cubicBezTo>
                  <a:cubicBezTo>
                    <a:pt x="10992" y="35139"/>
                    <a:pt x="13011" y="34780"/>
                    <a:pt x="15093" y="34362"/>
                  </a:cubicBezTo>
                  <a:cubicBezTo>
                    <a:pt x="13159" y="27860"/>
                    <a:pt x="9772" y="16337"/>
                    <a:pt x="8538" y="11976"/>
                  </a:cubicBezTo>
                  <a:cubicBezTo>
                    <a:pt x="8326" y="11223"/>
                    <a:pt x="8178" y="10683"/>
                    <a:pt x="8111" y="10419"/>
                  </a:cubicBezTo>
                  <a:cubicBezTo>
                    <a:pt x="7343" y="7350"/>
                    <a:pt x="7017" y="3396"/>
                    <a:pt x="611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3"/>
            <p:cNvSpPr/>
            <p:nvPr/>
          </p:nvSpPr>
          <p:spPr>
            <a:xfrm>
              <a:off x="-4778062" y="3747875"/>
              <a:ext cx="446225" cy="352950"/>
            </a:xfrm>
            <a:custGeom>
              <a:avLst/>
              <a:gdLst/>
              <a:ahLst/>
              <a:cxnLst/>
              <a:rect l="l" t="t" r="r" b="b"/>
              <a:pathLst>
                <a:path w="17849" h="14118" extrusionOk="0">
                  <a:moveTo>
                    <a:pt x="13982" y="1"/>
                  </a:moveTo>
                  <a:cubicBezTo>
                    <a:pt x="9409" y="1034"/>
                    <a:pt x="3684" y="2980"/>
                    <a:pt x="1063" y="3904"/>
                  </a:cubicBezTo>
                  <a:cubicBezTo>
                    <a:pt x="1264" y="4843"/>
                    <a:pt x="951" y="5891"/>
                    <a:pt x="1" y="6372"/>
                  </a:cubicBezTo>
                  <a:cubicBezTo>
                    <a:pt x="545" y="8870"/>
                    <a:pt x="1367" y="11443"/>
                    <a:pt x="1904" y="13013"/>
                  </a:cubicBezTo>
                  <a:cubicBezTo>
                    <a:pt x="2016" y="12999"/>
                    <a:pt x="2124" y="12991"/>
                    <a:pt x="2229" y="12991"/>
                  </a:cubicBezTo>
                  <a:cubicBezTo>
                    <a:pt x="3090" y="12991"/>
                    <a:pt x="3720" y="13470"/>
                    <a:pt x="4063" y="14118"/>
                  </a:cubicBezTo>
                  <a:cubicBezTo>
                    <a:pt x="8335" y="13001"/>
                    <a:pt x="13695" y="11282"/>
                    <a:pt x="16392" y="10396"/>
                  </a:cubicBezTo>
                  <a:cubicBezTo>
                    <a:pt x="16373" y="9501"/>
                    <a:pt x="16825" y="8608"/>
                    <a:pt x="17848" y="8282"/>
                  </a:cubicBezTo>
                  <a:cubicBezTo>
                    <a:pt x="17310" y="5347"/>
                    <a:pt x="16618" y="2734"/>
                    <a:pt x="16168" y="1172"/>
                  </a:cubicBezTo>
                  <a:cubicBezTo>
                    <a:pt x="16059" y="1186"/>
                    <a:pt x="15953" y="1193"/>
                    <a:pt x="15851" y="1193"/>
                  </a:cubicBezTo>
                  <a:cubicBezTo>
                    <a:pt x="14960" y="1193"/>
                    <a:pt x="14317" y="682"/>
                    <a:pt x="1398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1" name="Google Shape;1571;p43"/>
          <p:cNvSpPr/>
          <p:nvPr/>
        </p:nvSpPr>
        <p:spPr>
          <a:xfrm>
            <a:off x="5694649" y="2726537"/>
            <a:ext cx="206701" cy="278023"/>
          </a:xfrm>
          <a:custGeom>
            <a:avLst/>
            <a:gdLst/>
            <a:ahLst/>
            <a:cxnLst/>
            <a:rect l="l" t="t" r="r" b="b"/>
            <a:pathLst>
              <a:path w="5918" h="7960" extrusionOk="0">
                <a:moveTo>
                  <a:pt x="4609" y="0"/>
                </a:moveTo>
                <a:cubicBezTo>
                  <a:pt x="4596" y="6"/>
                  <a:pt x="4585" y="13"/>
                  <a:pt x="4574" y="20"/>
                </a:cubicBezTo>
                <a:cubicBezTo>
                  <a:pt x="4426" y="121"/>
                  <a:pt x="4220" y="182"/>
                  <a:pt x="4057" y="256"/>
                </a:cubicBezTo>
                <a:lnTo>
                  <a:pt x="1601" y="1377"/>
                </a:lnTo>
                <a:cubicBezTo>
                  <a:pt x="1758" y="1737"/>
                  <a:pt x="1928" y="2108"/>
                  <a:pt x="2164" y="2421"/>
                </a:cubicBezTo>
                <a:lnTo>
                  <a:pt x="3889" y="1672"/>
                </a:lnTo>
                <a:cubicBezTo>
                  <a:pt x="3906" y="1665"/>
                  <a:pt x="3923" y="1661"/>
                  <a:pt x="3941" y="1661"/>
                </a:cubicBezTo>
                <a:cubicBezTo>
                  <a:pt x="4034" y="1661"/>
                  <a:pt x="4120" y="1757"/>
                  <a:pt x="4077" y="1852"/>
                </a:cubicBezTo>
                <a:cubicBezTo>
                  <a:pt x="3548" y="3023"/>
                  <a:pt x="3019" y="4193"/>
                  <a:pt x="2489" y="5363"/>
                </a:cubicBezTo>
                <a:cubicBezTo>
                  <a:pt x="2463" y="5422"/>
                  <a:pt x="2413" y="5450"/>
                  <a:pt x="2358" y="5450"/>
                </a:cubicBezTo>
                <a:cubicBezTo>
                  <a:pt x="2341" y="5450"/>
                  <a:pt x="2324" y="5448"/>
                  <a:pt x="2306" y="5443"/>
                </a:cubicBezTo>
                <a:lnTo>
                  <a:pt x="452" y="4899"/>
                </a:lnTo>
                <a:cubicBezTo>
                  <a:pt x="301" y="5281"/>
                  <a:pt x="150" y="5661"/>
                  <a:pt x="1" y="6043"/>
                </a:cubicBezTo>
                <a:lnTo>
                  <a:pt x="5097" y="7960"/>
                </a:lnTo>
                <a:cubicBezTo>
                  <a:pt x="5259" y="7549"/>
                  <a:pt x="5421" y="7139"/>
                  <a:pt x="5583" y="6728"/>
                </a:cubicBezTo>
                <a:lnTo>
                  <a:pt x="3913" y="5977"/>
                </a:lnTo>
                <a:cubicBezTo>
                  <a:pt x="3841" y="5947"/>
                  <a:pt x="3806" y="5865"/>
                  <a:pt x="3833" y="5794"/>
                </a:cubicBezTo>
                <a:lnTo>
                  <a:pt x="5918" y="512"/>
                </a:lnTo>
                <a:cubicBezTo>
                  <a:pt x="5515" y="361"/>
                  <a:pt x="5088" y="229"/>
                  <a:pt x="4709" y="34"/>
                </a:cubicBezTo>
                <a:cubicBezTo>
                  <a:pt x="4677" y="17"/>
                  <a:pt x="4643" y="6"/>
                  <a:pt x="4609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43"/>
          <p:cNvSpPr/>
          <p:nvPr/>
        </p:nvSpPr>
        <p:spPr>
          <a:xfrm>
            <a:off x="5813783" y="3237554"/>
            <a:ext cx="252421" cy="300272"/>
          </a:xfrm>
          <a:custGeom>
            <a:avLst/>
            <a:gdLst/>
            <a:ahLst/>
            <a:cxnLst/>
            <a:rect l="l" t="t" r="r" b="b"/>
            <a:pathLst>
              <a:path w="7227" h="8597" extrusionOk="0">
                <a:moveTo>
                  <a:pt x="3068" y="1"/>
                </a:moveTo>
                <a:cubicBezTo>
                  <a:pt x="2790" y="1"/>
                  <a:pt x="2512" y="30"/>
                  <a:pt x="2245" y="73"/>
                </a:cubicBezTo>
                <a:cubicBezTo>
                  <a:pt x="1389" y="213"/>
                  <a:pt x="681" y="673"/>
                  <a:pt x="350" y="1492"/>
                </a:cubicBezTo>
                <a:cubicBezTo>
                  <a:pt x="1" y="2354"/>
                  <a:pt x="27" y="3416"/>
                  <a:pt x="247" y="4320"/>
                </a:cubicBezTo>
                <a:lnTo>
                  <a:pt x="1492" y="4225"/>
                </a:lnTo>
                <a:cubicBezTo>
                  <a:pt x="1331" y="3425"/>
                  <a:pt x="1219" y="2415"/>
                  <a:pt x="1765" y="1749"/>
                </a:cubicBezTo>
                <a:cubicBezTo>
                  <a:pt x="1962" y="1510"/>
                  <a:pt x="2215" y="1406"/>
                  <a:pt x="2491" y="1406"/>
                </a:cubicBezTo>
                <a:cubicBezTo>
                  <a:pt x="2647" y="1406"/>
                  <a:pt x="2812" y="1439"/>
                  <a:pt x="2978" y="1501"/>
                </a:cubicBezTo>
                <a:cubicBezTo>
                  <a:pt x="3403" y="1659"/>
                  <a:pt x="3783" y="2023"/>
                  <a:pt x="3899" y="2469"/>
                </a:cubicBezTo>
                <a:cubicBezTo>
                  <a:pt x="4023" y="2935"/>
                  <a:pt x="3832" y="3400"/>
                  <a:pt x="3611" y="3805"/>
                </a:cubicBezTo>
                <a:cubicBezTo>
                  <a:pt x="3264" y="4442"/>
                  <a:pt x="2859" y="5049"/>
                  <a:pt x="2455" y="5650"/>
                </a:cubicBezTo>
                <a:cubicBezTo>
                  <a:pt x="2232" y="5980"/>
                  <a:pt x="2015" y="6314"/>
                  <a:pt x="1791" y="6643"/>
                </a:cubicBezTo>
                <a:cubicBezTo>
                  <a:pt x="1718" y="6750"/>
                  <a:pt x="1405" y="7082"/>
                  <a:pt x="1398" y="7160"/>
                </a:cubicBezTo>
                <a:cubicBezTo>
                  <a:pt x="1374" y="7370"/>
                  <a:pt x="1640" y="7783"/>
                  <a:pt x="1718" y="7979"/>
                </a:cubicBezTo>
                <a:cubicBezTo>
                  <a:pt x="1799" y="8186"/>
                  <a:pt x="1879" y="8391"/>
                  <a:pt x="1959" y="8596"/>
                </a:cubicBezTo>
                <a:lnTo>
                  <a:pt x="7226" y="7183"/>
                </a:lnTo>
                <a:lnTo>
                  <a:pt x="6735" y="5664"/>
                </a:lnTo>
                <a:cubicBezTo>
                  <a:pt x="5812" y="5911"/>
                  <a:pt x="4888" y="6159"/>
                  <a:pt x="3963" y="6408"/>
                </a:cubicBezTo>
                <a:cubicBezTo>
                  <a:pt x="3952" y="6411"/>
                  <a:pt x="3941" y="6412"/>
                  <a:pt x="3930" y="6412"/>
                </a:cubicBezTo>
                <a:cubicBezTo>
                  <a:pt x="3816" y="6412"/>
                  <a:pt x="3732" y="6260"/>
                  <a:pt x="3827" y="6173"/>
                </a:cubicBezTo>
                <a:cubicBezTo>
                  <a:pt x="3977" y="6036"/>
                  <a:pt x="4082" y="5632"/>
                  <a:pt x="4171" y="5446"/>
                </a:cubicBezTo>
                <a:cubicBezTo>
                  <a:pt x="4331" y="5118"/>
                  <a:pt x="4493" y="4793"/>
                  <a:pt x="4650" y="4464"/>
                </a:cubicBezTo>
                <a:cubicBezTo>
                  <a:pt x="4972" y="3791"/>
                  <a:pt x="5457" y="3107"/>
                  <a:pt x="5468" y="2337"/>
                </a:cubicBezTo>
                <a:cubicBezTo>
                  <a:pt x="5478" y="1575"/>
                  <a:pt x="5116" y="750"/>
                  <a:pt x="4455" y="345"/>
                </a:cubicBezTo>
                <a:cubicBezTo>
                  <a:pt x="4039" y="89"/>
                  <a:pt x="3554" y="1"/>
                  <a:pt x="3068" y="1"/>
                </a:cubicBezTo>
                <a:close/>
              </a:path>
            </a:pathLst>
          </a:custGeom>
          <a:solidFill>
            <a:srgbClr val="FF92A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3" name="Google Shape;1573;p43"/>
          <p:cNvGrpSpPr/>
          <p:nvPr/>
        </p:nvGrpSpPr>
        <p:grpSpPr>
          <a:xfrm>
            <a:off x="6309720" y="3285200"/>
            <a:ext cx="225562" cy="228670"/>
            <a:chOff x="4453075" y="4781675"/>
            <a:chExt cx="161450" cy="163675"/>
          </a:xfrm>
        </p:grpSpPr>
        <p:sp>
          <p:nvSpPr>
            <p:cNvPr id="1574" name="Google Shape;1574;p43"/>
            <p:cNvSpPr/>
            <p:nvPr/>
          </p:nvSpPr>
          <p:spPr>
            <a:xfrm>
              <a:off x="4504800" y="4793200"/>
              <a:ext cx="1750" cy="1225"/>
            </a:xfrm>
            <a:custGeom>
              <a:avLst/>
              <a:gdLst/>
              <a:ahLst/>
              <a:cxnLst/>
              <a:rect l="l" t="t" r="r" b="b"/>
              <a:pathLst>
                <a:path w="70" h="49" extrusionOk="0">
                  <a:moveTo>
                    <a:pt x="68" y="1"/>
                  </a:moveTo>
                  <a:lnTo>
                    <a:pt x="68" y="1"/>
                  </a:lnTo>
                  <a:cubicBezTo>
                    <a:pt x="63" y="2"/>
                    <a:pt x="59" y="5"/>
                    <a:pt x="54" y="6"/>
                  </a:cubicBezTo>
                  <a:cubicBezTo>
                    <a:pt x="0" y="21"/>
                    <a:pt x="18" y="49"/>
                    <a:pt x="39" y="49"/>
                  </a:cubicBezTo>
                  <a:cubicBezTo>
                    <a:pt x="54" y="49"/>
                    <a:pt x="70" y="36"/>
                    <a:pt x="68" y="1"/>
                  </a:cubicBezTo>
                  <a:close/>
                </a:path>
              </a:pathLst>
            </a:custGeom>
            <a:solidFill>
              <a:srgbClr val="FF92A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3"/>
            <p:cNvSpPr/>
            <p:nvPr/>
          </p:nvSpPr>
          <p:spPr>
            <a:xfrm>
              <a:off x="4453075" y="4781675"/>
              <a:ext cx="161450" cy="163675"/>
            </a:xfrm>
            <a:custGeom>
              <a:avLst/>
              <a:gdLst/>
              <a:ahLst/>
              <a:cxnLst/>
              <a:rect l="l" t="t" r="r" b="b"/>
              <a:pathLst>
                <a:path w="6458" h="6547" extrusionOk="0">
                  <a:moveTo>
                    <a:pt x="3485" y="1"/>
                  </a:moveTo>
                  <a:cubicBezTo>
                    <a:pt x="3249" y="1"/>
                    <a:pt x="3012" y="36"/>
                    <a:pt x="2781" y="114"/>
                  </a:cubicBezTo>
                  <a:cubicBezTo>
                    <a:pt x="2594" y="176"/>
                    <a:pt x="2418" y="263"/>
                    <a:pt x="2254" y="370"/>
                  </a:cubicBezTo>
                  <a:cubicBezTo>
                    <a:pt x="2223" y="391"/>
                    <a:pt x="2179" y="438"/>
                    <a:pt x="2142" y="459"/>
                  </a:cubicBezTo>
                  <a:cubicBezTo>
                    <a:pt x="2242" y="760"/>
                    <a:pt x="2293" y="1091"/>
                    <a:pt x="2355" y="1408"/>
                  </a:cubicBezTo>
                  <a:cubicBezTo>
                    <a:pt x="2628" y="1203"/>
                    <a:pt x="2944" y="1104"/>
                    <a:pt x="3271" y="1104"/>
                  </a:cubicBezTo>
                  <a:cubicBezTo>
                    <a:pt x="3460" y="1104"/>
                    <a:pt x="3651" y="1137"/>
                    <a:pt x="3841" y="1201"/>
                  </a:cubicBezTo>
                  <a:cubicBezTo>
                    <a:pt x="4313" y="1363"/>
                    <a:pt x="4775" y="1761"/>
                    <a:pt x="4444" y="2266"/>
                  </a:cubicBezTo>
                  <a:cubicBezTo>
                    <a:pt x="4201" y="2635"/>
                    <a:pt x="3771" y="2759"/>
                    <a:pt x="3303" y="2759"/>
                  </a:cubicBezTo>
                  <a:cubicBezTo>
                    <a:pt x="2781" y="2759"/>
                    <a:pt x="2213" y="2605"/>
                    <a:pt x="1808" y="2468"/>
                  </a:cubicBezTo>
                  <a:cubicBezTo>
                    <a:pt x="1740" y="2606"/>
                    <a:pt x="1671" y="2743"/>
                    <a:pt x="1600" y="2881"/>
                  </a:cubicBezTo>
                  <a:cubicBezTo>
                    <a:pt x="1577" y="2927"/>
                    <a:pt x="1462" y="3088"/>
                    <a:pt x="1480" y="3155"/>
                  </a:cubicBezTo>
                  <a:cubicBezTo>
                    <a:pt x="1505" y="3242"/>
                    <a:pt x="2263" y="3423"/>
                    <a:pt x="2376" y="3469"/>
                  </a:cubicBezTo>
                  <a:cubicBezTo>
                    <a:pt x="2676" y="3589"/>
                    <a:pt x="3077" y="3727"/>
                    <a:pt x="3236" y="4036"/>
                  </a:cubicBezTo>
                  <a:cubicBezTo>
                    <a:pt x="3403" y="4360"/>
                    <a:pt x="3197" y="4729"/>
                    <a:pt x="2958" y="4956"/>
                  </a:cubicBezTo>
                  <a:cubicBezTo>
                    <a:pt x="2787" y="5118"/>
                    <a:pt x="2601" y="5185"/>
                    <a:pt x="2406" y="5185"/>
                  </a:cubicBezTo>
                  <a:cubicBezTo>
                    <a:pt x="2246" y="5185"/>
                    <a:pt x="2080" y="5140"/>
                    <a:pt x="1909" y="5066"/>
                  </a:cubicBezTo>
                  <a:cubicBezTo>
                    <a:pt x="1667" y="4960"/>
                    <a:pt x="1443" y="4809"/>
                    <a:pt x="1231" y="4653"/>
                  </a:cubicBezTo>
                  <a:cubicBezTo>
                    <a:pt x="1053" y="4521"/>
                    <a:pt x="807" y="4228"/>
                    <a:pt x="600" y="4162"/>
                  </a:cubicBezTo>
                  <a:cubicBezTo>
                    <a:pt x="524" y="4139"/>
                    <a:pt x="535" y="4094"/>
                    <a:pt x="533" y="4094"/>
                  </a:cubicBezTo>
                  <a:lnTo>
                    <a:pt x="533" y="4094"/>
                  </a:lnTo>
                  <a:cubicBezTo>
                    <a:pt x="532" y="4094"/>
                    <a:pt x="525" y="4118"/>
                    <a:pt x="474" y="4192"/>
                  </a:cubicBezTo>
                  <a:cubicBezTo>
                    <a:pt x="423" y="4265"/>
                    <a:pt x="401" y="4386"/>
                    <a:pt x="366" y="4468"/>
                  </a:cubicBezTo>
                  <a:cubicBezTo>
                    <a:pt x="252" y="4750"/>
                    <a:pt x="1" y="5086"/>
                    <a:pt x="298" y="5357"/>
                  </a:cubicBezTo>
                  <a:cubicBezTo>
                    <a:pt x="681" y="5702"/>
                    <a:pt x="1218" y="5954"/>
                    <a:pt x="1688" y="6150"/>
                  </a:cubicBezTo>
                  <a:cubicBezTo>
                    <a:pt x="2169" y="6352"/>
                    <a:pt x="2690" y="6519"/>
                    <a:pt x="3214" y="6545"/>
                  </a:cubicBezTo>
                  <a:cubicBezTo>
                    <a:pt x="3243" y="6546"/>
                    <a:pt x="3273" y="6547"/>
                    <a:pt x="3302" y="6547"/>
                  </a:cubicBezTo>
                  <a:cubicBezTo>
                    <a:pt x="4521" y="6547"/>
                    <a:pt x="5315" y="5353"/>
                    <a:pt x="4636" y="4254"/>
                  </a:cubicBezTo>
                  <a:cubicBezTo>
                    <a:pt x="4522" y="4068"/>
                    <a:pt x="4385" y="3867"/>
                    <a:pt x="4514" y="3660"/>
                  </a:cubicBezTo>
                  <a:cubicBezTo>
                    <a:pt x="4610" y="3508"/>
                    <a:pt x="4845" y="3385"/>
                    <a:pt x="4988" y="3283"/>
                  </a:cubicBezTo>
                  <a:cubicBezTo>
                    <a:pt x="5173" y="3151"/>
                    <a:pt x="5365" y="3026"/>
                    <a:pt x="5531" y="2870"/>
                  </a:cubicBezTo>
                  <a:cubicBezTo>
                    <a:pt x="6458" y="1992"/>
                    <a:pt x="5751" y="853"/>
                    <a:pt x="4821" y="357"/>
                  </a:cubicBezTo>
                  <a:cubicBezTo>
                    <a:pt x="4407" y="137"/>
                    <a:pt x="3947" y="1"/>
                    <a:pt x="3485" y="1"/>
                  </a:cubicBezTo>
                  <a:close/>
                </a:path>
              </a:pathLst>
            </a:custGeom>
            <a:solidFill>
              <a:srgbClr val="FFBD3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926" y="2354126"/>
            <a:ext cx="2619346" cy="17668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39"/>
          <p:cNvSpPr txBox="1">
            <a:spLocks noGrp="1"/>
          </p:cNvSpPr>
          <p:nvPr>
            <p:ph type="subTitle" idx="1"/>
          </p:nvPr>
        </p:nvSpPr>
        <p:spPr>
          <a:xfrm>
            <a:off x="720000" y="2111150"/>
            <a:ext cx="4108800" cy="20164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200" dirty="0"/>
              <a:t>2. </a:t>
            </a:r>
            <a:r>
              <a:rPr lang="en-US" sz="1200" dirty="0" err="1"/>
              <a:t>Gambarlah</a:t>
            </a:r>
            <a:r>
              <a:rPr lang="en-US" sz="1200" dirty="0"/>
              <a:t> diagram </a:t>
            </a:r>
            <a:r>
              <a:rPr lang="en-US" sz="1200" dirty="0" err="1"/>
              <a:t>venn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himpunan</a:t>
            </a:r>
            <a:r>
              <a:rPr lang="en-US" sz="1200" dirty="0"/>
              <a:t> S={1, 2, 3, 4, 5, 6, 7, 8, 9},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himpunan</a:t>
            </a:r>
            <a:r>
              <a:rPr lang="en-US" sz="1200" dirty="0"/>
              <a:t> A= {1, 2, 3, 4} </a:t>
            </a:r>
            <a:r>
              <a:rPr lang="en-US" sz="1200" dirty="0" err="1"/>
              <a:t>dan</a:t>
            </a:r>
            <a:r>
              <a:rPr lang="en-US" sz="1200" dirty="0"/>
              <a:t> B={4, 5, 6, 7} !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Penyelesaian</a:t>
            </a:r>
            <a:r>
              <a:rPr lang="en-US" sz="1200" dirty="0"/>
              <a:t> </a:t>
            </a:r>
            <a:r>
              <a:rPr lang="en-US" sz="1200" dirty="0" smtClean="0"/>
              <a:t>:</a:t>
            </a:r>
          </a:p>
          <a:p>
            <a:pPr marL="0" lvl="0" indent="0"/>
            <a:endParaRPr lang="en-US" sz="1200" dirty="0"/>
          </a:p>
          <a:p>
            <a:pPr marL="0" lvl="0" indent="0"/>
            <a:endParaRPr lang="en-US" sz="1200" dirty="0" smtClean="0"/>
          </a:p>
          <a:p>
            <a:pPr marL="0" lvl="0" indent="0"/>
            <a:endParaRPr lang="en-US" sz="1200" dirty="0"/>
          </a:p>
          <a:p>
            <a:pPr marL="0" lvl="0" indent="0"/>
            <a:endParaRPr lang="en-US" sz="1200" dirty="0" smtClean="0"/>
          </a:p>
          <a:p>
            <a:pPr marL="0" lvl="0" indent="0"/>
            <a:endParaRPr lang="en-US" sz="1200" dirty="0"/>
          </a:p>
          <a:p>
            <a:pPr marL="0" lvl="0" indent="0"/>
            <a:endParaRPr lang="en-US" sz="1200" dirty="0" smtClean="0"/>
          </a:p>
          <a:p>
            <a:pPr marL="0" lvl="0" indent="0"/>
            <a:endParaRPr sz="1200" dirty="0"/>
          </a:p>
        </p:txBody>
      </p:sp>
      <p:grpSp>
        <p:nvGrpSpPr>
          <p:cNvPr id="1430" name="Google Shape;1430;p39"/>
          <p:cNvGrpSpPr/>
          <p:nvPr/>
        </p:nvGrpSpPr>
        <p:grpSpPr>
          <a:xfrm>
            <a:off x="6487584" y="2743229"/>
            <a:ext cx="1336371" cy="1458651"/>
            <a:chOff x="3034600" y="577975"/>
            <a:chExt cx="908725" cy="991875"/>
          </a:xfrm>
        </p:grpSpPr>
        <p:sp>
          <p:nvSpPr>
            <p:cNvPr id="1431" name="Google Shape;1431;p39"/>
            <p:cNvSpPr/>
            <p:nvPr/>
          </p:nvSpPr>
          <p:spPr>
            <a:xfrm>
              <a:off x="3034650" y="577975"/>
              <a:ext cx="908675" cy="991775"/>
            </a:xfrm>
            <a:custGeom>
              <a:avLst/>
              <a:gdLst/>
              <a:ahLst/>
              <a:cxnLst/>
              <a:rect l="l" t="t" r="r" b="b"/>
              <a:pathLst>
                <a:path w="36347" h="39671" extrusionOk="0">
                  <a:moveTo>
                    <a:pt x="21692" y="1"/>
                  </a:moveTo>
                  <a:cubicBezTo>
                    <a:pt x="21438" y="1"/>
                    <a:pt x="21180" y="49"/>
                    <a:pt x="20932" y="149"/>
                  </a:cubicBezTo>
                  <a:cubicBezTo>
                    <a:pt x="20804" y="198"/>
                    <a:pt x="20680" y="249"/>
                    <a:pt x="20552" y="302"/>
                  </a:cubicBezTo>
                  <a:cubicBezTo>
                    <a:pt x="20278" y="414"/>
                    <a:pt x="20002" y="525"/>
                    <a:pt x="19730" y="640"/>
                  </a:cubicBezTo>
                  <a:cubicBezTo>
                    <a:pt x="19594" y="697"/>
                    <a:pt x="19461" y="755"/>
                    <a:pt x="19326" y="810"/>
                  </a:cubicBezTo>
                  <a:cubicBezTo>
                    <a:pt x="18310" y="1247"/>
                    <a:pt x="17303" y="1705"/>
                    <a:pt x="16316" y="2181"/>
                  </a:cubicBezTo>
                  <a:cubicBezTo>
                    <a:pt x="16185" y="2243"/>
                    <a:pt x="16057" y="2305"/>
                    <a:pt x="15925" y="2371"/>
                  </a:cubicBezTo>
                  <a:cubicBezTo>
                    <a:pt x="14836" y="2899"/>
                    <a:pt x="13771" y="3451"/>
                    <a:pt x="12744" y="4001"/>
                  </a:cubicBezTo>
                  <a:cubicBezTo>
                    <a:pt x="12612" y="4070"/>
                    <a:pt x="12484" y="4139"/>
                    <a:pt x="12360" y="4207"/>
                  </a:cubicBezTo>
                  <a:cubicBezTo>
                    <a:pt x="11258" y="4805"/>
                    <a:pt x="10197" y="5404"/>
                    <a:pt x="9195" y="5992"/>
                  </a:cubicBezTo>
                  <a:cubicBezTo>
                    <a:pt x="9067" y="6067"/>
                    <a:pt x="8943" y="6138"/>
                    <a:pt x="8819" y="6212"/>
                  </a:cubicBezTo>
                  <a:cubicBezTo>
                    <a:pt x="7836" y="6794"/>
                    <a:pt x="6911" y="7363"/>
                    <a:pt x="6054" y="7904"/>
                  </a:cubicBezTo>
                  <a:cubicBezTo>
                    <a:pt x="5930" y="7979"/>
                    <a:pt x="5809" y="8057"/>
                    <a:pt x="5687" y="8132"/>
                  </a:cubicBezTo>
                  <a:cubicBezTo>
                    <a:pt x="5290" y="8382"/>
                    <a:pt x="4910" y="8627"/>
                    <a:pt x="4545" y="8863"/>
                  </a:cubicBezTo>
                  <a:cubicBezTo>
                    <a:pt x="1738" y="10690"/>
                    <a:pt x="0" y="11988"/>
                    <a:pt x="0" y="11988"/>
                  </a:cubicBezTo>
                  <a:cubicBezTo>
                    <a:pt x="4461" y="22810"/>
                    <a:pt x="13899" y="39671"/>
                    <a:pt x="13899" y="39671"/>
                  </a:cubicBezTo>
                  <a:cubicBezTo>
                    <a:pt x="15571" y="38847"/>
                    <a:pt x="17286" y="37942"/>
                    <a:pt x="18984" y="37005"/>
                  </a:cubicBezTo>
                  <a:cubicBezTo>
                    <a:pt x="19932" y="36480"/>
                    <a:pt x="20868" y="35950"/>
                    <a:pt x="21792" y="35417"/>
                  </a:cubicBezTo>
                  <a:cubicBezTo>
                    <a:pt x="21864" y="35375"/>
                    <a:pt x="21937" y="35335"/>
                    <a:pt x="22008" y="35293"/>
                  </a:cubicBezTo>
                  <a:lnTo>
                    <a:pt x="22165" y="35203"/>
                  </a:lnTo>
                  <a:cubicBezTo>
                    <a:pt x="23435" y="34467"/>
                    <a:pt x="24678" y="33725"/>
                    <a:pt x="25869" y="32999"/>
                  </a:cubicBezTo>
                  <a:cubicBezTo>
                    <a:pt x="25993" y="32924"/>
                    <a:pt x="26118" y="32851"/>
                    <a:pt x="26238" y="32776"/>
                  </a:cubicBezTo>
                  <a:cubicBezTo>
                    <a:pt x="27386" y="32075"/>
                    <a:pt x="28486" y="31393"/>
                    <a:pt x="29505" y="30746"/>
                  </a:cubicBezTo>
                  <a:cubicBezTo>
                    <a:pt x="29626" y="30673"/>
                    <a:pt x="29748" y="30595"/>
                    <a:pt x="29869" y="30518"/>
                  </a:cubicBezTo>
                  <a:cubicBezTo>
                    <a:pt x="30644" y="30026"/>
                    <a:pt x="31371" y="29562"/>
                    <a:pt x="32040" y="29127"/>
                  </a:cubicBezTo>
                  <a:cubicBezTo>
                    <a:pt x="32164" y="29045"/>
                    <a:pt x="32287" y="28970"/>
                    <a:pt x="32403" y="28892"/>
                  </a:cubicBezTo>
                  <a:cubicBezTo>
                    <a:pt x="33293" y="28316"/>
                    <a:pt x="34066" y="27804"/>
                    <a:pt x="34700" y="27384"/>
                  </a:cubicBezTo>
                  <a:cubicBezTo>
                    <a:pt x="34828" y="27298"/>
                    <a:pt x="34949" y="27216"/>
                    <a:pt x="35064" y="27141"/>
                  </a:cubicBezTo>
                  <a:cubicBezTo>
                    <a:pt x="35119" y="27105"/>
                    <a:pt x="35172" y="27070"/>
                    <a:pt x="35223" y="27033"/>
                  </a:cubicBezTo>
                  <a:cubicBezTo>
                    <a:pt x="36034" y="26492"/>
                    <a:pt x="36347" y="25451"/>
                    <a:pt x="35965" y="24554"/>
                  </a:cubicBezTo>
                  <a:cubicBezTo>
                    <a:pt x="32122" y="15463"/>
                    <a:pt x="25752" y="4781"/>
                    <a:pt x="23424" y="971"/>
                  </a:cubicBezTo>
                  <a:cubicBezTo>
                    <a:pt x="23045" y="353"/>
                    <a:pt x="22381" y="1"/>
                    <a:pt x="21692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9"/>
            <p:cNvSpPr/>
            <p:nvPr/>
          </p:nvSpPr>
          <p:spPr>
            <a:xfrm>
              <a:off x="3034600" y="799625"/>
              <a:ext cx="474650" cy="770225"/>
            </a:xfrm>
            <a:custGeom>
              <a:avLst/>
              <a:gdLst/>
              <a:ahLst/>
              <a:cxnLst/>
              <a:rect l="l" t="t" r="r" b="b"/>
              <a:pathLst>
                <a:path w="18986" h="30809" extrusionOk="0">
                  <a:moveTo>
                    <a:pt x="4545" y="1"/>
                  </a:moveTo>
                  <a:cubicBezTo>
                    <a:pt x="1738" y="1828"/>
                    <a:pt x="1" y="3125"/>
                    <a:pt x="1" y="3125"/>
                  </a:cubicBezTo>
                  <a:cubicBezTo>
                    <a:pt x="4461" y="13948"/>
                    <a:pt x="13901" y="30808"/>
                    <a:pt x="13901" y="30808"/>
                  </a:cubicBezTo>
                  <a:cubicBezTo>
                    <a:pt x="15571" y="29984"/>
                    <a:pt x="17285" y="29080"/>
                    <a:pt x="18986" y="28140"/>
                  </a:cubicBezTo>
                  <a:cubicBezTo>
                    <a:pt x="17705" y="25875"/>
                    <a:pt x="16452" y="23592"/>
                    <a:pt x="15224" y="21297"/>
                  </a:cubicBezTo>
                  <a:cubicBezTo>
                    <a:pt x="11697" y="14701"/>
                    <a:pt x="8377" y="7999"/>
                    <a:pt x="5099" y="1278"/>
                  </a:cubicBezTo>
                  <a:cubicBezTo>
                    <a:pt x="4922" y="914"/>
                    <a:pt x="4742" y="474"/>
                    <a:pt x="45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9"/>
            <p:cNvSpPr/>
            <p:nvPr/>
          </p:nvSpPr>
          <p:spPr>
            <a:xfrm>
              <a:off x="3327025" y="832650"/>
              <a:ext cx="435125" cy="348925"/>
            </a:xfrm>
            <a:custGeom>
              <a:avLst/>
              <a:gdLst/>
              <a:ahLst/>
              <a:cxnLst/>
              <a:rect l="l" t="t" r="r" b="b"/>
              <a:pathLst>
                <a:path w="17405" h="13957" extrusionOk="0">
                  <a:moveTo>
                    <a:pt x="10732" y="1"/>
                  </a:moveTo>
                  <a:cubicBezTo>
                    <a:pt x="10649" y="1"/>
                    <a:pt x="10564" y="20"/>
                    <a:pt x="10485" y="57"/>
                  </a:cubicBezTo>
                  <a:cubicBezTo>
                    <a:pt x="7380" y="1561"/>
                    <a:pt x="4371" y="3251"/>
                    <a:pt x="1369" y="4947"/>
                  </a:cubicBezTo>
                  <a:cubicBezTo>
                    <a:pt x="1148" y="5073"/>
                    <a:pt x="1045" y="5331"/>
                    <a:pt x="1133" y="5554"/>
                  </a:cubicBezTo>
                  <a:cubicBezTo>
                    <a:pt x="1259" y="5872"/>
                    <a:pt x="1243" y="6228"/>
                    <a:pt x="1091" y="6533"/>
                  </a:cubicBezTo>
                  <a:cubicBezTo>
                    <a:pt x="948" y="6813"/>
                    <a:pt x="694" y="7034"/>
                    <a:pt x="397" y="7154"/>
                  </a:cubicBezTo>
                  <a:cubicBezTo>
                    <a:pt x="130" y="7264"/>
                    <a:pt x="0" y="7558"/>
                    <a:pt x="106" y="7809"/>
                  </a:cubicBezTo>
                  <a:cubicBezTo>
                    <a:pt x="910" y="9703"/>
                    <a:pt x="1763" y="11480"/>
                    <a:pt x="2955" y="13161"/>
                  </a:cubicBezTo>
                  <a:cubicBezTo>
                    <a:pt x="3051" y="13297"/>
                    <a:pt x="3206" y="13367"/>
                    <a:pt x="3366" y="13367"/>
                  </a:cubicBezTo>
                  <a:cubicBezTo>
                    <a:pt x="3481" y="13367"/>
                    <a:pt x="3599" y="13331"/>
                    <a:pt x="3700" y="13256"/>
                  </a:cubicBezTo>
                  <a:cubicBezTo>
                    <a:pt x="3933" y="13082"/>
                    <a:pt x="4225" y="12980"/>
                    <a:pt x="4513" y="12980"/>
                  </a:cubicBezTo>
                  <a:cubicBezTo>
                    <a:pt x="4601" y="12980"/>
                    <a:pt x="4688" y="12989"/>
                    <a:pt x="4773" y="13009"/>
                  </a:cubicBezTo>
                  <a:cubicBezTo>
                    <a:pt x="5124" y="13095"/>
                    <a:pt x="5418" y="13336"/>
                    <a:pt x="5568" y="13667"/>
                  </a:cubicBezTo>
                  <a:cubicBezTo>
                    <a:pt x="5651" y="13849"/>
                    <a:pt x="5832" y="13957"/>
                    <a:pt x="6026" y="13957"/>
                  </a:cubicBezTo>
                  <a:cubicBezTo>
                    <a:pt x="6108" y="13957"/>
                    <a:pt x="6193" y="13937"/>
                    <a:pt x="6273" y="13895"/>
                  </a:cubicBezTo>
                  <a:lnTo>
                    <a:pt x="15934" y="8770"/>
                  </a:lnTo>
                  <a:cubicBezTo>
                    <a:pt x="16186" y="8636"/>
                    <a:pt x="16294" y="8331"/>
                    <a:pt x="16157" y="8099"/>
                  </a:cubicBezTo>
                  <a:cubicBezTo>
                    <a:pt x="15905" y="7668"/>
                    <a:pt x="15936" y="7067"/>
                    <a:pt x="16296" y="6679"/>
                  </a:cubicBezTo>
                  <a:cubicBezTo>
                    <a:pt x="16553" y="6402"/>
                    <a:pt x="16922" y="6244"/>
                    <a:pt x="17217" y="6001"/>
                  </a:cubicBezTo>
                  <a:cubicBezTo>
                    <a:pt x="17295" y="5936"/>
                    <a:pt x="17370" y="5857"/>
                    <a:pt x="17386" y="5760"/>
                  </a:cubicBezTo>
                  <a:cubicBezTo>
                    <a:pt x="17405" y="5656"/>
                    <a:pt x="17350" y="5559"/>
                    <a:pt x="17295" y="5470"/>
                  </a:cubicBezTo>
                  <a:lnTo>
                    <a:pt x="14313" y="501"/>
                  </a:lnTo>
                  <a:cubicBezTo>
                    <a:pt x="14221" y="348"/>
                    <a:pt x="14057" y="268"/>
                    <a:pt x="13886" y="268"/>
                  </a:cubicBezTo>
                  <a:cubicBezTo>
                    <a:pt x="13767" y="268"/>
                    <a:pt x="13646" y="306"/>
                    <a:pt x="13542" y="384"/>
                  </a:cubicBezTo>
                  <a:cubicBezTo>
                    <a:pt x="13236" y="615"/>
                    <a:pt x="12854" y="752"/>
                    <a:pt x="12471" y="752"/>
                  </a:cubicBezTo>
                  <a:cubicBezTo>
                    <a:pt x="12459" y="752"/>
                    <a:pt x="12447" y="752"/>
                    <a:pt x="12435" y="752"/>
                  </a:cubicBezTo>
                  <a:cubicBezTo>
                    <a:pt x="11954" y="741"/>
                    <a:pt x="11428" y="514"/>
                    <a:pt x="11108" y="161"/>
                  </a:cubicBezTo>
                  <a:cubicBezTo>
                    <a:pt x="11012" y="55"/>
                    <a:pt x="10874" y="1"/>
                    <a:pt x="1073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9"/>
            <p:cNvSpPr/>
            <p:nvPr/>
          </p:nvSpPr>
          <p:spPr>
            <a:xfrm>
              <a:off x="3394575" y="885900"/>
              <a:ext cx="239800" cy="155375"/>
            </a:xfrm>
            <a:custGeom>
              <a:avLst/>
              <a:gdLst/>
              <a:ahLst/>
              <a:cxnLst/>
              <a:rect l="l" t="t" r="r" b="b"/>
              <a:pathLst>
                <a:path w="9592" h="6215" extrusionOk="0">
                  <a:moveTo>
                    <a:pt x="9253" y="0"/>
                  </a:moveTo>
                  <a:cubicBezTo>
                    <a:pt x="9212" y="0"/>
                    <a:pt x="9168" y="13"/>
                    <a:pt x="9126" y="41"/>
                  </a:cubicBezTo>
                  <a:cubicBezTo>
                    <a:pt x="6190" y="2035"/>
                    <a:pt x="3213" y="3970"/>
                    <a:pt x="196" y="5845"/>
                  </a:cubicBezTo>
                  <a:cubicBezTo>
                    <a:pt x="1" y="5966"/>
                    <a:pt x="158" y="6215"/>
                    <a:pt x="350" y="6215"/>
                  </a:cubicBezTo>
                  <a:cubicBezTo>
                    <a:pt x="390" y="6215"/>
                    <a:pt x="432" y="6204"/>
                    <a:pt x="472" y="6179"/>
                  </a:cubicBezTo>
                  <a:cubicBezTo>
                    <a:pt x="3487" y="4306"/>
                    <a:pt x="6464" y="2371"/>
                    <a:pt x="9402" y="376"/>
                  </a:cubicBezTo>
                  <a:cubicBezTo>
                    <a:pt x="9592" y="247"/>
                    <a:pt x="9441" y="0"/>
                    <a:pt x="9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9"/>
            <p:cNvSpPr/>
            <p:nvPr/>
          </p:nvSpPr>
          <p:spPr>
            <a:xfrm>
              <a:off x="3429400" y="946050"/>
              <a:ext cx="253425" cy="167275"/>
            </a:xfrm>
            <a:custGeom>
              <a:avLst/>
              <a:gdLst/>
              <a:ahLst/>
              <a:cxnLst/>
              <a:rect l="l" t="t" r="r" b="b"/>
              <a:pathLst>
                <a:path w="10137" h="6691" extrusionOk="0">
                  <a:moveTo>
                    <a:pt x="9789" y="0"/>
                  </a:moveTo>
                  <a:cubicBezTo>
                    <a:pt x="9749" y="0"/>
                    <a:pt x="9707" y="11"/>
                    <a:pt x="9666" y="36"/>
                  </a:cubicBezTo>
                  <a:cubicBezTo>
                    <a:pt x="6447" y="2037"/>
                    <a:pt x="3287" y="4130"/>
                    <a:pt x="186" y="6313"/>
                  </a:cubicBezTo>
                  <a:cubicBezTo>
                    <a:pt x="0" y="6444"/>
                    <a:pt x="149" y="6690"/>
                    <a:pt x="334" y="6690"/>
                  </a:cubicBezTo>
                  <a:cubicBezTo>
                    <a:pt x="376" y="6690"/>
                    <a:pt x="420" y="6677"/>
                    <a:pt x="462" y="6648"/>
                  </a:cubicBezTo>
                  <a:cubicBezTo>
                    <a:pt x="3561" y="4466"/>
                    <a:pt x="6722" y="2374"/>
                    <a:pt x="9942" y="371"/>
                  </a:cubicBezTo>
                  <a:cubicBezTo>
                    <a:pt x="10137" y="249"/>
                    <a:pt x="9981" y="0"/>
                    <a:pt x="9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6" name="Google Shape;1436;p39"/>
          <p:cNvGrpSpPr/>
          <p:nvPr/>
        </p:nvGrpSpPr>
        <p:grpSpPr>
          <a:xfrm rot="-873280">
            <a:off x="2852539" y="824451"/>
            <a:ext cx="1682261" cy="1458635"/>
            <a:chOff x="3500150" y="3578275"/>
            <a:chExt cx="1157925" cy="1004000"/>
          </a:xfrm>
        </p:grpSpPr>
        <p:sp>
          <p:nvSpPr>
            <p:cNvPr id="1437" name="Google Shape;1437;p39"/>
            <p:cNvSpPr/>
            <p:nvPr/>
          </p:nvSpPr>
          <p:spPr>
            <a:xfrm>
              <a:off x="3500150" y="3587725"/>
              <a:ext cx="1157925" cy="994550"/>
            </a:xfrm>
            <a:custGeom>
              <a:avLst/>
              <a:gdLst/>
              <a:ahLst/>
              <a:cxnLst/>
              <a:rect l="l" t="t" r="r" b="b"/>
              <a:pathLst>
                <a:path w="46317" h="39782" extrusionOk="0">
                  <a:moveTo>
                    <a:pt x="11589" y="1"/>
                  </a:moveTo>
                  <a:cubicBezTo>
                    <a:pt x="11514" y="1"/>
                    <a:pt x="11443" y="38"/>
                    <a:pt x="11403" y="102"/>
                  </a:cubicBezTo>
                  <a:cubicBezTo>
                    <a:pt x="10568" y="1408"/>
                    <a:pt x="3745" y="12118"/>
                    <a:pt x="76" y="18645"/>
                  </a:cubicBezTo>
                  <a:cubicBezTo>
                    <a:pt x="1" y="18778"/>
                    <a:pt x="81" y="18946"/>
                    <a:pt x="233" y="18968"/>
                  </a:cubicBezTo>
                  <a:cubicBezTo>
                    <a:pt x="2060" y="19246"/>
                    <a:pt x="11414" y="21049"/>
                    <a:pt x="17418" y="29557"/>
                  </a:cubicBezTo>
                  <a:cubicBezTo>
                    <a:pt x="17457" y="29610"/>
                    <a:pt x="17515" y="29643"/>
                    <a:pt x="17581" y="29649"/>
                  </a:cubicBezTo>
                  <a:cubicBezTo>
                    <a:pt x="18562" y="29714"/>
                    <a:pt x="26518" y="30533"/>
                    <a:pt x="34942" y="39710"/>
                  </a:cubicBezTo>
                  <a:cubicBezTo>
                    <a:pt x="34985" y="39758"/>
                    <a:pt x="35045" y="39782"/>
                    <a:pt x="35104" y="39782"/>
                  </a:cubicBezTo>
                  <a:cubicBezTo>
                    <a:pt x="35174" y="39782"/>
                    <a:pt x="35244" y="39748"/>
                    <a:pt x="35287" y="39684"/>
                  </a:cubicBezTo>
                  <a:cubicBezTo>
                    <a:pt x="36553" y="37743"/>
                    <a:pt x="45218" y="24448"/>
                    <a:pt x="46285" y="21698"/>
                  </a:cubicBezTo>
                  <a:cubicBezTo>
                    <a:pt x="46316" y="21618"/>
                    <a:pt x="46296" y="21525"/>
                    <a:pt x="46234" y="21464"/>
                  </a:cubicBezTo>
                  <a:cubicBezTo>
                    <a:pt x="45790" y="21033"/>
                    <a:pt x="43678" y="19187"/>
                    <a:pt x="36210" y="15058"/>
                  </a:cubicBezTo>
                  <a:lnTo>
                    <a:pt x="36197" y="15049"/>
                  </a:lnTo>
                  <a:lnTo>
                    <a:pt x="15498" y="1589"/>
                  </a:lnTo>
                  <a:cubicBezTo>
                    <a:pt x="15498" y="1589"/>
                    <a:pt x="14193" y="633"/>
                    <a:pt x="11640" y="7"/>
                  </a:cubicBezTo>
                  <a:cubicBezTo>
                    <a:pt x="11623" y="3"/>
                    <a:pt x="11606" y="1"/>
                    <a:pt x="1158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9"/>
            <p:cNvSpPr/>
            <p:nvPr/>
          </p:nvSpPr>
          <p:spPr>
            <a:xfrm>
              <a:off x="3579825" y="3578275"/>
              <a:ext cx="1072725" cy="939675"/>
            </a:xfrm>
            <a:custGeom>
              <a:avLst/>
              <a:gdLst/>
              <a:ahLst/>
              <a:cxnLst/>
              <a:rect l="l" t="t" r="r" b="b"/>
              <a:pathLst>
                <a:path w="42909" h="37587" extrusionOk="0">
                  <a:moveTo>
                    <a:pt x="11651" y="1"/>
                  </a:moveTo>
                  <a:cubicBezTo>
                    <a:pt x="11558" y="1"/>
                    <a:pt x="11469" y="49"/>
                    <a:pt x="11419" y="129"/>
                  </a:cubicBezTo>
                  <a:lnTo>
                    <a:pt x="108" y="18071"/>
                  </a:lnTo>
                  <a:cubicBezTo>
                    <a:pt x="0" y="18241"/>
                    <a:pt x="106" y="18465"/>
                    <a:pt x="306" y="18487"/>
                  </a:cubicBezTo>
                  <a:cubicBezTo>
                    <a:pt x="7825" y="19394"/>
                    <a:pt x="14880" y="27194"/>
                    <a:pt x="15594" y="28007"/>
                  </a:cubicBezTo>
                  <a:cubicBezTo>
                    <a:pt x="15635" y="28051"/>
                    <a:pt x="15687" y="28082"/>
                    <a:pt x="15746" y="28093"/>
                  </a:cubicBezTo>
                  <a:cubicBezTo>
                    <a:pt x="17434" y="28420"/>
                    <a:pt x="19088" y="28916"/>
                    <a:pt x="20681" y="29570"/>
                  </a:cubicBezTo>
                  <a:cubicBezTo>
                    <a:pt x="26885" y="32104"/>
                    <a:pt x="30441" y="36312"/>
                    <a:pt x="31342" y="37480"/>
                  </a:cubicBezTo>
                  <a:cubicBezTo>
                    <a:pt x="31397" y="37551"/>
                    <a:pt x="31478" y="37586"/>
                    <a:pt x="31560" y="37586"/>
                  </a:cubicBezTo>
                  <a:cubicBezTo>
                    <a:pt x="31647" y="37586"/>
                    <a:pt x="31734" y="37545"/>
                    <a:pt x="31788" y="37464"/>
                  </a:cubicBezTo>
                  <a:cubicBezTo>
                    <a:pt x="38289" y="27615"/>
                    <a:pt x="42302" y="20335"/>
                    <a:pt x="42863" y="19301"/>
                  </a:cubicBezTo>
                  <a:cubicBezTo>
                    <a:pt x="42906" y="19222"/>
                    <a:pt x="42908" y="19125"/>
                    <a:pt x="42866" y="19045"/>
                  </a:cubicBezTo>
                  <a:cubicBezTo>
                    <a:pt x="42791" y="18891"/>
                    <a:pt x="42713" y="18741"/>
                    <a:pt x="42631" y="18593"/>
                  </a:cubicBezTo>
                  <a:cubicBezTo>
                    <a:pt x="38096" y="10064"/>
                    <a:pt x="29886" y="9445"/>
                    <a:pt x="27613" y="9445"/>
                  </a:cubicBezTo>
                  <a:cubicBezTo>
                    <a:pt x="27430" y="9445"/>
                    <a:pt x="27286" y="9449"/>
                    <a:pt x="27185" y="9453"/>
                  </a:cubicBezTo>
                  <a:cubicBezTo>
                    <a:pt x="27182" y="9454"/>
                    <a:pt x="27178" y="9454"/>
                    <a:pt x="27175" y="9454"/>
                  </a:cubicBezTo>
                  <a:cubicBezTo>
                    <a:pt x="27073" y="9454"/>
                    <a:pt x="26980" y="9396"/>
                    <a:pt x="26934" y="9305"/>
                  </a:cubicBezTo>
                  <a:cubicBezTo>
                    <a:pt x="22487" y="920"/>
                    <a:pt x="13016" y="80"/>
                    <a:pt x="11666" y="1"/>
                  </a:cubicBezTo>
                  <a:cubicBezTo>
                    <a:pt x="11661" y="1"/>
                    <a:pt x="11656" y="1"/>
                    <a:pt x="11651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9"/>
            <p:cNvSpPr/>
            <p:nvPr/>
          </p:nvSpPr>
          <p:spPr>
            <a:xfrm>
              <a:off x="3967275" y="3817975"/>
              <a:ext cx="286125" cy="448600"/>
            </a:xfrm>
            <a:custGeom>
              <a:avLst/>
              <a:gdLst/>
              <a:ahLst/>
              <a:cxnLst/>
              <a:rect l="l" t="t" r="r" b="b"/>
              <a:pathLst>
                <a:path w="11445" h="17944" extrusionOk="0">
                  <a:moveTo>
                    <a:pt x="11011" y="0"/>
                  </a:moveTo>
                  <a:cubicBezTo>
                    <a:pt x="10918" y="0"/>
                    <a:pt x="10825" y="45"/>
                    <a:pt x="10764" y="152"/>
                  </a:cubicBezTo>
                  <a:cubicBezTo>
                    <a:pt x="7402" y="6029"/>
                    <a:pt x="3866" y="11803"/>
                    <a:pt x="157" y="17471"/>
                  </a:cubicBezTo>
                  <a:cubicBezTo>
                    <a:pt x="0" y="17710"/>
                    <a:pt x="220" y="17943"/>
                    <a:pt x="442" y="17943"/>
                  </a:cubicBezTo>
                  <a:cubicBezTo>
                    <a:pt x="537" y="17943"/>
                    <a:pt x="631" y="17901"/>
                    <a:pt x="697" y="17800"/>
                  </a:cubicBezTo>
                  <a:cubicBezTo>
                    <a:pt x="4403" y="12134"/>
                    <a:pt x="7939" y="6361"/>
                    <a:pt x="11303" y="481"/>
                  </a:cubicBezTo>
                  <a:cubicBezTo>
                    <a:pt x="11444" y="235"/>
                    <a:pt x="11225" y="0"/>
                    <a:pt x="1101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0" name="Google Shape;1440;p39"/>
          <p:cNvGrpSpPr/>
          <p:nvPr/>
        </p:nvGrpSpPr>
        <p:grpSpPr>
          <a:xfrm rot="3254912">
            <a:off x="6173134" y="1104271"/>
            <a:ext cx="835313" cy="627453"/>
            <a:chOff x="5165189" y="3719901"/>
            <a:chExt cx="835271" cy="627422"/>
          </a:xfrm>
        </p:grpSpPr>
        <p:sp>
          <p:nvSpPr>
            <p:cNvPr id="1441" name="Google Shape;1441;p39"/>
            <p:cNvSpPr/>
            <p:nvPr/>
          </p:nvSpPr>
          <p:spPr>
            <a:xfrm rot="-1058202">
              <a:off x="5216481" y="3970066"/>
              <a:ext cx="153895" cy="362462"/>
            </a:xfrm>
            <a:custGeom>
              <a:avLst/>
              <a:gdLst/>
              <a:ahLst/>
              <a:cxnLst/>
              <a:rect l="l" t="t" r="r" b="b"/>
              <a:pathLst>
                <a:path w="867" h="2042" extrusionOk="0">
                  <a:moveTo>
                    <a:pt x="572" y="1"/>
                  </a:moveTo>
                  <a:cubicBezTo>
                    <a:pt x="546" y="1"/>
                    <a:pt x="521" y="7"/>
                    <a:pt x="498" y="20"/>
                  </a:cubicBezTo>
                  <a:cubicBezTo>
                    <a:pt x="345" y="101"/>
                    <a:pt x="215" y="288"/>
                    <a:pt x="94" y="417"/>
                  </a:cubicBezTo>
                  <a:cubicBezTo>
                    <a:pt x="0" y="517"/>
                    <a:pt x="98" y="664"/>
                    <a:pt x="208" y="664"/>
                  </a:cubicBezTo>
                  <a:cubicBezTo>
                    <a:pt x="240" y="664"/>
                    <a:pt x="274" y="651"/>
                    <a:pt x="304" y="620"/>
                  </a:cubicBezTo>
                  <a:cubicBezTo>
                    <a:pt x="361" y="563"/>
                    <a:pt x="417" y="482"/>
                    <a:pt x="490" y="409"/>
                  </a:cubicBezTo>
                  <a:lnTo>
                    <a:pt x="490" y="409"/>
                  </a:lnTo>
                  <a:cubicBezTo>
                    <a:pt x="490" y="482"/>
                    <a:pt x="482" y="563"/>
                    <a:pt x="490" y="595"/>
                  </a:cubicBezTo>
                  <a:lnTo>
                    <a:pt x="515" y="1057"/>
                  </a:lnTo>
                  <a:cubicBezTo>
                    <a:pt x="531" y="1340"/>
                    <a:pt x="555" y="1615"/>
                    <a:pt x="571" y="1899"/>
                  </a:cubicBezTo>
                  <a:cubicBezTo>
                    <a:pt x="575" y="1995"/>
                    <a:pt x="649" y="2042"/>
                    <a:pt x="721" y="2042"/>
                  </a:cubicBezTo>
                  <a:cubicBezTo>
                    <a:pt x="794" y="2042"/>
                    <a:pt x="867" y="1993"/>
                    <a:pt x="863" y="1899"/>
                  </a:cubicBezTo>
                  <a:cubicBezTo>
                    <a:pt x="838" y="1510"/>
                    <a:pt x="814" y="1122"/>
                    <a:pt x="790" y="725"/>
                  </a:cubicBezTo>
                  <a:cubicBezTo>
                    <a:pt x="774" y="539"/>
                    <a:pt x="830" y="182"/>
                    <a:pt x="676" y="45"/>
                  </a:cubicBezTo>
                  <a:cubicBezTo>
                    <a:pt x="647" y="16"/>
                    <a:pt x="609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9"/>
            <p:cNvSpPr/>
            <p:nvPr/>
          </p:nvSpPr>
          <p:spPr>
            <a:xfrm rot="-1058202">
              <a:off x="5711232" y="3748710"/>
              <a:ext cx="243179" cy="341694"/>
            </a:xfrm>
            <a:custGeom>
              <a:avLst/>
              <a:gdLst/>
              <a:ahLst/>
              <a:cxnLst/>
              <a:rect l="l" t="t" r="r" b="b"/>
              <a:pathLst>
                <a:path w="1370" h="1925" extrusionOk="0">
                  <a:moveTo>
                    <a:pt x="575" y="0"/>
                  </a:moveTo>
                  <a:cubicBezTo>
                    <a:pt x="401" y="0"/>
                    <a:pt x="225" y="61"/>
                    <a:pt x="106" y="172"/>
                  </a:cubicBezTo>
                  <a:cubicBezTo>
                    <a:pt x="0" y="272"/>
                    <a:pt x="100" y="419"/>
                    <a:pt x="215" y="419"/>
                  </a:cubicBezTo>
                  <a:cubicBezTo>
                    <a:pt x="249" y="419"/>
                    <a:pt x="285" y="406"/>
                    <a:pt x="317" y="374"/>
                  </a:cubicBezTo>
                  <a:cubicBezTo>
                    <a:pt x="366" y="325"/>
                    <a:pt x="464" y="298"/>
                    <a:pt x="561" y="298"/>
                  </a:cubicBezTo>
                  <a:cubicBezTo>
                    <a:pt x="736" y="298"/>
                    <a:pt x="906" y="387"/>
                    <a:pt x="770" y="601"/>
                  </a:cubicBezTo>
                  <a:cubicBezTo>
                    <a:pt x="697" y="714"/>
                    <a:pt x="479" y="795"/>
                    <a:pt x="365" y="836"/>
                  </a:cubicBezTo>
                  <a:cubicBezTo>
                    <a:pt x="200" y="896"/>
                    <a:pt x="258" y="1124"/>
                    <a:pt x="409" y="1124"/>
                  </a:cubicBezTo>
                  <a:cubicBezTo>
                    <a:pt x="421" y="1124"/>
                    <a:pt x="433" y="1122"/>
                    <a:pt x="446" y="1119"/>
                  </a:cubicBezTo>
                  <a:cubicBezTo>
                    <a:pt x="475" y="1115"/>
                    <a:pt x="544" y="1110"/>
                    <a:pt x="625" y="1110"/>
                  </a:cubicBezTo>
                  <a:cubicBezTo>
                    <a:pt x="883" y="1110"/>
                    <a:pt x="1272" y="1167"/>
                    <a:pt x="964" y="1524"/>
                  </a:cubicBezTo>
                  <a:cubicBezTo>
                    <a:pt x="883" y="1619"/>
                    <a:pt x="755" y="1645"/>
                    <a:pt x="626" y="1645"/>
                  </a:cubicBezTo>
                  <a:cubicBezTo>
                    <a:pt x="511" y="1645"/>
                    <a:pt x="396" y="1625"/>
                    <a:pt x="308" y="1613"/>
                  </a:cubicBezTo>
                  <a:cubicBezTo>
                    <a:pt x="301" y="1612"/>
                    <a:pt x="293" y="1612"/>
                    <a:pt x="286" y="1612"/>
                  </a:cubicBezTo>
                  <a:cubicBezTo>
                    <a:pt x="116" y="1612"/>
                    <a:pt x="49" y="1873"/>
                    <a:pt x="236" y="1897"/>
                  </a:cubicBezTo>
                  <a:cubicBezTo>
                    <a:pt x="336" y="1913"/>
                    <a:pt x="450" y="1924"/>
                    <a:pt x="567" y="1924"/>
                  </a:cubicBezTo>
                  <a:cubicBezTo>
                    <a:pt x="921" y="1924"/>
                    <a:pt x="1294" y="1817"/>
                    <a:pt x="1337" y="1403"/>
                  </a:cubicBezTo>
                  <a:cubicBezTo>
                    <a:pt x="1369" y="1087"/>
                    <a:pt x="1175" y="925"/>
                    <a:pt x="932" y="860"/>
                  </a:cubicBezTo>
                  <a:cubicBezTo>
                    <a:pt x="1102" y="706"/>
                    <a:pt x="1215" y="512"/>
                    <a:pt x="1086" y="269"/>
                  </a:cubicBezTo>
                  <a:cubicBezTo>
                    <a:pt x="985" y="85"/>
                    <a:pt x="782" y="0"/>
                    <a:pt x="575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9"/>
            <p:cNvSpPr/>
            <p:nvPr/>
          </p:nvSpPr>
          <p:spPr>
            <a:xfrm rot="-1058202">
              <a:off x="5434331" y="3931896"/>
              <a:ext cx="246019" cy="215489"/>
            </a:xfrm>
            <a:custGeom>
              <a:avLst/>
              <a:gdLst/>
              <a:ahLst/>
              <a:cxnLst/>
              <a:rect l="l" t="t" r="r" b="b"/>
              <a:pathLst>
                <a:path w="1386" h="1214" extrusionOk="0">
                  <a:moveTo>
                    <a:pt x="632" y="0"/>
                  </a:moveTo>
                  <a:cubicBezTo>
                    <a:pt x="579" y="0"/>
                    <a:pt x="527" y="35"/>
                    <a:pt x="527" y="104"/>
                  </a:cubicBezTo>
                  <a:cubicBezTo>
                    <a:pt x="494" y="225"/>
                    <a:pt x="486" y="338"/>
                    <a:pt x="494" y="460"/>
                  </a:cubicBezTo>
                  <a:cubicBezTo>
                    <a:pt x="349" y="476"/>
                    <a:pt x="211" y="508"/>
                    <a:pt x="73" y="549"/>
                  </a:cubicBezTo>
                  <a:cubicBezTo>
                    <a:pt x="1" y="589"/>
                    <a:pt x="17" y="711"/>
                    <a:pt x="98" y="735"/>
                  </a:cubicBezTo>
                  <a:cubicBezTo>
                    <a:pt x="235" y="735"/>
                    <a:pt x="373" y="735"/>
                    <a:pt x="503" y="719"/>
                  </a:cubicBezTo>
                  <a:cubicBezTo>
                    <a:pt x="503" y="865"/>
                    <a:pt x="527" y="1002"/>
                    <a:pt x="584" y="1140"/>
                  </a:cubicBezTo>
                  <a:cubicBezTo>
                    <a:pt x="605" y="1190"/>
                    <a:pt x="650" y="1213"/>
                    <a:pt x="696" y="1213"/>
                  </a:cubicBezTo>
                  <a:cubicBezTo>
                    <a:pt x="754" y="1213"/>
                    <a:pt x="813" y="1176"/>
                    <a:pt x="826" y="1108"/>
                  </a:cubicBezTo>
                  <a:cubicBezTo>
                    <a:pt x="835" y="970"/>
                    <a:pt x="818" y="824"/>
                    <a:pt x="794" y="687"/>
                  </a:cubicBezTo>
                  <a:cubicBezTo>
                    <a:pt x="964" y="678"/>
                    <a:pt x="1134" y="646"/>
                    <a:pt x="1288" y="581"/>
                  </a:cubicBezTo>
                  <a:cubicBezTo>
                    <a:pt x="1385" y="549"/>
                    <a:pt x="1369" y="411"/>
                    <a:pt x="1264" y="403"/>
                  </a:cubicBezTo>
                  <a:cubicBezTo>
                    <a:pt x="1200" y="394"/>
                    <a:pt x="1135" y="389"/>
                    <a:pt x="1069" y="389"/>
                  </a:cubicBezTo>
                  <a:cubicBezTo>
                    <a:pt x="969" y="389"/>
                    <a:pt x="868" y="400"/>
                    <a:pt x="770" y="419"/>
                  </a:cubicBezTo>
                  <a:cubicBezTo>
                    <a:pt x="770" y="314"/>
                    <a:pt x="754" y="209"/>
                    <a:pt x="737" y="104"/>
                  </a:cubicBezTo>
                  <a:cubicBezTo>
                    <a:pt x="737" y="35"/>
                    <a:pt x="685" y="0"/>
                    <a:pt x="63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39"/>
          <p:cNvGrpSpPr/>
          <p:nvPr/>
        </p:nvGrpSpPr>
        <p:grpSpPr>
          <a:xfrm>
            <a:off x="5330988" y="1940250"/>
            <a:ext cx="761150" cy="740975"/>
            <a:chOff x="433763" y="3549850"/>
            <a:chExt cx="761150" cy="740975"/>
          </a:xfrm>
        </p:grpSpPr>
        <p:sp>
          <p:nvSpPr>
            <p:cNvPr id="1445" name="Google Shape;1445;p39"/>
            <p:cNvSpPr/>
            <p:nvPr/>
          </p:nvSpPr>
          <p:spPr>
            <a:xfrm>
              <a:off x="433763" y="3549850"/>
              <a:ext cx="761100" cy="740975"/>
            </a:xfrm>
            <a:custGeom>
              <a:avLst/>
              <a:gdLst/>
              <a:ahLst/>
              <a:cxnLst/>
              <a:rect l="l" t="t" r="r" b="b"/>
              <a:pathLst>
                <a:path w="30444" h="29639" extrusionOk="0">
                  <a:moveTo>
                    <a:pt x="25485" y="0"/>
                  </a:moveTo>
                  <a:lnTo>
                    <a:pt x="23641" y="1871"/>
                  </a:lnTo>
                  <a:lnTo>
                    <a:pt x="22248" y="3285"/>
                  </a:lnTo>
                  <a:lnTo>
                    <a:pt x="17895" y="2892"/>
                  </a:lnTo>
                  <a:cubicBezTo>
                    <a:pt x="17812" y="2885"/>
                    <a:pt x="17728" y="2881"/>
                    <a:pt x="17645" y="2881"/>
                  </a:cubicBezTo>
                  <a:cubicBezTo>
                    <a:pt x="16885" y="2881"/>
                    <a:pt x="16154" y="3199"/>
                    <a:pt x="15635" y="3764"/>
                  </a:cubicBezTo>
                  <a:lnTo>
                    <a:pt x="14845" y="4621"/>
                  </a:lnTo>
                  <a:lnTo>
                    <a:pt x="12806" y="6837"/>
                  </a:lnTo>
                  <a:lnTo>
                    <a:pt x="11771" y="7960"/>
                  </a:lnTo>
                  <a:lnTo>
                    <a:pt x="5767" y="14488"/>
                  </a:lnTo>
                  <a:lnTo>
                    <a:pt x="4640" y="15711"/>
                  </a:lnTo>
                  <a:lnTo>
                    <a:pt x="3041" y="17448"/>
                  </a:lnTo>
                  <a:lnTo>
                    <a:pt x="1462" y="19164"/>
                  </a:lnTo>
                  <a:cubicBezTo>
                    <a:pt x="0" y="20750"/>
                    <a:pt x="104" y="23219"/>
                    <a:pt x="1691" y="24677"/>
                  </a:cubicBezTo>
                  <a:lnTo>
                    <a:pt x="2589" y="25502"/>
                  </a:lnTo>
                  <a:lnTo>
                    <a:pt x="5969" y="28610"/>
                  </a:lnTo>
                  <a:cubicBezTo>
                    <a:pt x="6717" y="29298"/>
                    <a:pt x="7663" y="29638"/>
                    <a:pt x="8607" y="29638"/>
                  </a:cubicBezTo>
                  <a:cubicBezTo>
                    <a:pt x="9649" y="29638"/>
                    <a:pt x="10688" y="29223"/>
                    <a:pt x="11456" y="28402"/>
                  </a:cubicBezTo>
                  <a:lnTo>
                    <a:pt x="13397" y="26331"/>
                  </a:lnTo>
                  <a:lnTo>
                    <a:pt x="14378" y="25284"/>
                  </a:lnTo>
                  <a:lnTo>
                    <a:pt x="15825" y="23738"/>
                  </a:lnTo>
                  <a:lnTo>
                    <a:pt x="22069" y="17078"/>
                  </a:lnTo>
                  <a:lnTo>
                    <a:pt x="23424" y="15630"/>
                  </a:lnTo>
                  <a:lnTo>
                    <a:pt x="25295" y="13633"/>
                  </a:lnTo>
                  <a:lnTo>
                    <a:pt x="26172" y="12696"/>
                  </a:lnTo>
                  <a:cubicBezTo>
                    <a:pt x="26727" y="12100"/>
                    <a:pt x="26991" y="11289"/>
                    <a:pt x="26887" y="10480"/>
                  </a:cubicBezTo>
                  <a:lnTo>
                    <a:pt x="26545" y="7794"/>
                  </a:lnTo>
                  <a:lnTo>
                    <a:pt x="26398" y="6643"/>
                  </a:lnTo>
                  <a:lnTo>
                    <a:pt x="30177" y="2383"/>
                  </a:lnTo>
                  <a:cubicBezTo>
                    <a:pt x="30444" y="2080"/>
                    <a:pt x="30315" y="1604"/>
                    <a:pt x="29934" y="1477"/>
                  </a:cubicBezTo>
                  <a:lnTo>
                    <a:pt x="25485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9"/>
            <p:cNvSpPr/>
            <p:nvPr/>
          </p:nvSpPr>
          <p:spPr>
            <a:xfrm>
              <a:off x="509813" y="3665400"/>
              <a:ext cx="556325" cy="542725"/>
            </a:xfrm>
            <a:custGeom>
              <a:avLst/>
              <a:gdLst/>
              <a:ahLst/>
              <a:cxnLst/>
              <a:rect l="l" t="t" r="r" b="b"/>
              <a:pathLst>
                <a:path w="22253" h="21709" extrusionOk="0">
                  <a:moveTo>
                    <a:pt x="11805" y="0"/>
                  </a:moveTo>
                  <a:lnTo>
                    <a:pt x="9765" y="2217"/>
                  </a:lnTo>
                  <a:lnTo>
                    <a:pt x="8730" y="3340"/>
                  </a:lnTo>
                  <a:lnTo>
                    <a:pt x="2726" y="9867"/>
                  </a:lnTo>
                  <a:lnTo>
                    <a:pt x="1600" y="11091"/>
                  </a:lnTo>
                  <a:lnTo>
                    <a:pt x="0" y="12828"/>
                  </a:lnTo>
                  <a:cubicBezTo>
                    <a:pt x="1931" y="14976"/>
                    <a:pt x="3950" y="17066"/>
                    <a:pt x="6161" y="18861"/>
                  </a:cubicBezTo>
                  <a:cubicBezTo>
                    <a:pt x="7486" y="19931"/>
                    <a:pt x="8875" y="20898"/>
                    <a:pt x="10355" y="21709"/>
                  </a:cubicBezTo>
                  <a:lnTo>
                    <a:pt x="11336" y="20662"/>
                  </a:lnTo>
                  <a:lnTo>
                    <a:pt x="12783" y="19116"/>
                  </a:lnTo>
                  <a:lnTo>
                    <a:pt x="19027" y="12457"/>
                  </a:lnTo>
                  <a:lnTo>
                    <a:pt x="20382" y="11008"/>
                  </a:lnTo>
                  <a:lnTo>
                    <a:pt x="22253" y="9011"/>
                  </a:lnTo>
                  <a:cubicBezTo>
                    <a:pt x="21413" y="8424"/>
                    <a:pt x="20585" y="7823"/>
                    <a:pt x="19771" y="7203"/>
                  </a:cubicBezTo>
                  <a:cubicBezTo>
                    <a:pt x="18689" y="6380"/>
                    <a:pt x="17632" y="5527"/>
                    <a:pt x="16595" y="4645"/>
                  </a:cubicBezTo>
                  <a:cubicBezTo>
                    <a:pt x="15390" y="3619"/>
                    <a:pt x="14219" y="2553"/>
                    <a:pt x="13079" y="1453"/>
                  </a:cubicBezTo>
                  <a:cubicBezTo>
                    <a:pt x="12678" y="1063"/>
                    <a:pt x="12250" y="531"/>
                    <a:pt x="1180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9"/>
            <p:cNvSpPr/>
            <p:nvPr/>
          </p:nvSpPr>
          <p:spPr>
            <a:xfrm>
              <a:off x="728063" y="3720750"/>
              <a:ext cx="291350" cy="256050"/>
            </a:xfrm>
            <a:custGeom>
              <a:avLst/>
              <a:gdLst/>
              <a:ahLst/>
              <a:cxnLst/>
              <a:rect l="l" t="t" r="r" b="b"/>
              <a:pathLst>
                <a:path w="11654" h="10242" extrusionOk="0">
                  <a:moveTo>
                    <a:pt x="1037" y="1"/>
                  </a:moveTo>
                  <a:lnTo>
                    <a:pt x="0" y="1124"/>
                  </a:lnTo>
                  <a:cubicBezTo>
                    <a:pt x="1479" y="2730"/>
                    <a:pt x="3037" y="4260"/>
                    <a:pt x="4672" y="5707"/>
                  </a:cubicBezTo>
                  <a:cubicBezTo>
                    <a:pt x="5641" y="6562"/>
                    <a:pt x="6630" y="7397"/>
                    <a:pt x="7643" y="8204"/>
                  </a:cubicBezTo>
                  <a:cubicBezTo>
                    <a:pt x="8457" y="8858"/>
                    <a:pt x="9284" y="9495"/>
                    <a:pt x="10124" y="10114"/>
                  </a:cubicBezTo>
                  <a:cubicBezTo>
                    <a:pt x="10182" y="10157"/>
                    <a:pt x="10239" y="10201"/>
                    <a:pt x="10297" y="10242"/>
                  </a:cubicBezTo>
                  <a:lnTo>
                    <a:pt x="11653" y="8794"/>
                  </a:lnTo>
                  <a:cubicBezTo>
                    <a:pt x="10764" y="8184"/>
                    <a:pt x="9881" y="7565"/>
                    <a:pt x="9016" y="6923"/>
                  </a:cubicBezTo>
                  <a:cubicBezTo>
                    <a:pt x="8365" y="6443"/>
                    <a:pt x="7726" y="5952"/>
                    <a:pt x="7099" y="5437"/>
                  </a:cubicBezTo>
                  <a:cubicBezTo>
                    <a:pt x="5532" y="4152"/>
                    <a:pt x="4018" y="2803"/>
                    <a:pt x="2532" y="1427"/>
                  </a:cubicBezTo>
                  <a:cubicBezTo>
                    <a:pt x="2028" y="958"/>
                    <a:pt x="1528" y="483"/>
                    <a:pt x="103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9"/>
            <p:cNvSpPr/>
            <p:nvPr/>
          </p:nvSpPr>
          <p:spPr>
            <a:xfrm>
              <a:off x="549788" y="3912025"/>
              <a:ext cx="279675" cy="269925"/>
            </a:xfrm>
            <a:custGeom>
              <a:avLst/>
              <a:gdLst/>
              <a:ahLst/>
              <a:cxnLst/>
              <a:rect l="l" t="t" r="r" b="b"/>
              <a:pathLst>
                <a:path w="11187" h="10797" extrusionOk="0">
                  <a:moveTo>
                    <a:pt x="1126" y="1"/>
                  </a:moveTo>
                  <a:lnTo>
                    <a:pt x="1" y="1224"/>
                  </a:lnTo>
                  <a:cubicBezTo>
                    <a:pt x="198" y="1460"/>
                    <a:pt x="398" y="1697"/>
                    <a:pt x="594" y="1928"/>
                  </a:cubicBezTo>
                  <a:cubicBezTo>
                    <a:pt x="1906" y="3476"/>
                    <a:pt x="3292" y="4956"/>
                    <a:pt x="4752" y="6365"/>
                  </a:cubicBezTo>
                  <a:cubicBezTo>
                    <a:pt x="5270" y="6863"/>
                    <a:pt x="5797" y="7366"/>
                    <a:pt x="6334" y="7862"/>
                  </a:cubicBezTo>
                  <a:cubicBezTo>
                    <a:pt x="7424" y="8875"/>
                    <a:pt x="8554" y="9873"/>
                    <a:pt x="9737" y="10797"/>
                  </a:cubicBezTo>
                  <a:lnTo>
                    <a:pt x="11186" y="9251"/>
                  </a:lnTo>
                  <a:cubicBezTo>
                    <a:pt x="10082" y="8394"/>
                    <a:pt x="8977" y="7539"/>
                    <a:pt x="7903" y="6642"/>
                  </a:cubicBezTo>
                  <a:cubicBezTo>
                    <a:pt x="7317" y="6149"/>
                    <a:pt x="6735" y="5644"/>
                    <a:pt x="6171" y="5121"/>
                  </a:cubicBezTo>
                  <a:cubicBezTo>
                    <a:pt x="4798" y="3851"/>
                    <a:pt x="3474" y="2526"/>
                    <a:pt x="2188" y="1171"/>
                  </a:cubicBezTo>
                  <a:cubicBezTo>
                    <a:pt x="1827" y="793"/>
                    <a:pt x="1476" y="400"/>
                    <a:pt x="112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9"/>
            <p:cNvSpPr/>
            <p:nvPr/>
          </p:nvSpPr>
          <p:spPr>
            <a:xfrm>
              <a:off x="1024813" y="3549850"/>
              <a:ext cx="170100" cy="126700"/>
            </a:xfrm>
            <a:custGeom>
              <a:avLst/>
              <a:gdLst/>
              <a:ahLst/>
              <a:cxnLst/>
              <a:rect l="l" t="t" r="r" b="b"/>
              <a:pathLst>
                <a:path w="6804" h="5068" extrusionOk="0">
                  <a:moveTo>
                    <a:pt x="1845" y="0"/>
                  </a:moveTo>
                  <a:lnTo>
                    <a:pt x="1" y="1871"/>
                  </a:lnTo>
                  <a:cubicBezTo>
                    <a:pt x="1014" y="2717"/>
                    <a:pt x="2774" y="4097"/>
                    <a:pt x="4156" y="5068"/>
                  </a:cubicBezTo>
                  <a:lnTo>
                    <a:pt x="6537" y="2383"/>
                  </a:lnTo>
                  <a:cubicBezTo>
                    <a:pt x="6804" y="2080"/>
                    <a:pt x="6676" y="1604"/>
                    <a:pt x="6294" y="1477"/>
                  </a:cubicBezTo>
                  <a:lnTo>
                    <a:pt x="1845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25" y="2823041"/>
            <a:ext cx="2391730" cy="16509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49"/>
          <p:cNvSpPr txBox="1">
            <a:spLocks noGrp="1"/>
          </p:cNvSpPr>
          <p:nvPr>
            <p:ph type="subTitle" idx="1"/>
          </p:nvPr>
        </p:nvSpPr>
        <p:spPr>
          <a:xfrm>
            <a:off x="3879500" y="1896825"/>
            <a:ext cx="43209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1200" dirty="0"/>
              <a:t>3. </a:t>
            </a:r>
            <a:r>
              <a:rPr lang="en-US" sz="1200" dirty="0" err="1"/>
              <a:t>Gambarlah</a:t>
            </a:r>
            <a:r>
              <a:rPr lang="en-US" sz="1200" dirty="0"/>
              <a:t> diagram </a:t>
            </a:r>
            <a:r>
              <a:rPr lang="en-US" sz="1200" dirty="0" err="1"/>
              <a:t>venn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himpunan</a:t>
            </a:r>
            <a:r>
              <a:rPr lang="en-US" sz="1200" dirty="0"/>
              <a:t> S={1, 2, 3, 4, 5, 6, 7, 8, 9},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himpunan</a:t>
            </a:r>
            <a:r>
              <a:rPr lang="en-US" sz="1200" dirty="0"/>
              <a:t> A= {1, 2, 3} </a:t>
            </a:r>
            <a:r>
              <a:rPr lang="en-US" sz="1200" dirty="0" err="1"/>
              <a:t>dan</a:t>
            </a:r>
            <a:r>
              <a:rPr lang="en-US" sz="1200" dirty="0"/>
              <a:t> B={ 1, 2, 3, 4, 5, 6}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Penyelesaian</a:t>
            </a:r>
            <a:r>
              <a:rPr lang="en-US" sz="1200" dirty="0"/>
              <a:t> </a:t>
            </a:r>
            <a:r>
              <a:rPr lang="en-US" sz="1200" dirty="0" smtClean="0"/>
              <a:t>:</a:t>
            </a:r>
          </a:p>
          <a:p>
            <a:pPr marL="0" lvl="0" indent="0" algn="l"/>
            <a:endParaRPr lang="en-US" sz="1200" dirty="0"/>
          </a:p>
          <a:p>
            <a:pPr marL="0" lvl="0" indent="0" algn="l"/>
            <a:endParaRPr lang="en-US" sz="1200" dirty="0" smtClean="0"/>
          </a:p>
          <a:p>
            <a:pPr marL="0" lvl="0" indent="0" algn="l"/>
            <a:endParaRPr lang="en-US" sz="1200" dirty="0"/>
          </a:p>
          <a:p>
            <a:pPr marL="0" lvl="0" indent="0" algn="l"/>
            <a:endParaRPr lang="en-US" sz="1200" dirty="0" smtClean="0"/>
          </a:p>
          <a:p>
            <a:pPr marL="0" lvl="0" indent="0" algn="l"/>
            <a:endParaRPr lang="en-US" sz="1200" dirty="0"/>
          </a:p>
          <a:p>
            <a:pPr marL="0" lvl="0" indent="0" algn="l"/>
            <a:endParaRPr sz="1200" dirty="0"/>
          </a:p>
        </p:txBody>
      </p:sp>
      <p:grpSp>
        <p:nvGrpSpPr>
          <p:cNvPr id="1795" name="Google Shape;1795;p49"/>
          <p:cNvGrpSpPr/>
          <p:nvPr/>
        </p:nvGrpSpPr>
        <p:grpSpPr>
          <a:xfrm>
            <a:off x="1101425" y="2898925"/>
            <a:ext cx="798175" cy="487950"/>
            <a:chOff x="10325950" y="3352200"/>
            <a:chExt cx="798175" cy="487950"/>
          </a:xfrm>
        </p:grpSpPr>
        <p:sp>
          <p:nvSpPr>
            <p:cNvPr id="1796" name="Google Shape;1796;p49"/>
            <p:cNvSpPr/>
            <p:nvPr/>
          </p:nvSpPr>
          <p:spPr>
            <a:xfrm>
              <a:off x="10325950" y="3352200"/>
              <a:ext cx="798175" cy="487950"/>
            </a:xfrm>
            <a:custGeom>
              <a:avLst/>
              <a:gdLst/>
              <a:ahLst/>
              <a:cxnLst/>
              <a:rect l="l" t="t" r="r" b="b"/>
              <a:pathLst>
                <a:path w="31927" h="19518" extrusionOk="0">
                  <a:moveTo>
                    <a:pt x="22259" y="1"/>
                  </a:moveTo>
                  <a:cubicBezTo>
                    <a:pt x="21177" y="1"/>
                    <a:pt x="20185" y="414"/>
                    <a:pt x="19210" y="823"/>
                  </a:cubicBezTo>
                  <a:cubicBezTo>
                    <a:pt x="17445" y="1567"/>
                    <a:pt x="14349" y="2735"/>
                    <a:pt x="11225" y="3940"/>
                  </a:cubicBezTo>
                  <a:cubicBezTo>
                    <a:pt x="6661" y="5698"/>
                    <a:pt x="2031" y="7535"/>
                    <a:pt x="1371" y="8232"/>
                  </a:cubicBezTo>
                  <a:cubicBezTo>
                    <a:pt x="0" y="9686"/>
                    <a:pt x="607" y="12500"/>
                    <a:pt x="1364" y="14825"/>
                  </a:cubicBezTo>
                  <a:cubicBezTo>
                    <a:pt x="1465" y="15137"/>
                    <a:pt x="1569" y="15442"/>
                    <a:pt x="1672" y="15733"/>
                  </a:cubicBezTo>
                  <a:cubicBezTo>
                    <a:pt x="1937" y="16484"/>
                    <a:pt x="2382" y="17747"/>
                    <a:pt x="2841" y="18348"/>
                  </a:cubicBezTo>
                  <a:cubicBezTo>
                    <a:pt x="3523" y="19243"/>
                    <a:pt x="4385" y="19517"/>
                    <a:pt x="5246" y="19517"/>
                  </a:cubicBezTo>
                  <a:cubicBezTo>
                    <a:pt x="5789" y="19517"/>
                    <a:pt x="6333" y="19407"/>
                    <a:pt x="6830" y="19275"/>
                  </a:cubicBezTo>
                  <a:cubicBezTo>
                    <a:pt x="9702" y="18511"/>
                    <a:pt x="12523" y="17590"/>
                    <a:pt x="15308" y="16557"/>
                  </a:cubicBezTo>
                  <a:cubicBezTo>
                    <a:pt x="19868" y="14869"/>
                    <a:pt x="24326" y="12880"/>
                    <a:pt x="28730" y="10774"/>
                  </a:cubicBezTo>
                  <a:cubicBezTo>
                    <a:pt x="29344" y="10481"/>
                    <a:pt x="29956" y="10186"/>
                    <a:pt x="30567" y="9887"/>
                  </a:cubicBezTo>
                  <a:cubicBezTo>
                    <a:pt x="31687" y="9339"/>
                    <a:pt x="31926" y="7948"/>
                    <a:pt x="31702" y="6527"/>
                  </a:cubicBezTo>
                  <a:cubicBezTo>
                    <a:pt x="31468" y="5047"/>
                    <a:pt x="30733" y="3536"/>
                    <a:pt x="29967" y="2914"/>
                  </a:cubicBezTo>
                  <a:cubicBezTo>
                    <a:pt x="28834" y="1992"/>
                    <a:pt x="27428" y="1232"/>
                    <a:pt x="26101" y="631"/>
                  </a:cubicBezTo>
                  <a:cubicBezTo>
                    <a:pt x="24973" y="122"/>
                    <a:pt x="23701" y="72"/>
                    <a:pt x="22485" y="7"/>
                  </a:cubicBezTo>
                  <a:cubicBezTo>
                    <a:pt x="22409" y="3"/>
                    <a:pt x="22334" y="1"/>
                    <a:pt x="2225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9"/>
            <p:cNvSpPr/>
            <p:nvPr/>
          </p:nvSpPr>
          <p:spPr>
            <a:xfrm>
              <a:off x="10864950" y="3360750"/>
              <a:ext cx="48300" cy="160625"/>
            </a:xfrm>
            <a:custGeom>
              <a:avLst/>
              <a:gdLst/>
              <a:ahLst/>
              <a:cxnLst/>
              <a:rect l="l" t="t" r="r" b="b"/>
              <a:pathLst>
                <a:path w="1932" h="6425" extrusionOk="0">
                  <a:moveTo>
                    <a:pt x="283" y="0"/>
                  </a:moveTo>
                  <a:cubicBezTo>
                    <a:pt x="140" y="0"/>
                    <a:pt x="0" y="110"/>
                    <a:pt x="14" y="274"/>
                  </a:cubicBezTo>
                  <a:cubicBezTo>
                    <a:pt x="98" y="1339"/>
                    <a:pt x="459" y="2352"/>
                    <a:pt x="513" y="3430"/>
                  </a:cubicBezTo>
                  <a:cubicBezTo>
                    <a:pt x="557" y="4325"/>
                    <a:pt x="287" y="5491"/>
                    <a:pt x="774" y="6277"/>
                  </a:cubicBezTo>
                  <a:cubicBezTo>
                    <a:pt x="833" y="6374"/>
                    <a:pt x="945" y="6425"/>
                    <a:pt x="1056" y="6425"/>
                  </a:cubicBezTo>
                  <a:cubicBezTo>
                    <a:pt x="1150" y="6425"/>
                    <a:pt x="1244" y="6388"/>
                    <a:pt x="1304" y="6312"/>
                  </a:cubicBezTo>
                  <a:cubicBezTo>
                    <a:pt x="1931" y="5511"/>
                    <a:pt x="1735" y="4004"/>
                    <a:pt x="1639" y="3053"/>
                  </a:cubicBezTo>
                  <a:cubicBezTo>
                    <a:pt x="1530" y="1993"/>
                    <a:pt x="1305" y="780"/>
                    <a:pt x="453" y="62"/>
                  </a:cubicBezTo>
                  <a:cubicBezTo>
                    <a:pt x="403" y="19"/>
                    <a:pt x="343" y="0"/>
                    <a:pt x="28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9"/>
            <p:cNvSpPr/>
            <p:nvPr/>
          </p:nvSpPr>
          <p:spPr>
            <a:xfrm>
              <a:off x="10360025" y="3535025"/>
              <a:ext cx="684175" cy="305125"/>
            </a:xfrm>
            <a:custGeom>
              <a:avLst/>
              <a:gdLst/>
              <a:ahLst/>
              <a:cxnLst/>
              <a:rect l="l" t="t" r="r" b="b"/>
              <a:pathLst>
                <a:path w="27367" h="12205" extrusionOk="0">
                  <a:moveTo>
                    <a:pt x="20840" y="1"/>
                  </a:moveTo>
                  <a:cubicBezTo>
                    <a:pt x="20811" y="1"/>
                    <a:pt x="20782" y="1"/>
                    <a:pt x="20753" y="2"/>
                  </a:cubicBezTo>
                  <a:cubicBezTo>
                    <a:pt x="19808" y="18"/>
                    <a:pt x="18935" y="346"/>
                    <a:pt x="18072" y="673"/>
                  </a:cubicBezTo>
                  <a:cubicBezTo>
                    <a:pt x="15961" y="1467"/>
                    <a:pt x="13852" y="2260"/>
                    <a:pt x="11741" y="3055"/>
                  </a:cubicBezTo>
                  <a:cubicBezTo>
                    <a:pt x="8624" y="4228"/>
                    <a:pt x="5511" y="5401"/>
                    <a:pt x="2397" y="6575"/>
                  </a:cubicBezTo>
                  <a:cubicBezTo>
                    <a:pt x="1694" y="6841"/>
                    <a:pt x="776" y="7067"/>
                    <a:pt x="1" y="7512"/>
                  </a:cubicBezTo>
                  <a:cubicBezTo>
                    <a:pt x="102" y="7824"/>
                    <a:pt x="206" y="8129"/>
                    <a:pt x="309" y="8420"/>
                  </a:cubicBezTo>
                  <a:cubicBezTo>
                    <a:pt x="574" y="9171"/>
                    <a:pt x="1019" y="10434"/>
                    <a:pt x="1478" y="11035"/>
                  </a:cubicBezTo>
                  <a:cubicBezTo>
                    <a:pt x="2160" y="11930"/>
                    <a:pt x="3022" y="12204"/>
                    <a:pt x="3883" y="12204"/>
                  </a:cubicBezTo>
                  <a:cubicBezTo>
                    <a:pt x="4426" y="12204"/>
                    <a:pt x="4970" y="12094"/>
                    <a:pt x="5467" y="11962"/>
                  </a:cubicBezTo>
                  <a:cubicBezTo>
                    <a:pt x="8339" y="11198"/>
                    <a:pt x="11160" y="10277"/>
                    <a:pt x="13945" y="9244"/>
                  </a:cubicBezTo>
                  <a:cubicBezTo>
                    <a:pt x="18505" y="7556"/>
                    <a:pt x="22963" y="5567"/>
                    <a:pt x="27367" y="3461"/>
                  </a:cubicBezTo>
                  <a:cubicBezTo>
                    <a:pt x="25290" y="1609"/>
                    <a:pt x="23023" y="1"/>
                    <a:pt x="2084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9" name="Google Shape;1799;p49"/>
          <p:cNvGrpSpPr/>
          <p:nvPr/>
        </p:nvGrpSpPr>
        <p:grpSpPr>
          <a:xfrm>
            <a:off x="2081488" y="3460900"/>
            <a:ext cx="973500" cy="884350"/>
            <a:chOff x="8856200" y="2191500"/>
            <a:chExt cx="973500" cy="884350"/>
          </a:xfrm>
        </p:grpSpPr>
        <p:sp>
          <p:nvSpPr>
            <p:cNvPr id="1800" name="Google Shape;1800;p49"/>
            <p:cNvSpPr/>
            <p:nvPr/>
          </p:nvSpPr>
          <p:spPr>
            <a:xfrm>
              <a:off x="8856200" y="2759200"/>
              <a:ext cx="334825" cy="316650"/>
            </a:xfrm>
            <a:custGeom>
              <a:avLst/>
              <a:gdLst/>
              <a:ahLst/>
              <a:cxnLst/>
              <a:rect l="l" t="t" r="r" b="b"/>
              <a:pathLst>
                <a:path w="13393" h="12666" extrusionOk="0">
                  <a:moveTo>
                    <a:pt x="4955" y="0"/>
                  </a:moveTo>
                  <a:cubicBezTo>
                    <a:pt x="3612" y="1237"/>
                    <a:pt x="2414" y="2338"/>
                    <a:pt x="1446" y="3227"/>
                  </a:cubicBezTo>
                  <a:cubicBezTo>
                    <a:pt x="59" y="4499"/>
                    <a:pt x="0" y="6665"/>
                    <a:pt x="1316" y="8013"/>
                  </a:cubicBezTo>
                  <a:lnTo>
                    <a:pt x="2742" y="9476"/>
                  </a:lnTo>
                  <a:lnTo>
                    <a:pt x="4870" y="11660"/>
                  </a:lnTo>
                  <a:cubicBezTo>
                    <a:pt x="5521" y="12328"/>
                    <a:pt x="6389" y="12666"/>
                    <a:pt x="7259" y="12666"/>
                  </a:cubicBezTo>
                  <a:cubicBezTo>
                    <a:pt x="8051" y="12666"/>
                    <a:pt x="8846" y="12385"/>
                    <a:pt x="9481" y="11819"/>
                  </a:cubicBezTo>
                  <a:lnTo>
                    <a:pt x="13393" y="8325"/>
                  </a:lnTo>
                  <a:cubicBezTo>
                    <a:pt x="12753" y="7889"/>
                    <a:pt x="12168" y="7275"/>
                    <a:pt x="11643" y="6825"/>
                  </a:cubicBezTo>
                  <a:cubicBezTo>
                    <a:pt x="10979" y="6259"/>
                    <a:pt x="10338" y="5665"/>
                    <a:pt x="9710" y="5059"/>
                  </a:cubicBezTo>
                  <a:cubicBezTo>
                    <a:pt x="9561" y="4918"/>
                    <a:pt x="9416" y="4776"/>
                    <a:pt x="9268" y="4633"/>
                  </a:cubicBezTo>
                  <a:cubicBezTo>
                    <a:pt x="7750" y="3162"/>
                    <a:pt x="6322" y="1608"/>
                    <a:pt x="495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9"/>
            <p:cNvSpPr/>
            <p:nvPr/>
          </p:nvSpPr>
          <p:spPr>
            <a:xfrm>
              <a:off x="8980050" y="2194350"/>
              <a:ext cx="846625" cy="772975"/>
            </a:xfrm>
            <a:custGeom>
              <a:avLst/>
              <a:gdLst/>
              <a:ahLst/>
              <a:cxnLst/>
              <a:rect l="l" t="t" r="r" b="b"/>
              <a:pathLst>
                <a:path w="33865" h="30919" extrusionOk="0">
                  <a:moveTo>
                    <a:pt x="32398" y="0"/>
                  </a:moveTo>
                  <a:cubicBezTo>
                    <a:pt x="32363" y="0"/>
                    <a:pt x="32327" y="2"/>
                    <a:pt x="32291" y="5"/>
                  </a:cubicBezTo>
                  <a:cubicBezTo>
                    <a:pt x="32214" y="11"/>
                    <a:pt x="32138" y="24"/>
                    <a:pt x="32066" y="46"/>
                  </a:cubicBezTo>
                  <a:lnTo>
                    <a:pt x="32042" y="52"/>
                  </a:lnTo>
                  <a:lnTo>
                    <a:pt x="26291" y="1743"/>
                  </a:lnTo>
                  <a:lnTo>
                    <a:pt x="20312" y="3502"/>
                  </a:lnTo>
                  <a:lnTo>
                    <a:pt x="20244" y="3520"/>
                  </a:lnTo>
                  <a:cubicBezTo>
                    <a:pt x="17485" y="6379"/>
                    <a:pt x="9213" y="14088"/>
                    <a:pt x="2677" y="20124"/>
                  </a:cubicBezTo>
                  <a:cubicBezTo>
                    <a:pt x="2285" y="20486"/>
                    <a:pt x="1899" y="20842"/>
                    <a:pt x="1519" y="21193"/>
                  </a:cubicBezTo>
                  <a:cubicBezTo>
                    <a:pt x="1399" y="21306"/>
                    <a:pt x="1276" y="21417"/>
                    <a:pt x="1156" y="21529"/>
                  </a:cubicBezTo>
                  <a:cubicBezTo>
                    <a:pt x="761" y="21894"/>
                    <a:pt x="373" y="22250"/>
                    <a:pt x="1" y="22594"/>
                  </a:cubicBezTo>
                  <a:cubicBezTo>
                    <a:pt x="1368" y="24202"/>
                    <a:pt x="2796" y="25756"/>
                    <a:pt x="4314" y="27227"/>
                  </a:cubicBezTo>
                  <a:cubicBezTo>
                    <a:pt x="4462" y="27370"/>
                    <a:pt x="4607" y="27512"/>
                    <a:pt x="4756" y="27653"/>
                  </a:cubicBezTo>
                  <a:cubicBezTo>
                    <a:pt x="5384" y="28259"/>
                    <a:pt x="6025" y="28853"/>
                    <a:pt x="6689" y="29419"/>
                  </a:cubicBezTo>
                  <a:cubicBezTo>
                    <a:pt x="7214" y="29869"/>
                    <a:pt x="7799" y="30483"/>
                    <a:pt x="8439" y="30919"/>
                  </a:cubicBezTo>
                  <a:lnTo>
                    <a:pt x="9448" y="30017"/>
                  </a:lnTo>
                  <a:lnTo>
                    <a:pt x="9981" y="29543"/>
                  </a:lnTo>
                  <a:lnTo>
                    <a:pt x="10990" y="28641"/>
                  </a:lnTo>
                  <a:lnTo>
                    <a:pt x="29132" y="12444"/>
                  </a:lnTo>
                  <a:lnTo>
                    <a:pt x="29399" y="11801"/>
                  </a:lnTo>
                  <a:lnTo>
                    <a:pt x="31692" y="6204"/>
                  </a:lnTo>
                  <a:lnTo>
                    <a:pt x="33502" y="1791"/>
                  </a:lnTo>
                  <a:lnTo>
                    <a:pt x="33537" y="1710"/>
                  </a:lnTo>
                  <a:cubicBezTo>
                    <a:pt x="33541" y="1699"/>
                    <a:pt x="33546" y="1686"/>
                    <a:pt x="33550" y="1675"/>
                  </a:cubicBezTo>
                  <a:cubicBezTo>
                    <a:pt x="33864" y="840"/>
                    <a:pt x="33223" y="0"/>
                    <a:pt x="32398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9"/>
            <p:cNvSpPr/>
            <p:nvPr/>
          </p:nvSpPr>
          <p:spPr>
            <a:xfrm>
              <a:off x="9487825" y="2194975"/>
              <a:ext cx="338550" cy="294425"/>
            </a:xfrm>
            <a:custGeom>
              <a:avLst/>
              <a:gdLst/>
              <a:ahLst/>
              <a:cxnLst/>
              <a:rect l="l" t="t" r="r" b="b"/>
              <a:pathLst>
                <a:path w="13542" h="11777" extrusionOk="0">
                  <a:moveTo>
                    <a:pt x="12007" y="0"/>
                  </a:moveTo>
                  <a:cubicBezTo>
                    <a:pt x="11993" y="0"/>
                    <a:pt x="11980" y="1"/>
                    <a:pt x="11966" y="1"/>
                  </a:cubicBezTo>
                  <a:cubicBezTo>
                    <a:pt x="11855" y="6"/>
                    <a:pt x="11744" y="24"/>
                    <a:pt x="11637" y="55"/>
                  </a:cubicBezTo>
                  <a:lnTo>
                    <a:pt x="5980" y="1716"/>
                  </a:lnTo>
                  <a:lnTo>
                    <a:pt x="1" y="3475"/>
                  </a:lnTo>
                  <a:cubicBezTo>
                    <a:pt x="473" y="3605"/>
                    <a:pt x="915" y="3838"/>
                    <a:pt x="1277" y="4169"/>
                  </a:cubicBezTo>
                  <a:cubicBezTo>
                    <a:pt x="1994" y="4833"/>
                    <a:pt x="2347" y="5898"/>
                    <a:pt x="2072" y="6838"/>
                  </a:cubicBezTo>
                  <a:lnTo>
                    <a:pt x="2074" y="6838"/>
                  </a:lnTo>
                  <a:cubicBezTo>
                    <a:pt x="2095" y="6835"/>
                    <a:pt x="2113" y="6832"/>
                    <a:pt x="2136" y="6829"/>
                  </a:cubicBezTo>
                  <a:cubicBezTo>
                    <a:pt x="2158" y="6825"/>
                    <a:pt x="2181" y="6820"/>
                    <a:pt x="2205" y="6817"/>
                  </a:cubicBezTo>
                  <a:cubicBezTo>
                    <a:pt x="2338" y="6796"/>
                    <a:pt x="2474" y="6784"/>
                    <a:pt x="2608" y="6782"/>
                  </a:cubicBezTo>
                  <a:cubicBezTo>
                    <a:pt x="2622" y="6782"/>
                    <a:pt x="2637" y="6782"/>
                    <a:pt x="2651" y="6782"/>
                  </a:cubicBezTo>
                  <a:cubicBezTo>
                    <a:pt x="2689" y="6782"/>
                    <a:pt x="2727" y="6783"/>
                    <a:pt x="2766" y="6785"/>
                  </a:cubicBezTo>
                  <a:cubicBezTo>
                    <a:pt x="2824" y="6785"/>
                    <a:pt x="2883" y="6788"/>
                    <a:pt x="2940" y="6794"/>
                  </a:cubicBezTo>
                  <a:cubicBezTo>
                    <a:pt x="2988" y="6798"/>
                    <a:pt x="3035" y="6802"/>
                    <a:pt x="3083" y="6810"/>
                  </a:cubicBezTo>
                  <a:cubicBezTo>
                    <a:pt x="3151" y="6816"/>
                    <a:pt x="3217" y="6828"/>
                    <a:pt x="3284" y="6843"/>
                  </a:cubicBezTo>
                  <a:cubicBezTo>
                    <a:pt x="3325" y="6849"/>
                    <a:pt x="3365" y="6856"/>
                    <a:pt x="3405" y="6868"/>
                  </a:cubicBezTo>
                  <a:cubicBezTo>
                    <a:pt x="3534" y="6896"/>
                    <a:pt x="3662" y="6932"/>
                    <a:pt x="3786" y="6979"/>
                  </a:cubicBezTo>
                  <a:cubicBezTo>
                    <a:pt x="3842" y="6998"/>
                    <a:pt x="3895" y="7019"/>
                    <a:pt x="3948" y="7042"/>
                  </a:cubicBezTo>
                  <a:cubicBezTo>
                    <a:pt x="4002" y="7062"/>
                    <a:pt x="4056" y="7086"/>
                    <a:pt x="4108" y="7113"/>
                  </a:cubicBezTo>
                  <a:cubicBezTo>
                    <a:pt x="4159" y="7138"/>
                    <a:pt x="4212" y="7164"/>
                    <a:pt x="4263" y="7191"/>
                  </a:cubicBezTo>
                  <a:cubicBezTo>
                    <a:pt x="4266" y="7194"/>
                    <a:pt x="4269" y="7194"/>
                    <a:pt x="4272" y="7196"/>
                  </a:cubicBezTo>
                  <a:cubicBezTo>
                    <a:pt x="4587" y="7369"/>
                    <a:pt x="4871" y="7596"/>
                    <a:pt x="5111" y="7863"/>
                  </a:cubicBezTo>
                  <a:cubicBezTo>
                    <a:pt x="5248" y="8015"/>
                    <a:pt x="5369" y="8182"/>
                    <a:pt x="5470" y="8359"/>
                  </a:cubicBezTo>
                  <a:cubicBezTo>
                    <a:pt x="5497" y="8403"/>
                    <a:pt x="5521" y="8448"/>
                    <a:pt x="5544" y="8493"/>
                  </a:cubicBezTo>
                  <a:cubicBezTo>
                    <a:pt x="5565" y="8529"/>
                    <a:pt x="5585" y="8569"/>
                    <a:pt x="5601" y="8608"/>
                  </a:cubicBezTo>
                  <a:cubicBezTo>
                    <a:pt x="5619" y="8647"/>
                    <a:pt x="5637" y="8685"/>
                    <a:pt x="5655" y="8726"/>
                  </a:cubicBezTo>
                  <a:cubicBezTo>
                    <a:pt x="5681" y="8787"/>
                    <a:pt x="5707" y="8852"/>
                    <a:pt x="5731" y="8917"/>
                  </a:cubicBezTo>
                  <a:cubicBezTo>
                    <a:pt x="5754" y="8981"/>
                    <a:pt x="5775" y="9047"/>
                    <a:pt x="5793" y="9112"/>
                  </a:cubicBezTo>
                  <a:cubicBezTo>
                    <a:pt x="5812" y="9178"/>
                    <a:pt x="5830" y="9245"/>
                    <a:pt x="5844" y="9311"/>
                  </a:cubicBezTo>
                  <a:cubicBezTo>
                    <a:pt x="5858" y="9377"/>
                    <a:pt x="5871" y="9447"/>
                    <a:pt x="5883" y="9513"/>
                  </a:cubicBezTo>
                  <a:cubicBezTo>
                    <a:pt x="5894" y="9579"/>
                    <a:pt x="5904" y="9647"/>
                    <a:pt x="5909" y="9717"/>
                  </a:cubicBezTo>
                  <a:cubicBezTo>
                    <a:pt x="5913" y="9762"/>
                    <a:pt x="5916" y="9804"/>
                    <a:pt x="5918" y="9850"/>
                  </a:cubicBezTo>
                  <a:cubicBezTo>
                    <a:pt x="5922" y="9887"/>
                    <a:pt x="5924" y="9926"/>
                    <a:pt x="5922" y="9964"/>
                  </a:cubicBezTo>
                  <a:lnTo>
                    <a:pt x="5922" y="9979"/>
                  </a:lnTo>
                  <a:cubicBezTo>
                    <a:pt x="5925" y="10037"/>
                    <a:pt x="5924" y="10094"/>
                    <a:pt x="5922" y="10150"/>
                  </a:cubicBezTo>
                  <a:cubicBezTo>
                    <a:pt x="5921" y="10180"/>
                    <a:pt x="5919" y="10210"/>
                    <a:pt x="5916" y="10239"/>
                  </a:cubicBezTo>
                  <a:cubicBezTo>
                    <a:pt x="5915" y="10287"/>
                    <a:pt x="5912" y="10335"/>
                    <a:pt x="5904" y="10382"/>
                  </a:cubicBezTo>
                  <a:cubicBezTo>
                    <a:pt x="5907" y="10385"/>
                    <a:pt x="5907" y="10390"/>
                    <a:pt x="5904" y="10391"/>
                  </a:cubicBezTo>
                  <a:cubicBezTo>
                    <a:pt x="5898" y="10451"/>
                    <a:pt x="5891" y="10512"/>
                    <a:pt x="5880" y="10572"/>
                  </a:cubicBezTo>
                  <a:cubicBezTo>
                    <a:pt x="5877" y="10595"/>
                    <a:pt x="5873" y="10616"/>
                    <a:pt x="5870" y="10637"/>
                  </a:cubicBezTo>
                  <a:cubicBezTo>
                    <a:pt x="5859" y="10682"/>
                    <a:pt x="5850" y="10729"/>
                    <a:pt x="5839" y="10774"/>
                  </a:cubicBezTo>
                  <a:cubicBezTo>
                    <a:pt x="5836" y="10794"/>
                    <a:pt x="5832" y="10812"/>
                    <a:pt x="5826" y="10830"/>
                  </a:cubicBezTo>
                  <a:cubicBezTo>
                    <a:pt x="5817" y="10866"/>
                    <a:pt x="5806" y="10901"/>
                    <a:pt x="5794" y="10939"/>
                  </a:cubicBezTo>
                  <a:cubicBezTo>
                    <a:pt x="5788" y="10958"/>
                    <a:pt x="5782" y="10978"/>
                    <a:pt x="5778" y="10998"/>
                  </a:cubicBezTo>
                  <a:lnTo>
                    <a:pt x="5779" y="10999"/>
                  </a:lnTo>
                  <a:cubicBezTo>
                    <a:pt x="6071" y="10925"/>
                    <a:pt x="6372" y="10889"/>
                    <a:pt x="6674" y="10889"/>
                  </a:cubicBezTo>
                  <a:cubicBezTo>
                    <a:pt x="7348" y="10889"/>
                    <a:pt x="8023" y="11071"/>
                    <a:pt x="8602" y="11420"/>
                  </a:cubicBezTo>
                  <a:cubicBezTo>
                    <a:pt x="8772" y="11526"/>
                    <a:pt x="8934" y="11645"/>
                    <a:pt x="9086" y="11776"/>
                  </a:cubicBezTo>
                  <a:lnTo>
                    <a:pt x="11379" y="6179"/>
                  </a:lnTo>
                  <a:lnTo>
                    <a:pt x="13190" y="1766"/>
                  </a:lnTo>
                  <a:cubicBezTo>
                    <a:pt x="13542" y="894"/>
                    <a:pt x="12874" y="0"/>
                    <a:pt x="12007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9"/>
            <p:cNvSpPr/>
            <p:nvPr/>
          </p:nvSpPr>
          <p:spPr>
            <a:xfrm>
              <a:off x="9637275" y="2191500"/>
              <a:ext cx="192425" cy="158000"/>
            </a:xfrm>
            <a:custGeom>
              <a:avLst/>
              <a:gdLst/>
              <a:ahLst/>
              <a:cxnLst/>
              <a:rect l="l" t="t" r="r" b="b"/>
              <a:pathLst>
                <a:path w="7697" h="6320" extrusionOk="0">
                  <a:moveTo>
                    <a:pt x="6466" y="0"/>
                  </a:moveTo>
                  <a:cubicBezTo>
                    <a:pt x="6370" y="0"/>
                    <a:pt x="6270" y="14"/>
                    <a:pt x="6169" y="43"/>
                  </a:cubicBezTo>
                  <a:lnTo>
                    <a:pt x="6015" y="89"/>
                  </a:lnTo>
                  <a:lnTo>
                    <a:pt x="5774" y="160"/>
                  </a:lnTo>
                  <a:lnTo>
                    <a:pt x="5751" y="166"/>
                  </a:lnTo>
                  <a:lnTo>
                    <a:pt x="5658" y="194"/>
                  </a:lnTo>
                  <a:lnTo>
                    <a:pt x="0" y="1855"/>
                  </a:lnTo>
                  <a:cubicBezTo>
                    <a:pt x="709" y="2628"/>
                    <a:pt x="1507" y="3492"/>
                    <a:pt x="1654" y="3623"/>
                  </a:cubicBezTo>
                  <a:cubicBezTo>
                    <a:pt x="2084" y="4004"/>
                    <a:pt x="2526" y="4367"/>
                    <a:pt x="2980" y="4714"/>
                  </a:cubicBezTo>
                  <a:cubicBezTo>
                    <a:pt x="3659" y="5230"/>
                    <a:pt x="4366" y="5705"/>
                    <a:pt x="5101" y="6140"/>
                  </a:cubicBezTo>
                  <a:cubicBezTo>
                    <a:pt x="5199" y="6199"/>
                    <a:pt x="5300" y="6258"/>
                    <a:pt x="5400" y="6319"/>
                  </a:cubicBezTo>
                  <a:lnTo>
                    <a:pt x="7212" y="1905"/>
                  </a:lnTo>
                  <a:lnTo>
                    <a:pt x="7258" y="1787"/>
                  </a:lnTo>
                  <a:lnTo>
                    <a:pt x="7409" y="1419"/>
                  </a:lnTo>
                  <a:cubicBezTo>
                    <a:pt x="7697" y="718"/>
                    <a:pt x="7162" y="0"/>
                    <a:pt x="646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9"/>
            <p:cNvSpPr/>
            <p:nvPr/>
          </p:nvSpPr>
          <p:spPr>
            <a:xfrm>
              <a:off x="9104100" y="2364475"/>
              <a:ext cx="536450" cy="499050"/>
            </a:xfrm>
            <a:custGeom>
              <a:avLst/>
              <a:gdLst/>
              <a:ahLst/>
              <a:cxnLst/>
              <a:rect l="l" t="t" r="r" b="b"/>
              <a:pathLst>
                <a:path w="21458" h="19962" extrusionOk="0">
                  <a:moveTo>
                    <a:pt x="18017" y="1"/>
                  </a:moveTo>
                  <a:cubicBezTo>
                    <a:pt x="17839" y="1"/>
                    <a:pt x="17662" y="16"/>
                    <a:pt x="17486" y="46"/>
                  </a:cubicBezTo>
                  <a:lnTo>
                    <a:pt x="17405" y="129"/>
                  </a:lnTo>
                  <a:lnTo>
                    <a:pt x="1" y="16593"/>
                  </a:lnTo>
                  <a:lnTo>
                    <a:pt x="3471" y="19962"/>
                  </a:lnTo>
                  <a:lnTo>
                    <a:pt x="21077" y="4242"/>
                  </a:lnTo>
                  <a:lnTo>
                    <a:pt x="21148" y="4153"/>
                  </a:lnTo>
                  <a:cubicBezTo>
                    <a:pt x="21457" y="3103"/>
                    <a:pt x="21188" y="1902"/>
                    <a:pt x="20460" y="1083"/>
                  </a:cubicBezTo>
                  <a:cubicBezTo>
                    <a:pt x="19848" y="397"/>
                    <a:pt x="18932" y="1"/>
                    <a:pt x="1801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9"/>
            <p:cNvSpPr/>
            <p:nvPr/>
          </p:nvSpPr>
          <p:spPr>
            <a:xfrm>
              <a:off x="9017975" y="2697450"/>
              <a:ext cx="236825" cy="235475"/>
            </a:xfrm>
            <a:custGeom>
              <a:avLst/>
              <a:gdLst/>
              <a:ahLst/>
              <a:cxnLst/>
              <a:rect l="l" t="t" r="r" b="b"/>
              <a:pathLst>
                <a:path w="9473" h="9419" extrusionOk="0">
                  <a:moveTo>
                    <a:pt x="1159" y="0"/>
                  </a:moveTo>
                  <a:cubicBezTo>
                    <a:pt x="766" y="362"/>
                    <a:pt x="380" y="718"/>
                    <a:pt x="0" y="1069"/>
                  </a:cubicBezTo>
                  <a:cubicBezTo>
                    <a:pt x="1379" y="2686"/>
                    <a:pt x="2817" y="4247"/>
                    <a:pt x="4337" y="5727"/>
                  </a:cubicBezTo>
                  <a:cubicBezTo>
                    <a:pt x="4523" y="5907"/>
                    <a:pt x="4710" y="6086"/>
                    <a:pt x="4897" y="6264"/>
                  </a:cubicBezTo>
                  <a:cubicBezTo>
                    <a:pt x="5489" y="6830"/>
                    <a:pt x="6092" y="7387"/>
                    <a:pt x="6714" y="7919"/>
                  </a:cubicBezTo>
                  <a:cubicBezTo>
                    <a:pt x="7240" y="8367"/>
                    <a:pt x="7825" y="8981"/>
                    <a:pt x="8464" y="9419"/>
                  </a:cubicBezTo>
                  <a:lnTo>
                    <a:pt x="9473" y="8517"/>
                  </a:lnTo>
                  <a:cubicBezTo>
                    <a:pt x="9001" y="7980"/>
                    <a:pt x="8373" y="7524"/>
                    <a:pt x="7889" y="7058"/>
                  </a:cubicBezTo>
                  <a:cubicBezTo>
                    <a:pt x="7658" y="6836"/>
                    <a:pt x="7427" y="6614"/>
                    <a:pt x="7196" y="6393"/>
                  </a:cubicBezTo>
                  <a:cubicBezTo>
                    <a:pt x="6828" y="6034"/>
                    <a:pt x="6459" y="5677"/>
                    <a:pt x="6094" y="5314"/>
                  </a:cubicBezTo>
                  <a:cubicBezTo>
                    <a:pt x="5848" y="5072"/>
                    <a:pt x="5605" y="4831"/>
                    <a:pt x="5365" y="4587"/>
                  </a:cubicBezTo>
                  <a:cubicBezTo>
                    <a:pt x="4832" y="4048"/>
                    <a:pt x="4307" y="3502"/>
                    <a:pt x="3791" y="2948"/>
                  </a:cubicBezTo>
                  <a:cubicBezTo>
                    <a:pt x="2888" y="1987"/>
                    <a:pt x="2010" y="1005"/>
                    <a:pt x="1159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9"/>
            <p:cNvSpPr/>
            <p:nvPr/>
          </p:nvSpPr>
          <p:spPr>
            <a:xfrm>
              <a:off x="8980050" y="2732550"/>
              <a:ext cx="236175" cy="234750"/>
            </a:xfrm>
            <a:custGeom>
              <a:avLst/>
              <a:gdLst/>
              <a:ahLst/>
              <a:cxnLst/>
              <a:rect l="l" t="t" r="r" b="b"/>
              <a:pathLst>
                <a:path w="9447" h="9390" extrusionOk="0">
                  <a:moveTo>
                    <a:pt x="1155" y="1"/>
                  </a:moveTo>
                  <a:cubicBezTo>
                    <a:pt x="761" y="366"/>
                    <a:pt x="373" y="721"/>
                    <a:pt x="1" y="1066"/>
                  </a:cubicBezTo>
                  <a:cubicBezTo>
                    <a:pt x="1368" y="2674"/>
                    <a:pt x="2796" y="4228"/>
                    <a:pt x="4314" y="5699"/>
                  </a:cubicBezTo>
                  <a:cubicBezTo>
                    <a:pt x="4462" y="5841"/>
                    <a:pt x="4607" y="5984"/>
                    <a:pt x="4756" y="6125"/>
                  </a:cubicBezTo>
                  <a:cubicBezTo>
                    <a:pt x="5384" y="6730"/>
                    <a:pt x="6025" y="7325"/>
                    <a:pt x="6689" y="7891"/>
                  </a:cubicBezTo>
                  <a:cubicBezTo>
                    <a:pt x="7214" y="8339"/>
                    <a:pt x="7799" y="8953"/>
                    <a:pt x="8439" y="9389"/>
                  </a:cubicBezTo>
                  <a:lnTo>
                    <a:pt x="9447" y="8489"/>
                  </a:lnTo>
                  <a:cubicBezTo>
                    <a:pt x="8974" y="7953"/>
                    <a:pt x="8347" y="7497"/>
                    <a:pt x="7865" y="7031"/>
                  </a:cubicBezTo>
                  <a:cubicBezTo>
                    <a:pt x="7233" y="6422"/>
                    <a:pt x="6601" y="5814"/>
                    <a:pt x="5978" y="5198"/>
                  </a:cubicBezTo>
                  <a:cubicBezTo>
                    <a:pt x="5762" y="4987"/>
                    <a:pt x="5550" y="4773"/>
                    <a:pt x="5340" y="4559"/>
                  </a:cubicBezTo>
                  <a:cubicBezTo>
                    <a:pt x="3890" y="3086"/>
                    <a:pt x="2492" y="1571"/>
                    <a:pt x="1155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" name="Google Shape;1807;p49"/>
          <p:cNvGrpSpPr/>
          <p:nvPr/>
        </p:nvGrpSpPr>
        <p:grpSpPr>
          <a:xfrm rot="-3473654">
            <a:off x="1341763" y="933376"/>
            <a:ext cx="1807420" cy="1567157"/>
            <a:chOff x="3500150" y="3578275"/>
            <a:chExt cx="1157925" cy="1004000"/>
          </a:xfrm>
        </p:grpSpPr>
        <p:sp>
          <p:nvSpPr>
            <p:cNvPr id="1808" name="Google Shape;1808;p49"/>
            <p:cNvSpPr/>
            <p:nvPr/>
          </p:nvSpPr>
          <p:spPr>
            <a:xfrm>
              <a:off x="3500150" y="3587725"/>
              <a:ext cx="1157925" cy="994550"/>
            </a:xfrm>
            <a:custGeom>
              <a:avLst/>
              <a:gdLst/>
              <a:ahLst/>
              <a:cxnLst/>
              <a:rect l="l" t="t" r="r" b="b"/>
              <a:pathLst>
                <a:path w="46317" h="39782" extrusionOk="0">
                  <a:moveTo>
                    <a:pt x="11589" y="1"/>
                  </a:moveTo>
                  <a:cubicBezTo>
                    <a:pt x="11514" y="1"/>
                    <a:pt x="11443" y="38"/>
                    <a:pt x="11403" y="102"/>
                  </a:cubicBezTo>
                  <a:cubicBezTo>
                    <a:pt x="10568" y="1408"/>
                    <a:pt x="3745" y="12118"/>
                    <a:pt x="76" y="18645"/>
                  </a:cubicBezTo>
                  <a:cubicBezTo>
                    <a:pt x="1" y="18778"/>
                    <a:pt x="81" y="18946"/>
                    <a:pt x="233" y="18968"/>
                  </a:cubicBezTo>
                  <a:cubicBezTo>
                    <a:pt x="2060" y="19246"/>
                    <a:pt x="11414" y="21049"/>
                    <a:pt x="17418" y="29557"/>
                  </a:cubicBezTo>
                  <a:cubicBezTo>
                    <a:pt x="17457" y="29610"/>
                    <a:pt x="17515" y="29643"/>
                    <a:pt x="17581" y="29649"/>
                  </a:cubicBezTo>
                  <a:cubicBezTo>
                    <a:pt x="18562" y="29714"/>
                    <a:pt x="26518" y="30533"/>
                    <a:pt x="34942" y="39710"/>
                  </a:cubicBezTo>
                  <a:cubicBezTo>
                    <a:pt x="34985" y="39758"/>
                    <a:pt x="35045" y="39782"/>
                    <a:pt x="35104" y="39782"/>
                  </a:cubicBezTo>
                  <a:cubicBezTo>
                    <a:pt x="35174" y="39782"/>
                    <a:pt x="35244" y="39748"/>
                    <a:pt x="35287" y="39684"/>
                  </a:cubicBezTo>
                  <a:cubicBezTo>
                    <a:pt x="36553" y="37743"/>
                    <a:pt x="45218" y="24448"/>
                    <a:pt x="46285" y="21698"/>
                  </a:cubicBezTo>
                  <a:cubicBezTo>
                    <a:pt x="46316" y="21618"/>
                    <a:pt x="46296" y="21525"/>
                    <a:pt x="46234" y="21464"/>
                  </a:cubicBezTo>
                  <a:cubicBezTo>
                    <a:pt x="45790" y="21033"/>
                    <a:pt x="43678" y="19187"/>
                    <a:pt x="36210" y="15058"/>
                  </a:cubicBezTo>
                  <a:lnTo>
                    <a:pt x="36197" y="15049"/>
                  </a:lnTo>
                  <a:lnTo>
                    <a:pt x="15498" y="1589"/>
                  </a:lnTo>
                  <a:cubicBezTo>
                    <a:pt x="15498" y="1589"/>
                    <a:pt x="14193" y="633"/>
                    <a:pt x="11640" y="7"/>
                  </a:cubicBezTo>
                  <a:cubicBezTo>
                    <a:pt x="11623" y="3"/>
                    <a:pt x="11606" y="1"/>
                    <a:pt x="1158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9"/>
            <p:cNvSpPr/>
            <p:nvPr/>
          </p:nvSpPr>
          <p:spPr>
            <a:xfrm>
              <a:off x="3579825" y="3578275"/>
              <a:ext cx="1072725" cy="939675"/>
            </a:xfrm>
            <a:custGeom>
              <a:avLst/>
              <a:gdLst/>
              <a:ahLst/>
              <a:cxnLst/>
              <a:rect l="l" t="t" r="r" b="b"/>
              <a:pathLst>
                <a:path w="42909" h="37587" extrusionOk="0">
                  <a:moveTo>
                    <a:pt x="11651" y="1"/>
                  </a:moveTo>
                  <a:cubicBezTo>
                    <a:pt x="11558" y="1"/>
                    <a:pt x="11469" y="49"/>
                    <a:pt x="11419" y="129"/>
                  </a:cubicBezTo>
                  <a:lnTo>
                    <a:pt x="108" y="18071"/>
                  </a:lnTo>
                  <a:cubicBezTo>
                    <a:pt x="0" y="18241"/>
                    <a:pt x="106" y="18465"/>
                    <a:pt x="306" y="18487"/>
                  </a:cubicBezTo>
                  <a:cubicBezTo>
                    <a:pt x="7825" y="19394"/>
                    <a:pt x="14880" y="27194"/>
                    <a:pt x="15594" y="28007"/>
                  </a:cubicBezTo>
                  <a:cubicBezTo>
                    <a:pt x="15635" y="28051"/>
                    <a:pt x="15687" y="28082"/>
                    <a:pt x="15746" y="28093"/>
                  </a:cubicBezTo>
                  <a:cubicBezTo>
                    <a:pt x="17434" y="28420"/>
                    <a:pt x="19088" y="28916"/>
                    <a:pt x="20681" y="29570"/>
                  </a:cubicBezTo>
                  <a:cubicBezTo>
                    <a:pt x="26885" y="32104"/>
                    <a:pt x="30441" y="36312"/>
                    <a:pt x="31342" y="37480"/>
                  </a:cubicBezTo>
                  <a:cubicBezTo>
                    <a:pt x="31397" y="37551"/>
                    <a:pt x="31478" y="37586"/>
                    <a:pt x="31560" y="37586"/>
                  </a:cubicBezTo>
                  <a:cubicBezTo>
                    <a:pt x="31647" y="37586"/>
                    <a:pt x="31734" y="37545"/>
                    <a:pt x="31788" y="37464"/>
                  </a:cubicBezTo>
                  <a:cubicBezTo>
                    <a:pt x="38289" y="27615"/>
                    <a:pt x="42302" y="20335"/>
                    <a:pt x="42863" y="19301"/>
                  </a:cubicBezTo>
                  <a:cubicBezTo>
                    <a:pt x="42906" y="19222"/>
                    <a:pt x="42908" y="19125"/>
                    <a:pt x="42866" y="19045"/>
                  </a:cubicBezTo>
                  <a:cubicBezTo>
                    <a:pt x="42791" y="18891"/>
                    <a:pt x="42713" y="18741"/>
                    <a:pt x="42631" y="18593"/>
                  </a:cubicBezTo>
                  <a:cubicBezTo>
                    <a:pt x="38096" y="10064"/>
                    <a:pt x="29886" y="9445"/>
                    <a:pt x="27613" y="9445"/>
                  </a:cubicBezTo>
                  <a:cubicBezTo>
                    <a:pt x="27430" y="9445"/>
                    <a:pt x="27286" y="9449"/>
                    <a:pt x="27185" y="9453"/>
                  </a:cubicBezTo>
                  <a:cubicBezTo>
                    <a:pt x="27182" y="9454"/>
                    <a:pt x="27178" y="9454"/>
                    <a:pt x="27175" y="9454"/>
                  </a:cubicBezTo>
                  <a:cubicBezTo>
                    <a:pt x="27073" y="9454"/>
                    <a:pt x="26980" y="9396"/>
                    <a:pt x="26934" y="9305"/>
                  </a:cubicBezTo>
                  <a:cubicBezTo>
                    <a:pt x="22487" y="920"/>
                    <a:pt x="13016" y="80"/>
                    <a:pt x="11666" y="1"/>
                  </a:cubicBezTo>
                  <a:cubicBezTo>
                    <a:pt x="11661" y="1"/>
                    <a:pt x="11656" y="1"/>
                    <a:pt x="11651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9"/>
            <p:cNvSpPr/>
            <p:nvPr/>
          </p:nvSpPr>
          <p:spPr>
            <a:xfrm>
              <a:off x="3967275" y="3817975"/>
              <a:ext cx="286125" cy="448600"/>
            </a:xfrm>
            <a:custGeom>
              <a:avLst/>
              <a:gdLst/>
              <a:ahLst/>
              <a:cxnLst/>
              <a:rect l="l" t="t" r="r" b="b"/>
              <a:pathLst>
                <a:path w="11445" h="17944" extrusionOk="0">
                  <a:moveTo>
                    <a:pt x="11011" y="0"/>
                  </a:moveTo>
                  <a:cubicBezTo>
                    <a:pt x="10918" y="0"/>
                    <a:pt x="10825" y="45"/>
                    <a:pt x="10764" y="152"/>
                  </a:cubicBezTo>
                  <a:cubicBezTo>
                    <a:pt x="7402" y="6029"/>
                    <a:pt x="3866" y="11803"/>
                    <a:pt x="157" y="17471"/>
                  </a:cubicBezTo>
                  <a:cubicBezTo>
                    <a:pt x="0" y="17710"/>
                    <a:pt x="220" y="17943"/>
                    <a:pt x="442" y="17943"/>
                  </a:cubicBezTo>
                  <a:cubicBezTo>
                    <a:pt x="537" y="17943"/>
                    <a:pt x="631" y="17901"/>
                    <a:pt x="697" y="17800"/>
                  </a:cubicBezTo>
                  <a:cubicBezTo>
                    <a:pt x="4403" y="12134"/>
                    <a:pt x="7939" y="6361"/>
                    <a:pt x="11303" y="481"/>
                  </a:cubicBezTo>
                  <a:cubicBezTo>
                    <a:pt x="11444" y="235"/>
                    <a:pt x="11225" y="0"/>
                    <a:pt x="1101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1" name="Google Shape;1811;p49"/>
          <p:cNvGrpSpPr/>
          <p:nvPr/>
        </p:nvGrpSpPr>
        <p:grpSpPr>
          <a:xfrm>
            <a:off x="8291279" y="765348"/>
            <a:ext cx="275229" cy="351227"/>
            <a:chOff x="6472041" y="1958998"/>
            <a:chExt cx="275229" cy="351227"/>
          </a:xfrm>
        </p:grpSpPr>
        <p:cxnSp>
          <p:nvCxnSpPr>
            <p:cNvPr id="1812" name="Google Shape;1812;p49"/>
            <p:cNvCxnSpPr/>
            <p:nvPr/>
          </p:nvCxnSpPr>
          <p:spPr>
            <a:xfrm rot="10800000" flipH="1">
              <a:off x="6569950" y="2135925"/>
              <a:ext cx="38100" cy="174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3" name="Google Shape;1813;p49"/>
            <p:cNvSpPr/>
            <p:nvPr/>
          </p:nvSpPr>
          <p:spPr>
            <a:xfrm>
              <a:off x="6472041" y="1958998"/>
              <a:ext cx="275229" cy="273273"/>
            </a:xfrm>
            <a:custGeom>
              <a:avLst/>
              <a:gdLst/>
              <a:ahLst/>
              <a:cxnLst/>
              <a:rect l="l" t="t" r="r" b="b"/>
              <a:pathLst>
                <a:path w="7880" h="7824" extrusionOk="0">
                  <a:moveTo>
                    <a:pt x="4058" y="0"/>
                  </a:moveTo>
                  <a:cubicBezTo>
                    <a:pt x="3618" y="0"/>
                    <a:pt x="3187" y="55"/>
                    <a:pt x="2834" y="212"/>
                  </a:cubicBezTo>
                  <a:cubicBezTo>
                    <a:pt x="1891" y="631"/>
                    <a:pt x="2290" y="1638"/>
                    <a:pt x="2759" y="2265"/>
                  </a:cubicBezTo>
                  <a:cubicBezTo>
                    <a:pt x="2804" y="2284"/>
                    <a:pt x="2840" y="2325"/>
                    <a:pt x="2835" y="2378"/>
                  </a:cubicBezTo>
                  <a:cubicBezTo>
                    <a:pt x="2749" y="3336"/>
                    <a:pt x="2469" y="4339"/>
                    <a:pt x="2171" y="5251"/>
                  </a:cubicBezTo>
                  <a:cubicBezTo>
                    <a:pt x="2148" y="5322"/>
                    <a:pt x="2079" y="5394"/>
                    <a:pt x="1999" y="5394"/>
                  </a:cubicBezTo>
                  <a:cubicBezTo>
                    <a:pt x="1994" y="5394"/>
                    <a:pt x="1989" y="5394"/>
                    <a:pt x="1983" y="5393"/>
                  </a:cubicBezTo>
                  <a:cubicBezTo>
                    <a:pt x="1942" y="5389"/>
                    <a:pt x="1901" y="5387"/>
                    <a:pt x="1861" y="5387"/>
                  </a:cubicBezTo>
                  <a:cubicBezTo>
                    <a:pt x="840" y="5387"/>
                    <a:pt x="0" y="6772"/>
                    <a:pt x="1303" y="7179"/>
                  </a:cubicBezTo>
                  <a:cubicBezTo>
                    <a:pt x="1841" y="7347"/>
                    <a:pt x="2424" y="7421"/>
                    <a:pt x="2986" y="7512"/>
                  </a:cubicBezTo>
                  <a:cubicBezTo>
                    <a:pt x="3076" y="7527"/>
                    <a:pt x="3165" y="7543"/>
                    <a:pt x="3254" y="7559"/>
                  </a:cubicBezTo>
                  <a:cubicBezTo>
                    <a:pt x="3334" y="7573"/>
                    <a:pt x="3415" y="7589"/>
                    <a:pt x="3497" y="7605"/>
                  </a:cubicBezTo>
                  <a:cubicBezTo>
                    <a:pt x="3967" y="7701"/>
                    <a:pt x="4476" y="7823"/>
                    <a:pt x="4964" y="7823"/>
                  </a:cubicBezTo>
                  <a:cubicBezTo>
                    <a:pt x="5196" y="7823"/>
                    <a:pt x="5422" y="7796"/>
                    <a:pt x="5638" y="7725"/>
                  </a:cubicBezTo>
                  <a:cubicBezTo>
                    <a:pt x="6055" y="7589"/>
                    <a:pt x="6521" y="7217"/>
                    <a:pt x="6494" y="6729"/>
                  </a:cubicBezTo>
                  <a:cubicBezTo>
                    <a:pt x="6469" y="6257"/>
                    <a:pt x="6036" y="5918"/>
                    <a:pt x="5594" y="5918"/>
                  </a:cubicBezTo>
                  <a:cubicBezTo>
                    <a:pt x="5558" y="5918"/>
                    <a:pt x="5521" y="5920"/>
                    <a:pt x="5485" y="5925"/>
                  </a:cubicBezTo>
                  <a:cubicBezTo>
                    <a:pt x="5475" y="5926"/>
                    <a:pt x="5466" y="5927"/>
                    <a:pt x="5457" y="5927"/>
                  </a:cubicBezTo>
                  <a:cubicBezTo>
                    <a:pt x="5273" y="5927"/>
                    <a:pt x="5232" y="5670"/>
                    <a:pt x="5354" y="5559"/>
                  </a:cubicBezTo>
                  <a:cubicBezTo>
                    <a:pt x="5601" y="4669"/>
                    <a:pt x="5847" y="3779"/>
                    <a:pt x="6093" y="2888"/>
                  </a:cubicBezTo>
                  <a:cubicBezTo>
                    <a:pt x="6114" y="2809"/>
                    <a:pt x="6197" y="2732"/>
                    <a:pt x="6284" y="2732"/>
                  </a:cubicBezTo>
                  <a:cubicBezTo>
                    <a:pt x="6289" y="2732"/>
                    <a:pt x="6294" y="2732"/>
                    <a:pt x="6300" y="2733"/>
                  </a:cubicBezTo>
                  <a:cubicBezTo>
                    <a:pt x="6434" y="2746"/>
                    <a:pt x="6579" y="2759"/>
                    <a:pt x="6724" y="2759"/>
                  </a:cubicBezTo>
                  <a:cubicBezTo>
                    <a:pt x="7040" y="2759"/>
                    <a:pt x="7357" y="2699"/>
                    <a:pt x="7571" y="2458"/>
                  </a:cubicBezTo>
                  <a:cubicBezTo>
                    <a:pt x="7880" y="2108"/>
                    <a:pt x="7819" y="1540"/>
                    <a:pt x="7589" y="1170"/>
                  </a:cubicBezTo>
                  <a:cubicBezTo>
                    <a:pt x="7164" y="485"/>
                    <a:pt x="6233" y="267"/>
                    <a:pt x="5495" y="142"/>
                  </a:cubicBezTo>
                  <a:cubicBezTo>
                    <a:pt x="5073" y="71"/>
                    <a:pt x="4560" y="0"/>
                    <a:pt x="4058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604" y="2652034"/>
            <a:ext cx="2816851" cy="19337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8"/>
          <p:cNvSpPr txBox="1">
            <a:spLocks noGrp="1"/>
          </p:cNvSpPr>
          <p:nvPr>
            <p:ph type="title"/>
          </p:nvPr>
        </p:nvSpPr>
        <p:spPr>
          <a:xfrm>
            <a:off x="2185950" y="1601850"/>
            <a:ext cx="4772100" cy="14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smtClean="0"/>
              <a:t>THANK YOU</a:t>
            </a:r>
            <a:endParaRPr sz="8000" dirty="0"/>
          </a:p>
        </p:txBody>
      </p:sp>
      <p:grpSp>
        <p:nvGrpSpPr>
          <p:cNvPr id="1377" name="Google Shape;1377;p38"/>
          <p:cNvGrpSpPr/>
          <p:nvPr/>
        </p:nvGrpSpPr>
        <p:grpSpPr>
          <a:xfrm>
            <a:off x="7130213" y="1662438"/>
            <a:ext cx="978550" cy="840000"/>
            <a:chOff x="3856138" y="919713"/>
            <a:chExt cx="978550" cy="840000"/>
          </a:xfrm>
        </p:grpSpPr>
        <p:sp>
          <p:nvSpPr>
            <p:cNvPr id="1378" name="Google Shape;1378;p38"/>
            <p:cNvSpPr/>
            <p:nvPr/>
          </p:nvSpPr>
          <p:spPr>
            <a:xfrm>
              <a:off x="4000663" y="1741913"/>
              <a:ext cx="425" cy="325"/>
            </a:xfrm>
            <a:custGeom>
              <a:avLst/>
              <a:gdLst/>
              <a:ahLst/>
              <a:cxnLst/>
              <a:rect l="l" t="t" r="r" b="b"/>
              <a:pathLst>
                <a:path w="17" h="13" extrusionOk="0">
                  <a:moveTo>
                    <a:pt x="8" y="1"/>
                  </a:moveTo>
                  <a:cubicBezTo>
                    <a:pt x="7" y="1"/>
                    <a:pt x="6" y="1"/>
                    <a:pt x="5" y="2"/>
                  </a:cubicBezTo>
                  <a:cubicBezTo>
                    <a:pt x="1" y="6"/>
                    <a:pt x="4" y="12"/>
                    <a:pt x="8" y="12"/>
                  </a:cubicBezTo>
                  <a:cubicBezTo>
                    <a:pt x="9" y="12"/>
                    <a:pt x="10" y="12"/>
                    <a:pt x="11" y="11"/>
                  </a:cubicBezTo>
                  <a:cubicBezTo>
                    <a:pt x="16" y="7"/>
                    <a:pt x="12" y="1"/>
                    <a:pt x="8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3856138" y="919713"/>
              <a:ext cx="978550" cy="840000"/>
            </a:xfrm>
            <a:custGeom>
              <a:avLst/>
              <a:gdLst/>
              <a:ahLst/>
              <a:cxnLst/>
              <a:rect l="l" t="t" r="r" b="b"/>
              <a:pathLst>
                <a:path w="39142" h="33600" extrusionOk="0">
                  <a:moveTo>
                    <a:pt x="20051" y="6941"/>
                  </a:moveTo>
                  <a:cubicBezTo>
                    <a:pt x="22119" y="6941"/>
                    <a:pt x="24355" y="7533"/>
                    <a:pt x="26638" y="9116"/>
                  </a:cubicBezTo>
                  <a:cubicBezTo>
                    <a:pt x="26638" y="9116"/>
                    <a:pt x="35326" y="14955"/>
                    <a:pt x="30366" y="24849"/>
                  </a:cubicBezTo>
                  <a:cubicBezTo>
                    <a:pt x="30237" y="25108"/>
                    <a:pt x="29968" y="25249"/>
                    <a:pt x="29675" y="25249"/>
                  </a:cubicBezTo>
                  <a:cubicBezTo>
                    <a:pt x="29495" y="25249"/>
                    <a:pt x="29305" y="25196"/>
                    <a:pt x="29133" y="25084"/>
                  </a:cubicBezTo>
                  <a:lnTo>
                    <a:pt x="10180" y="12745"/>
                  </a:lnTo>
                  <a:cubicBezTo>
                    <a:pt x="9694" y="12428"/>
                    <a:pt x="9585" y="11803"/>
                    <a:pt x="9953" y="11459"/>
                  </a:cubicBezTo>
                  <a:cubicBezTo>
                    <a:pt x="11466" y="10043"/>
                    <a:pt x="15318" y="6941"/>
                    <a:pt x="20051" y="6941"/>
                  </a:cubicBezTo>
                  <a:close/>
                  <a:moveTo>
                    <a:pt x="20499" y="1"/>
                  </a:moveTo>
                  <a:cubicBezTo>
                    <a:pt x="20254" y="1"/>
                    <a:pt x="20010" y="6"/>
                    <a:pt x="19766" y="16"/>
                  </a:cubicBezTo>
                  <a:cubicBezTo>
                    <a:pt x="19464" y="28"/>
                    <a:pt x="19164" y="48"/>
                    <a:pt x="18864" y="75"/>
                  </a:cubicBezTo>
                  <a:cubicBezTo>
                    <a:pt x="17779" y="175"/>
                    <a:pt x="16703" y="362"/>
                    <a:pt x="15649" y="635"/>
                  </a:cubicBezTo>
                  <a:cubicBezTo>
                    <a:pt x="15368" y="706"/>
                    <a:pt x="15090" y="783"/>
                    <a:pt x="14816" y="866"/>
                  </a:cubicBezTo>
                  <a:cubicBezTo>
                    <a:pt x="13868" y="1148"/>
                    <a:pt x="12939" y="1486"/>
                    <a:pt x="12034" y="1879"/>
                  </a:cubicBezTo>
                  <a:cubicBezTo>
                    <a:pt x="11723" y="2014"/>
                    <a:pt x="11415" y="2152"/>
                    <a:pt x="11112" y="2294"/>
                  </a:cubicBezTo>
                  <a:cubicBezTo>
                    <a:pt x="10165" y="2744"/>
                    <a:pt x="9255" y="3239"/>
                    <a:pt x="8393" y="3755"/>
                  </a:cubicBezTo>
                  <a:cubicBezTo>
                    <a:pt x="8116" y="3922"/>
                    <a:pt x="7841" y="4090"/>
                    <a:pt x="7574" y="4261"/>
                  </a:cubicBezTo>
                  <a:cubicBezTo>
                    <a:pt x="6658" y="4845"/>
                    <a:pt x="5800" y="5449"/>
                    <a:pt x="5011" y="6046"/>
                  </a:cubicBezTo>
                  <a:cubicBezTo>
                    <a:pt x="4765" y="6233"/>
                    <a:pt x="4524" y="6420"/>
                    <a:pt x="4291" y="6606"/>
                  </a:cubicBezTo>
                  <a:cubicBezTo>
                    <a:pt x="3308" y="7383"/>
                    <a:pt x="2449" y="8136"/>
                    <a:pt x="1734" y="8797"/>
                  </a:cubicBezTo>
                  <a:cubicBezTo>
                    <a:pt x="1550" y="8969"/>
                    <a:pt x="1375" y="9134"/>
                    <a:pt x="1211" y="9294"/>
                  </a:cubicBezTo>
                  <a:cubicBezTo>
                    <a:pt x="1016" y="9480"/>
                    <a:pt x="835" y="9656"/>
                    <a:pt x="671" y="9822"/>
                  </a:cubicBezTo>
                  <a:cubicBezTo>
                    <a:pt x="1" y="10486"/>
                    <a:pt x="76" y="11575"/>
                    <a:pt x="799" y="12149"/>
                  </a:cubicBezTo>
                  <a:cubicBezTo>
                    <a:pt x="837" y="12179"/>
                    <a:pt x="876" y="12208"/>
                    <a:pt x="918" y="12233"/>
                  </a:cubicBezTo>
                  <a:lnTo>
                    <a:pt x="33347" y="33347"/>
                  </a:lnTo>
                  <a:cubicBezTo>
                    <a:pt x="33546" y="33478"/>
                    <a:pt x="33774" y="33561"/>
                    <a:pt x="34012" y="33588"/>
                  </a:cubicBezTo>
                  <a:cubicBezTo>
                    <a:pt x="34074" y="33596"/>
                    <a:pt x="34135" y="33599"/>
                    <a:pt x="34196" y="33599"/>
                  </a:cubicBezTo>
                  <a:cubicBezTo>
                    <a:pt x="34774" y="33599"/>
                    <a:pt x="35312" y="33277"/>
                    <a:pt x="35583" y="32754"/>
                  </a:cubicBezTo>
                  <a:cubicBezTo>
                    <a:pt x="35880" y="32182"/>
                    <a:pt x="36154" y="31621"/>
                    <a:pt x="36408" y="31067"/>
                  </a:cubicBezTo>
                  <a:cubicBezTo>
                    <a:pt x="36550" y="30761"/>
                    <a:pt x="36684" y="30455"/>
                    <a:pt x="36812" y="30153"/>
                  </a:cubicBezTo>
                  <a:cubicBezTo>
                    <a:pt x="37607" y="28287"/>
                    <a:pt x="38167" y="26516"/>
                    <a:pt x="38530" y="24841"/>
                  </a:cubicBezTo>
                  <a:cubicBezTo>
                    <a:pt x="38592" y="24558"/>
                    <a:pt x="38648" y="24278"/>
                    <a:pt x="38699" y="24001"/>
                  </a:cubicBezTo>
                  <a:cubicBezTo>
                    <a:pt x="39045" y="22118"/>
                    <a:pt x="39141" y="20360"/>
                    <a:pt x="39054" y="18731"/>
                  </a:cubicBezTo>
                  <a:cubicBezTo>
                    <a:pt x="39039" y="18405"/>
                    <a:pt x="39013" y="18082"/>
                    <a:pt x="38982" y="17766"/>
                  </a:cubicBezTo>
                  <a:cubicBezTo>
                    <a:pt x="38847" y="16421"/>
                    <a:pt x="38577" y="15095"/>
                    <a:pt x="38176" y="13805"/>
                  </a:cubicBezTo>
                  <a:cubicBezTo>
                    <a:pt x="38079" y="13491"/>
                    <a:pt x="37974" y="13184"/>
                    <a:pt x="37864" y="12885"/>
                  </a:cubicBezTo>
                  <a:cubicBezTo>
                    <a:pt x="37375" y="11545"/>
                    <a:pt x="36746" y="10261"/>
                    <a:pt x="35988" y="9053"/>
                  </a:cubicBezTo>
                  <a:cubicBezTo>
                    <a:pt x="35863" y="8849"/>
                    <a:pt x="35736" y="8653"/>
                    <a:pt x="35608" y="8463"/>
                  </a:cubicBezTo>
                  <a:cubicBezTo>
                    <a:pt x="34791" y="7244"/>
                    <a:pt x="33852" y="6113"/>
                    <a:pt x="32807" y="5082"/>
                  </a:cubicBezTo>
                  <a:cubicBezTo>
                    <a:pt x="32576" y="4856"/>
                    <a:pt x="32357" y="4651"/>
                    <a:pt x="32156" y="4468"/>
                  </a:cubicBezTo>
                  <a:cubicBezTo>
                    <a:pt x="31348" y="3740"/>
                    <a:pt x="30805" y="3373"/>
                    <a:pt x="30805" y="3373"/>
                  </a:cubicBezTo>
                  <a:cubicBezTo>
                    <a:pt x="30094" y="2874"/>
                    <a:pt x="29352" y="2421"/>
                    <a:pt x="28582" y="2017"/>
                  </a:cubicBezTo>
                  <a:cubicBezTo>
                    <a:pt x="28352" y="1894"/>
                    <a:pt x="28121" y="1780"/>
                    <a:pt x="27888" y="1671"/>
                  </a:cubicBezTo>
                  <a:cubicBezTo>
                    <a:pt x="26700" y="1105"/>
                    <a:pt x="25450" y="678"/>
                    <a:pt x="24166" y="396"/>
                  </a:cubicBezTo>
                  <a:cubicBezTo>
                    <a:pt x="23818" y="318"/>
                    <a:pt x="23471" y="254"/>
                    <a:pt x="23126" y="200"/>
                  </a:cubicBezTo>
                  <a:cubicBezTo>
                    <a:pt x="22256" y="67"/>
                    <a:pt x="21377" y="1"/>
                    <a:pt x="2049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3886388" y="1139613"/>
              <a:ext cx="61725" cy="57275"/>
            </a:xfrm>
            <a:custGeom>
              <a:avLst/>
              <a:gdLst/>
              <a:ahLst/>
              <a:cxnLst/>
              <a:rect l="l" t="t" r="r" b="b"/>
              <a:pathLst>
                <a:path w="2469" h="2291" extrusionOk="0">
                  <a:moveTo>
                    <a:pt x="524" y="1"/>
                  </a:moveTo>
                  <a:cubicBezTo>
                    <a:pt x="340" y="174"/>
                    <a:pt x="165" y="338"/>
                    <a:pt x="1" y="498"/>
                  </a:cubicBezTo>
                  <a:cubicBezTo>
                    <a:pt x="177" y="741"/>
                    <a:pt x="369" y="974"/>
                    <a:pt x="572" y="1195"/>
                  </a:cubicBezTo>
                  <a:cubicBezTo>
                    <a:pt x="776" y="1419"/>
                    <a:pt x="983" y="1669"/>
                    <a:pt x="1217" y="1880"/>
                  </a:cubicBezTo>
                  <a:cubicBezTo>
                    <a:pt x="1410" y="2051"/>
                    <a:pt x="1619" y="2194"/>
                    <a:pt x="1859" y="2273"/>
                  </a:cubicBezTo>
                  <a:cubicBezTo>
                    <a:pt x="1898" y="2285"/>
                    <a:pt x="1936" y="2291"/>
                    <a:pt x="1974" y="2291"/>
                  </a:cubicBezTo>
                  <a:cubicBezTo>
                    <a:pt x="2247" y="2291"/>
                    <a:pt x="2468" y="1986"/>
                    <a:pt x="2332" y="1720"/>
                  </a:cubicBezTo>
                  <a:cubicBezTo>
                    <a:pt x="2241" y="1551"/>
                    <a:pt x="2123" y="1399"/>
                    <a:pt x="1983" y="1268"/>
                  </a:cubicBezTo>
                  <a:cubicBezTo>
                    <a:pt x="1722" y="1007"/>
                    <a:pt x="1399" y="793"/>
                    <a:pt x="1131" y="551"/>
                  </a:cubicBezTo>
                  <a:cubicBezTo>
                    <a:pt x="930" y="369"/>
                    <a:pt x="729" y="182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8"/>
            <p:cNvSpPr/>
            <p:nvPr/>
          </p:nvSpPr>
          <p:spPr>
            <a:xfrm>
              <a:off x="3963363" y="1070863"/>
              <a:ext cx="51550" cy="58175"/>
            </a:xfrm>
            <a:custGeom>
              <a:avLst/>
              <a:gdLst/>
              <a:ahLst/>
              <a:cxnLst/>
              <a:rect l="l" t="t" r="r" b="b"/>
              <a:pathLst>
                <a:path w="2062" h="2327" extrusionOk="0">
                  <a:moveTo>
                    <a:pt x="722" y="0"/>
                  </a:moveTo>
                  <a:cubicBezTo>
                    <a:pt x="476" y="187"/>
                    <a:pt x="235" y="374"/>
                    <a:pt x="1" y="560"/>
                  </a:cubicBezTo>
                  <a:cubicBezTo>
                    <a:pt x="7" y="566"/>
                    <a:pt x="11" y="575"/>
                    <a:pt x="16" y="583"/>
                  </a:cubicBezTo>
                  <a:cubicBezTo>
                    <a:pt x="386" y="1133"/>
                    <a:pt x="748" y="1697"/>
                    <a:pt x="1200" y="2185"/>
                  </a:cubicBezTo>
                  <a:cubicBezTo>
                    <a:pt x="1230" y="2219"/>
                    <a:pt x="1265" y="2247"/>
                    <a:pt x="1306" y="2269"/>
                  </a:cubicBezTo>
                  <a:cubicBezTo>
                    <a:pt x="1374" y="2309"/>
                    <a:pt x="1449" y="2326"/>
                    <a:pt x="1523" y="2326"/>
                  </a:cubicBezTo>
                  <a:cubicBezTo>
                    <a:pt x="1794" y="2326"/>
                    <a:pt x="2062" y="2090"/>
                    <a:pt x="1997" y="1805"/>
                  </a:cubicBezTo>
                  <a:cubicBezTo>
                    <a:pt x="1988" y="1761"/>
                    <a:pt x="1971" y="1717"/>
                    <a:pt x="1947" y="1678"/>
                  </a:cubicBezTo>
                  <a:cubicBezTo>
                    <a:pt x="1617" y="1102"/>
                    <a:pt x="1193" y="583"/>
                    <a:pt x="776" y="67"/>
                  </a:cubicBezTo>
                  <a:cubicBezTo>
                    <a:pt x="758" y="44"/>
                    <a:pt x="742" y="23"/>
                    <a:pt x="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8"/>
            <p:cNvSpPr/>
            <p:nvPr/>
          </p:nvSpPr>
          <p:spPr>
            <a:xfrm>
              <a:off x="4045488" y="1013613"/>
              <a:ext cx="50225" cy="57525"/>
            </a:xfrm>
            <a:custGeom>
              <a:avLst/>
              <a:gdLst/>
              <a:ahLst/>
              <a:cxnLst/>
              <a:rect l="l" t="t" r="r" b="b"/>
              <a:pathLst>
                <a:path w="2009" h="2301" extrusionOk="0">
                  <a:moveTo>
                    <a:pt x="819" y="0"/>
                  </a:moveTo>
                  <a:cubicBezTo>
                    <a:pt x="542" y="168"/>
                    <a:pt x="267" y="335"/>
                    <a:pt x="0" y="507"/>
                  </a:cubicBezTo>
                  <a:cubicBezTo>
                    <a:pt x="62" y="595"/>
                    <a:pt x="121" y="681"/>
                    <a:pt x="180" y="770"/>
                  </a:cubicBezTo>
                  <a:cubicBezTo>
                    <a:pt x="528" y="1290"/>
                    <a:pt x="844" y="1893"/>
                    <a:pt x="1372" y="2243"/>
                  </a:cubicBezTo>
                  <a:cubicBezTo>
                    <a:pt x="1432" y="2283"/>
                    <a:pt x="1499" y="2301"/>
                    <a:pt x="1565" y="2301"/>
                  </a:cubicBezTo>
                  <a:cubicBezTo>
                    <a:pt x="1790" y="2301"/>
                    <a:pt x="2009" y="2098"/>
                    <a:pt x="1945" y="1851"/>
                  </a:cubicBezTo>
                  <a:cubicBezTo>
                    <a:pt x="1786" y="1240"/>
                    <a:pt x="1332" y="741"/>
                    <a:pt x="976" y="231"/>
                  </a:cubicBezTo>
                  <a:cubicBezTo>
                    <a:pt x="924" y="157"/>
                    <a:pt x="871" y="79"/>
                    <a:pt x="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8"/>
            <p:cNvSpPr/>
            <p:nvPr/>
          </p:nvSpPr>
          <p:spPr>
            <a:xfrm>
              <a:off x="4133938" y="966713"/>
              <a:ext cx="46850" cy="65050"/>
            </a:xfrm>
            <a:custGeom>
              <a:avLst/>
              <a:gdLst/>
              <a:ahLst/>
              <a:cxnLst/>
              <a:rect l="l" t="t" r="r" b="b"/>
              <a:pathLst>
                <a:path w="1874" h="2602" extrusionOk="0">
                  <a:moveTo>
                    <a:pt x="922" y="1"/>
                  </a:moveTo>
                  <a:cubicBezTo>
                    <a:pt x="610" y="134"/>
                    <a:pt x="302" y="272"/>
                    <a:pt x="0" y="416"/>
                  </a:cubicBezTo>
                  <a:cubicBezTo>
                    <a:pt x="362" y="1107"/>
                    <a:pt x="631" y="1906"/>
                    <a:pt x="1129" y="2471"/>
                  </a:cubicBezTo>
                  <a:cubicBezTo>
                    <a:pt x="1169" y="2517"/>
                    <a:pt x="1221" y="2553"/>
                    <a:pt x="1279" y="2575"/>
                  </a:cubicBezTo>
                  <a:cubicBezTo>
                    <a:pt x="1325" y="2593"/>
                    <a:pt x="1373" y="2602"/>
                    <a:pt x="1421" y="2602"/>
                  </a:cubicBezTo>
                  <a:cubicBezTo>
                    <a:pt x="1586" y="2602"/>
                    <a:pt x="1749" y="2500"/>
                    <a:pt x="1807" y="2336"/>
                  </a:cubicBezTo>
                  <a:cubicBezTo>
                    <a:pt x="1819" y="2302"/>
                    <a:pt x="1827" y="2264"/>
                    <a:pt x="1829" y="2226"/>
                  </a:cubicBezTo>
                  <a:cubicBezTo>
                    <a:pt x="1874" y="1440"/>
                    <a:pt x="1367" y="656"/>
                    <a:pt x="940" y="28"/>
                  </a:cubicBezTo>
                  <a:cubicBezTo>
                    <a:pt x="934" y="19"/>
                    <a:pt x="928" y="10"/>
                    <a:pt x="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8"/>
            <p:cNvSpPr/>
            <p:nvPr/>
          </p:nvSpPr>
          <p:spPr>
            <a:xfrm>
              <a:off x="4226513" y="935563"/>
              <a:ext cx="44575" cy="66550"/>
            </a:xfrm>
            <a:custGeom>
              <a:avLst/>
              <a:gdLst/>
              <a:ahLst/>
              <a:cxnLst/>
              <a:rect l="l" t="t" r="r" b="b"/>
              <a:pathLst>
                <a:path w="1783" h="2662" extrusionOk="0">
                  <a:moveTo>
                    <a:pt x="834" y="1"/>
                  </a:moveTo>
                  <a:cubicBezTo>
                    <a:pt x="553" y="72"/>
                    <a:pt x="275" y="149"/>
                    <a:pt x="1" y="233"/>
                  </a:cubicBezTo>
                  <a:cubicBezTo>
                    <a:pt x="48" y="387"/>
                    <a:pt x="100" y="532"/>
                    <a:pt x="143" y="658"/>
                  </a:cubicBezTo>
                  <a:cubicBezTo>
                    <a:pt x="361" y="1309"/>
                    <a:pt x="628" y="1894"/>
                    <a:pt x="1031" y="2445"/>
                  </a:cubicBezTo>
                  <a:cubicBezTo>
                    <a:pt x="1043" y="2466"/>
                    <a:pt x="1058" y="2484"/>
                    <a:pt x="1072" y="2504"/>
                  </a:cubicBezTo>
                  <a:cubicBezTo>
                    <a:pt x="1156" y="2615"/>
                    <a:pt x="1256" y="2662"/>
                    <a:pt x="1354" y="2662"/>
                  </a:cubicBezTo>
                  <a:cubicBezTo>
                    <a:pt x="1559" y="2662"/>
                    <a:pt x="1755" y="2460"/>
                    <a:pt x="1776" y="2230"/>
                  </a:cubicBezTo>
                  <a:cubicBezTo>
                    <a:pt x="1783" y="2166"/>
                    <a:pt x="1775" y="2102"/>
                    <a:pt x="1754" y="2042"/>
                  </a:cubicBezTo>
                  <a:cubicBezTo>
                    <a:pt x="1520" y="1395"/>
                    <a:pt x="1203" y="797"/>
                    <a:pt x="912" y="174"/>
                  </a:cubicBezTo>
                  <a:cubicBezTo>
                    <a:pt x="886" y="120"/>
                    <a:pt x="861" y="63"/>
                    <a:pt x="8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8"/>
            <p:cNvSpPr/>
            <p:nvPr/>
          </p:nvSpPr>
          <p:spPr>
            <a:xfrm>
              <a:off x="4327763" y="920113"/>
              <a:ext cx="34325" cy="79550"/>
            </a:xfrm>
            <a:custGeom>
              <a:avLst/>
              <a:gdLst/>
              <a:ahLst/>
              <a:cxnLst/>
              <a:rect l="l" t="t" r="r" b="b"/>
              <a:pathLst>
                <a:path w="1373" h="3182" extrusionOk="0">
                  <a:moveTo>
                    <a:pt x="901" y="0"/>
                  </a:moveTo>
                  <a:cubicBezTo>
                    <a:pt x="599" y="12"/>
                    <a:pt x="299" y="32"/>
                    <a:pt x="0" y="59"/>
                  </a:cubicBezTo>
                  <a:cubicBezTo>
                    <a:pt x="29" y="846"/>
                    <a:pt x="139" y="1648"/>
                    <a:pt x="349" y="2393"/>
                  </a:cubicBezTo>
                  <a:cubicBezTo>
                    <a:pt x="391" y="2548"/>
                    <a:pt x="438" y="2698"/>
                    <a:pt x="489" y="2847"/>
                  </a:cubicBezTo>
                  <a:cubicBezTo>
                    <a:pt x="563" y="3061"/>
                    <a:pt x="781" y="3182"/>
                    <a:pt x="982" y="3182"/>
                  </a:cubicBezTo>
                  <a:cubicBezTo>
                    <a:pt x="1186" y="3182"/>
                    <a:pt x="1372" y="3056"/>
                    <a:pt x="1368" y="2776"/>
                  </a:cubicBezTo>
                  <a:cubicBezTo>
                    <a:pt x="1367" y="2636"/>
                    <a:pt x="1361" y="2494"/>
                    <a:pt x="1352" y="2352"/>
                  </a:cubicBezTo>
                  <a:cubicBezTo>
                    <a:pt x="1301" y="1563"/>
                    <a:pt x="1139" y="762"/>
                    <a:pt x="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8"/>
            <p:cNvSpPr/>
            <p:nvPr/>
          </p:nvSpPr>
          <p:spPr>
            <a:xfrm>
              <a:off x="4426263" y="924713"/>
              <a:ext cx="34050" cy="75550"/>
            </a:xfrm>
            <a:custGeom>
              <a:avLst/>
              <a:gdLst/>
              <a:ahLst/>
              <a:cxnLst/>
              <a:rect l="l" t="t" r="r" b="b"/>
              <a:pathLst>
                <a:path w="1362" h="3022" extrusionOk="0">
                  <a:moveTo>
                    <a:pt x="321" y="0"/>
                  </a:moveTo>
                  <a:cubicBezTo>
                    <a:pt x="287" y="187"/>
                    <a:pt x="259" y="377"/>
                    <a:pt x="224" y="563"/>
                  </a:cubicBezTo>
                  <a:cubicBezTo>
                    <a:pt x="118" y="1160"/>
                    <a:pt x="1" y="1771"/>
                    <a:pt x="10" y="2381"/>
                  </a:cubicBezTo>
                  <a:cubicBezTo>
                    <a:pt x="10" y="2456"/>
                    <a:pt x="13" y="2533"/>
                    <a:pt x="17" y="2610"/>
                  </a:cubicBezTo>
                  <a:cubicBezTo>
                    <a:pt x="32" y="2831"/>
                    <a:pt x="244" y="3022"/>
                    <a:pt x="446" y="3022"/>
                  </a:cubicBezTo>
                  <a:cubicBezTo>
                    <a:pt x="553" y="3022"/>
                    <a:pt x="657" y="2969"/>
                    <a:pt x="728" y="2839"/>
                  </a:cubicBezTo>
                  <a:cubicBezTo>
                    <a:pt x="781" y="2744"/>
                    <a:pt x="827" y="2646"/>
                    <a:pt x="871" y="2550"/>
                  </a:cubicBezTo>
                  <a:cubicBezTo>
                    <a:pt x="1114" y="2001"/>
                    <a:pt x="1226" y="1409"/>
                    <a:pt x="1300" y="810"/>
                  </a:cubicBezTo>
                  <a:cubicBezTo>
                    <a:pt x="1324" y="607"/>
                    <a:pt x="1349" y="401"/>
                    <a:pt x="1361" y="196"/>
                  </a:cubicBezTo>
                  <a:cubicBezTo>
                    <a:pt x="1015" y="118"/>
                    <a:pt x="666" y="54"/>
                    <a:pt x="3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8"/>
            <p:cNvSpPr/>
            <p:nvPr/>
          </p:nvSpPr>
          <p:spPr>
            <a:xfrm>
              <a:off x="4524263" y="961438"/>
              <a:ext cx="46450" cy="80475"/>
            </a:xfrm>
            <a:custGeom>
              <a:avLst/>
              <a:gdLst/>
              <a:ahLst/>
              <a:cxnLst/>
              <a:rect l="l" t="t" r="r" b="b"/>
              <a:pathLst>
                <a:path w="1858" h="3219" extrusionOk="0">
                  <a:moveTo>
                    <a:pt x="1163" y="1"/>
                  </a:moveTo>
                  <a:cubicBezTo>
                    <a:pt x="770" y="690"/>
                    <a:pt x="408" y="1404"/>
                    <a:pt x="187" y="2158"/>
                  </a:cubicBezTo>
                  <a:cubicBezTo>
                    <a:pt x="134" y="2333"/>
                    <a:pt x="91" y="2511"/>
                    <a:pt x="55" y="2691"/>
                  </a:cubicBezTo>
                  <a:cubicBezTo>
                    <a:pt x="0" y="2967"/>
                    <a:pt x="235" y="3218"/>
                    <a:pt x="469" y="3218"/>
                  </a:cubicBezTo>
                  <a:cubicBezTo>
                    <a:pt x="579" y="3218"/>
                    <a:pt x="688" y="3163"/>
                    <a:pt x="767" y="3030"/>
                  </a:cubicBezTo>
                  <a:cubicBezTo>
                    <a:pt x="859" y="2875"/>
                    <a:pt x="943" y="2716"/>
                    <a:pt x="1023" y="2556"/>
                  </a:cubicBezTo>
                  <a:cubicBezTo>
                    <a:pt x="1375" y="1852"/>
                    <a:pt x="1622" y="1100"/>
                    <a:pt x="1857" y="346"/>
                  </a:cubicBezTo>
                  <a:cubicBezTo>
                    <a:pt x="1627" y="225"/>
                    <a:pt x="1396" y="109"/>
                    <a:pt x="1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8"/>
            <p:cNvSpPr/>
            <p:nvPr/>
          </p:nvSpPr>
          <p:spPr>
            <a:xfrm>
              <a:off x="4614513" y="1031413"/>
              <a:ext cx="61800" cy="72625"/>
            </a:xfrm>
            <a:custGeom>
              <a:avLst/>
              <a:gdLst/>
              <a:ahLst/>
              <a:cxnLst/>
              <a:rect l="l" t="t" r="r" b="b"/>
              <a:pathLst>
                <a:path w="2472" h="2905" extrusionOk="0">
                  <a:moveTo>
                    <a:pt x="1821" y="0"/>
                  </a:moveTo>
                  <a:cubicBezTo>
                    <a:pt x="1690" y="148"/>
                    <a:pt x="1563" y="302"/>
                    <a:pt x="1435" y="453"/>
                  </a:cubicBezTo>
                  <a:cubicBezTo>
                    <a:pt x="1090" y="859"/>
                    <a:pt x="765" y="1261"/>
                    <a:pt x="479" y="1699"/>
                  </a:cubicBezTo>
                  <a:cubicBezTo>
                    <a:pt x="364" y="1872"/>
                    <a:pt x="257" y="2053"/>
                    <a:pt x="156" y="2242"/>
                  </a:cubicBezTo>
                  <a:cubicBezTo>
                    <a:pt x="1" y="2531"/>
                    <a:pt x="244" y="2905"/>
                    <a:pt x="520" y="2905"/>
                  </a:cubicBezTo>
                  <a:cubicBezTo>
                    <a:pt x="607" y="2905"/>
                    <a:pt x="697" y="2868"/>
                    <a:pt x="779" y="2779"/>
                  </a:cubicBezTo>
                  <a:cubicBezTo>
                    <a:pt x="927" y="2621"/>
                    <a:pt x="1067" y="2456"/>
                    <a:pt x="1203" y="2289"/>
                  </a:cubicBezTo>
                  <a:cubicBezTo>
                    <a:pt x="1494" y="1936"/>
                    <a:pt x="1763" y="1569"/>
                    <a:pt x="2034" y="1194"/>
                  </a:cubicBezTo>
                  <a:cubicBezTo>
                    <a:pt x="2174" y="1000"/>
                    <a:pt x="2327" y="809"/>
                    <a:pt x="2472" y="614"/>
                  </a:cubicBezTo>
                  <a:cubicBezTo>
                    <a:pt x="2242" y="388"/>
                    <a:pt x="2024" y="183"/>
                    <a:pt x="18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8"/>
            <p:cNvSpPr/>
            <p:nvPr/>
          </p:nvSpPr>
          <p:spPr>
            <a:xfrm>
              <a:off x="4683188" y="1131238"/>
              <a:ext cx="72675" cy="60025"/>
            </a:xfrm>
            <a:custGeom>
              <a:avLst/>
              <a:gdLst/>
              <a:ahLst/>
              <a:cxnLst/>
              <a:rect l="l" t="t" r="r" b="b"/>
              <a:pathLst>
                <a:path w="2907" h="2401" extrusionOk="0">
                  <a:moveTo>
                    <a:pt x="2525" y="1"/>
                  </a:moveTo>
                  <a:cubicBezTo>
                    <a:pt x="2004" y="293"/>
                    <a:pt x="1493" y="615"/>
                    <a:pt x="1034" y="989"/>
                  </a:cubicBezTo>
                  <a:cubicBezTo>
                    <a:pt x="735" y="1229"/>
                    <a:pt x="459" y="1496"/>
                    <a:pt x="210" y="1787"/>
                  </a:cubicBezTo>
                  <a:cubicBezTo>
                    <a:pt x="0" y="2035"/>
                    <a:pt x="270" y="2401"/>
                    <a:pt x="551" y="2401"/>
                  </a:cubicBezTo>
                  <a:cubicBezTo>
                    <a:pt x="607" y="2401"/>
                    <a:pt x="663" y="2387"/>
                    <a:pt x="716" y="2354"/>
                  </a:cubicBezTo>
                  <a:cubicBezTo>
                    <a:pt x="1018" y="2167"/>
                    <a:pt x="1306" y="1963"/>
                    <a:pt x="1582" y="1742"/>
                  </a:cubicBezTo>
                  <a:cubicBezTo>
                    <a:pt x="2040" y="1381"/>
                    <a:pt x="2472" y="984"/>
                    <a:pt x="2906" y="590"/>
                  </a:cubicBezTo>
                  <a:cubicBezTo>
                    <a:pt x="2780" y="388"/>
                    <a:pt x="2653" y="191"/>
                    <a:pt x="2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8"/>
            <p:cNvSpPr/>
            <p:nvPr/>
          </p:nvSpPr>
          <p:spPr>
            <a:xfrm>
              <a:off x="4728738" y="1241788"/>
              <a:ext cx="81800" cy="52050"/>
            </a:xfrm>
            <a:custGeom>
              <a:avLst/>
              <a:gdLst/>
              <a:ahLst/>
              <a:cxnLst/>
              <a:rect l="l" t="t" r="r" b="b"/>
              <a:pathLst>
                <a:path w="3272" h="2082" extrusionOk="0">
                  <a:moveTo>
                    <a:pt x="2960" y="0"/>
                  </a:moveTo>
                  <a:cubicBezTo>
                    <a:pt x="2739" y="86"/>
                    <a:pt x="2525" y="182"/>
                    <a:pt x="2309" y="269"/>
                  </a:cubicBezTo>
                  <a:cubicBezTo>
                    <a:pt x="2006" y="394"/>
                    <a:pt x="1706" y="516"/>
                    <a:pt x="1410" y="648"/>
                  </a:cubicBezTo>
                  <a:cubicBezTo>
                    <a:pt x="1066" y="800"/>
                    <a:pt x="727" y="963"/>
                    <a:pt x="398" y="1156"/>
                  </a:cubicBezTo>
                  <a:cubicBezTo>
                    <a:pt x="1" y="1389"/>
                    <a:pt x="131" y="2081"/>
                    <a:pt x="561" y="2081"/>
                  </a:cubicBezTo>
                  <a:cubicBezTo>
                    <a:pt x="608" y="2081"/>
                    <a:pt x="658" y="2073"/>
                    <a:pt x="712" y="2055"/>
                  </a:cubicBezTo>
                  <a:cubicBezTo>
                    <a:pt x="1044" y="1945"/>
                    <a:pt x="1362" y="1818"/>
                    <a:pt x="1676" y="1678"/>
                  </a:cubicBezTo>
                  <a:cubicBezTo>
                    <a:pt x="1962" y="1551"/>
                    <a:pt x="2248" y="1414"/>
                    <a:pt x="2534" y="1272"/>
                  </a:cubicBezTo>
                  <a:cubicBezTo>
                    <a:pt x="2771" y="1156"/>
                    <a:pt x="3025" y="1044"/>
                    <a:pt x="3272" y="922"/>
                  </a:cubicBezTo>
                  <a:cubicBezTo>
                    <a:pt x="3174" y="608"/>
                    <a:pt x="3070" y="301"/>
                    <a:pt x="2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8"/>
            <p:cNvSpPr/>
            <p:nvPr/>
          </p:nvSpPr>
          <p:spPr>
            <a:xfrm>
              <a:off x="4726838" y="1363838"/>
              <a:ext cx="105625" cy="34800"/>
            </a:xfrm>
            <a:custGeom>
              <a:avLst/>
              <a:gdLst/>
              <a:ahLst/>
              <a:cxnLst/>
              <a:rect l="l" t="t" r="r" b="b"/>
              <a:pathLst>
                <a:path w="4225" h="1392" extrusionOk="0">
                  <a:moveTo>
                    <a:pt x="4152" y="1"/>
                  </a:moveTo>
                  <a:cubicBezTo>
                    <a:pt x="3746" y="26"/>
                    <a:pt x="3339" y="61"/>
                    <a:pt x="2929" y="94"/>
                  </a:cubicBezTo>
                  <a:cubicBezTo>
                    <a:pt x="2642" y="117"/>
                    <a:pt x="2318" y="120"/>
                    <a:pt x="1989" y="133"/>
                  </a:cubicBezTo>
                  <a:cubicBezTo>
                    <a:pt x="1387" y="157"/>
                    <a:pt x="764" y="216"/>
                    <a:pt x="305" y="503"/>
                  </a:cubicBezTo>
                  <a:cubicBezTo>
                    <a:pt x="0" y="696"/>
                    <a:pt x="26" y="1112"/>
                    <a:pt x="365" y="1251"/>
                  </a:cubicBezTo>
                  <a:cubicBezTo>
                    <a:pt x="618" y="1353"/>
                    <a:pt x="902" y="1392"/>
                    <a:pt x="1200" y="1392"/>
                  </a:cubicBezTo>
                  <a:cubicBezTo>
                    <a:pt x="1438" y="1392"/>
                    <a:pt x="1685" y="1367"/>
                    <a:pt x="1931" y="1331"/>
                  </a:cubicBezTo>
                  <a:cubicBezTo>
                    <a:pt x="2408" y="1262"/>
                    <a:pt x="2882" y="1147"/>
                    <a:pt x="3282" y="1084"/>
                  </a:cubicBezTo>
                  <a:cubicBezTo>
                    <a:pt x="3541" y="1041"/>
                    <a:pt x="3881" y="1016"/>
                    <a:pt x="4224" y="966"/>
                  </a:cubicBezTo>
                  <a:cubicBezTo>
                    <a:pt x="4209" y="640"/>
                    <a:pt x="4182" y="317"/>
                    <a:pt x="4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8"/>
            <p:cNvSpPr/>
            <p:nvPr/>
          </p:nvSpPr>
          <p:spPr>
            <a:xfrm>
              <a:off x="4726313" y="1516138"/>
              <a:ext cx="97325" cy="27125"/>
            </a:xfrm>
            <a:custGeom>
              <a:avLst/>
              <a:gdLst/>
              <a:ahLst/>
              <a:cxnLst/>
              <a:rect l="l" t="t" r="r" b="b"/>
              <a:pathLst>
                <a:path w="3893" h="1085" extrusionOk="0">
                  <a:moveTo>
                    <a:pt x="1546" y="0"/>
                  </a:moveTo>
                  <a:cubicBezTo>
                    <a:pt x="1180" y="0"/>
                    <a:pt x="813" y="31"/>
                    <a:pt x="456" y="135"/>
                  </a:cubicBezTo>
                  <a:cubicBezTo>
                    <a:pt x="80" y="243"/>
                    <a:pt x="0" y="805"/>
                    <a:pt x="416" y="930"/>
                  </a:cubicBezTo>
                  <a:cubicBezTo>
                    <a:pt x="745" y="1029"/>
                    <a:pt x="1080" y="1070"/>
                    <a:pt x="1418" y="1081"/>
                  </a:cubicBezTo>
                  <a:cubicBezTo>
                    <a:pt x="1489" y="1083"/>
                    <a:pt x="1561" y="1084"/>
                    <a:pt x="1632" y="1084"/>
                  </a:cubicBezTo>
                  <a:cubicBezTo>
                    <a:pt x="2047" y="1084"/>
                    <a:pt x="2464" y="1048"/>
                    <a:pt x="2877" y="1032"/>
                  </a:cubicBezTo>
                  <a:cubicBezTo>
                    <a:pt x="3159" y="1019"/>
                    <a:pt x="3441" y="1004"/>
                    <a:pt x="3723" y="984"/>
                  </a:cubicBezTo>
                  <a:cubicBezTo>
                    <a:pt x="3785" y="701"/>
                    <a:pt x="3841" y="421"/>
                    <a:pt x="3892" y="144"/>
                  </a:cubicBezTo>
                  <a:cubicBezTo>
                    <a:pt x="3521" y="111"/>
                    <a:pt x="3150" y="85"/>
                    <a:pt x="2778" y="64"/>
                  </a:cubicBezTo>
                  <a:cubicBezTo>
                    <a:pt x="2369" y="41"/>
                    <a:pt x="1957" y="2"/>
                    <a:pt x="15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8"/>
            <p:cNvSpPr/>
            <p:nvPr/>
          </p:nvSpPr>
          <p:spPr>
            <a:xfrm>
              <a:off x="4687213" y="1648238"/>
              <a:ext cx="89275" cy="48175"/>
            </a:xfrm>
            <a:custGeom>
              <a:avLst/>
              <a:gdLst/>
              <a:ahLst/>
              <a:cxnLst/>
              <a:rect l="l" t="t" r="r" b="b"/>
              <a:pathLst>
                <a:path w="3571" h="1927" extrusionOk="0">
                  <a:moveTo>
                    <a:pt x="624" y="1"/>
                  </a:moveTo>
                  <a:cubicBezTo>
                    <a:pt x="175" y="1"/>
                    <a:pt x="0" y="697"/>
                    <a:pt x="393" y="931"/>
                  </a:cubicBezTo>
                  <a:cubicBezTo>
                    <a:pt x="851" y="1202"/>
                    <a:pt x="1329" y="1379"/>
                    <a:pt x="1827" y="1534"/>
                  </a:cubicBezTo>
                  <a:cubicBezTo>
                    <a:pt x="2020" y="1593"/>
                    <a:pt x="2216" y="1650"/>
                    <a:pt x="2417" y="1708"/>
                  </a:cubicBezTo>
                  <a:cubicBezTo>
                    <a:pt x="2662" y="1779"/>
                    <a:pt x="2913" y="1854"/>
                    <a:pt x="3165" y="1926"/>
                  </a:cubicBezTo>
                  <a:cubicBezTo>
                    <a:pt x="3307" y="1620"/>
                    <a:pt x="3441" y="1314"/>
                    <a:pt x="3571" y="1012"/>
                  </a:cubicBezTo>
                  <a:cubicBezTo>
                    <a:pt x="3295" y="894"/>
                    <a:pt x="3015" y="783"/>
                    <a:pt x="2747" y="668"/>
                  </a:cubicBezTo>
                  <a:cubicBezTo>
                    <a:pt x="2540" y="581"/>
                    <a:pt x="2337" y="495"/>
                    <a:pt x="2131" y="413"/>
                  </a:cubicBezTo>
                  <a:cubicBezTo>
                    <a:pt x="1665" y="232"/>
                    <a:pt x="1201" y="81"/>
                    <a:pt x="691" y="6"/>
                  </a:cubicBezTo>
                  <a:cubicBezTo>
                    <a:pt x="668" y="3"/>
                    <a:pt x="646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4" name="Google Shape;1394;p38"/>
          <p:cNvGrpSpPr/>
          <p:nvPr/>
        </p:nvGrpSpPr>
        <p:grpSpPr>
          <a:xfrm>
            <a:off x="1069063" y="2955225"/>
            <a:ext cx="1029100" cy="1204975"/>
            <a:chOff x="1340363" y="3317850"/>
            <a:chExt cx="1029100" cy="1204975"/>
          </a:xfrm>
        </p:grpSpPr>
        <p:sp>
          <p:nvSpPr>
            <p:cNvPr id="1395" name="Google Shape;1395;p38"/>
            <p:cNvSpPr/>
            <p:nvPr/>
          </p:nvSpPr>
          <p:spPr>
            <a:xfrm>
              <a:off x="1340363" y="3423100"/>
              <a:ext cx="1029100" cy="1099725"/>
            </a:xfrm>
            <a:custGeom>
              <a:avLst/>
              <a:gdLst/>
              <a:ahLst/>
              <a:cxnLst/>
              <a:rect l="l" t="t" r="r" b="b"/>
              <a:pathLst>
                <a:path w="41164" h="43989" extrusionOk="0">
                  <a:moveTo>
                    <a:pt x="15965" y="1"/>
                  </a:moveTo>
                  <a:cubicBezTo>
                    <a:pt x="13710" y="1"/>
                    <a:pt x="11496" y="510"/>
                    <a:pt x="9472" y="1633"/>
                  </a:cubicBezTo>
                  <a:cubicBezTo>
                    <a:pt x="8160" y="2359"/>
                    <a:pt x="6922" y="3344"/>
                    <a:pt x="5808" y="4616"/>
                  </a:cubicBezTo>
                  <a:cubicBezTo>
                    <a:pt x="834" y="10276"/>
                    <a:pt x="1" y="18570"/>
                    <a:pt x="1433" y="25545"/>
                  </a:cubicBezTo>
                  <a:cubicBezTo>
                    <a:pt x="2190" y="29222"/>
                    <a:pt x="3476" y="32796"/>
                    <a:pt x="4881" y="36266"/>
                  </a:cubicBezTo>
                  <a:cubicBezTo>
                    <a:pt x="6536" y="40336"/>
                    <a:pt x="8118" y="43989"/>
                    <a:pt x="12900" y="43989"/>
                  </a:cubicBezTo>
                  <a:cubicBezTo>
                    <a:pt x="13183" y="43989"/>
                    <a:pt x="13479" y="43976"/>
                    <a:pt x="13786" y="43949"/>
                  </a:cubicBezTo>
                  <a:cubicBezTo>
                    <a:pt x="20603" y="43365"/>
                    <a:pt x="27039" y="40483"/>
                    <a:pt x="33032" y="37157"/>
                  </a:cubicBezTo>
                  <a:cubicBezTo>
                    <a:pt x="33955" y="36646"/>
                    <a:pt x="34905" y="36088"/>
                    <a:pt x="35813" y="35474"/>
                  </a:cubicBezTo>
                  <a:cubicBezTo>
                    <a:pt x="38697" y="33517"/>
                    <a:pt x="41164" y="30954"/>
                    <a:pt x="40979" y="27277"/>
                  </a:cubicBezTo>
                  <a:cubicBezTo>
                    <a:pt x="40877" y="25269"/>
                    <a:pt x="40151" y="23361"/>
                    <a:pt x="39393" y="21509"/>
                  </a:cubicBezTo>
                  <a:cubicBezTo>
                    <a:pt x="36365" y="14090"/>
                    <a:pt x="32415" y="6878"/>
                    <a:pt x="25219" y="2680"/>
                  </a:cubicBezTo>
                  <a:cubicBezTo>
                    <a:pt x="22316" y="986"/>
                    <a:pt x="19100" y="1"/>
                    <a:pt x="1596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>
              <a:off x="1504138" y="3317850"/>
              <a:ext cx="259100" cy="233225"/>
            </a:xfrm>
            <a:custGeom>
              <a:avLst/>
              <a:gdLst/>
              <a:ahLst/>
              <a:cxnLst/>
              <a:rect l="l" t="t" r="r" b="b"/>
              <a:pathLst>
                <a:path w="10364" h="9329" extrusionOk="0">
                  <a:moveTo>
                    <a:pt x="4849" y="1"/>
                  </a:moveTo>
                  <a:cubicBezTo>
                    <a:pt x="4454" y="1"/>
                    <a:pt x="4054" y="62"/>
                    <a:pt x="3661" y="194"/>
                  </a:cubicBezTo>
                  <a:cubicBezTo>
                    <a:pt x="1" y="1412"/>
                    <a:pt x="642" y="6202"/>
                    <a:pt x="2007" y="8889"/>
                  </a:cubicBezTo>
                  <a:cubicBezTo>
                    <a:pt x="2164" y="9198"/>
                    <a:pt x="2447" y="9329"/>
                    <a:pt x="2725" y="9329"/>
                  </a:cubicBezTo>
                  <a:cubicBezTo>
                    <a:pt x="3229" y="9329"/>
                    <a:pt x="3719" y="8903"/>
                    <a:pt x="3432" y="8338"/>
                  </a:cubicBezTo>
                  <a:cubicBezTo>
                    <a:pt x="2493" y="6492"/>
                    <a:pt x="1408" y="2494"/>
                    <a:pt x="4212" y="1617"/>
                  </a:cubicBezTo>
                  <a:cubicBezTo>
                    <a:pt x="4496" y="1528"/>
                    <a:pt x="4764" y="1487"/>
                    <a:pt x="5015" y="1487"/>
                  </a:cubicBezTo>
                  <a:cubicBezTo>
                    <a:pt x="7297" y="1487"/>
                    <a:pt x="8308" y="4856"/>
                    <a:pt x="8781" y="6624"/>
                  </a:cubicBezTo>
                  <a:cubicBezTo>
                    <a:pt x="8872" y="6969"/>
                    <a:pt x="9119" y="7114"/>
                    <a:pt x="9383" y="7114"/>
                  </a:cubicBezTo>
                  <a:cubicBezTo>
                    <a:pt x="9846" y="7114"/>
                    <a:pt x="10363" y="6669"/>
                    <a:pt x="10204" y="6072"/>
                  </a:cubicBezTo>
                  <a:cubicBezTo>
                    <a:pt x="9738" y="4319"/>
                    <a:pt x="9197" y="2529"/>
                    <a:pt x="7838" y="1250"/>
                  </a:cubicBezTo>
                  <a:cubicBezTo>
                    <a:pt x="7015" y="477"/>
                    <a:pt x="5948" y="1"/>
                    <a:pt x="484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>
              <a:off x="1365488" y="3403850"/>
              <a:ext cx="714500" cy="634125"/>
            </a:xfrm>
            <a:custGeom>
              <a:avLst/>
              <a:gdLst/>
              <a:ahLst/>
              <a:cxnLst/>
              <a:rect l="l" t="t" r="r" b="b"/>
              <a:pathLst>
                <a:path w="28580" h="25365" extrusionOk="0">
                  <a:moveTo>
                    <a:pt x="17433" y="1"/>
                  </a:moveTo>
                  <a:cubicBezTo>
                    <a:pt x="17107" y="1"/>
                    <a:pt x="16772" y="14"/>
                    <a:pt x="16430" y="39"/>
                  </a:cubicBezTo>
                  <a:cubicBezTo>
                    <a:pt x="12010" y="355"/>
                    <a:pt x="6435" y="2709"/>
                    <a:pt x="3900" y="5471"/>
                  </a:cubicBezTo>
                  <a:cubicBezTo>
                    <a:pt x="3699" y="5689"/>
                    <a:pt x="3515" y="5919"/>
                    <a:pt x="3341" y="6158"/>
                  </a:cubicBezTo>
                  <a:cubicBezTo>
                    <a:pt x="3094" y="6507"/>
                    <a:pt x="2866" y="6867"/>
                    <a:pt x="2656" y="7238"/>
                  </a:cubicBezTo>
                  <a:cubicBezTo>
                    <a:pt x="1" y="11905"/>
                    <a:pt x="141" y="18284"/>
                    <a:pt x="1834" y="22452"/>
                  </a:cubicBezTo>
                  <a:cubicBezTo>
                    <a:pt x="2219" y="23397"/>
                    <a:pt x="2729" y="24340"/>
                    <a:pt x="3681" y="24879"/>
                  </a:cubicBezTo>
                  <a:cubicBezTo>
                    <a:pt x="4303" y="25228"/>
                    <a:pt x="5026" y="25364"/>
                    <a:pt x="5796" y="25364"/>
                  </a:cubicBezTo>
                  <a:cubicBezTo>
                    <a:pt x="7139" y="25364"/>
                    <a:pt x="8628" y="24951"/>
                    <a:pt x="9978" y="24528"/>
                  </a:cubicBezTo>
                  <a:cubicBezTo>
                    <a:pt x="11390" y="24084"/>
                    <a:pt x="12804" y="23638"/>
                    <a:pt x="14217" y="23200"/>
                  </a:cubicBezTo>
                  <a:cubicBezTo>
                    <a:pt x="16128" y="22598"/>
                    <a:pt x="18038" y="21999"/>
                    <a:pt x="19947" y="21402"/>
                  </a:cubicBezTo>
                  <a:cubicBezTo>
                    <a:pt x="23043" y="20431"/>
                    <a:pt x="26578" y="19103"/>
                    <a:pt x="27775" y="16448"/>
                  </a:cubicBezTo>
                  <a:cubicBezTo>
                    <a:pt x="28579" y="14663"/>
                    <a:pt x="28037" y="12808"/>
                    <a:pt x="27406" y="11138"/>
                  </a:cubicBezTo>
                  <a:cubicBezTo>
                    <a:pt x="26609" y="9027"/>
                    <a:pt x="25678" y="6970"/>
                    <a:pt x="24616" y="4978"/>
                  </a:cubicBezTo>
                  <a:cubicBezTo>
                    <a:pt x="23647" y="3153"/>
                    <a:pt x="22449" y="1280"/>
                    <a:pt x="20320" y="459"/>
                  </a:cubicBezTo>
                  <a:cubicBezTo>
                    <a:pt x="20287" y="446"/>
                    <a:pt x="20258" y="434"/>
                    <a:pt x="20225" y="423"/>
                  </a:cubicBezTo>
                  <a:cubicBezTo>
                    <a:pt x="19863" y="293"/>
                    <a:pt x="19489" y="196"/>
                    <a:pt x="19110" y="136"/>
                  </a:cubicBezTo>
                  <a:cubicBezTo>
                    <a:pt x="18587" y="44"/>
                    <a:pt x="18025" y="1"/>
                    <a:pt x="1743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>
              <a:off x="1652138" y="4098625"/>
              <a:ext cx="481200" cy="345200"/>
            </a:xfrm>
            <a:custGeom>
              <a:avLst/>
              <a:gdLst/>
              <a:ahLst/>
              <a:cxnLst/>
              <a:rect l="l" t="t" r="r" b="b"/>
              <a:pathLst>
                <a:path w="19248" h="13808" extrusionOk="0">
                  <a:moveTo>
                    <a:pt x="15128" y="1"/>
                  </a:moveTo>
                  <a:cubicBezTo>
                    <a:pt x="14639" y="1"/>
                    <a:pt x="14146" y="125"/>
                    <a:pt x="13665" y="253"/>
                  </a:cubicBezTo>
                  <a:cubicBezTo>
                    <a:pt x="13429" y="315"/>
                    <a:pt x="13194" y="381"/>
                    <a:pt x="12956" y="446"/>
                  </a:cubicBezTo>
                  <a:cubicBezTo>
                    <a:pt x="10400" y="1148"/>
                    <a:pt x="7845" y="1952"/>
                    <a:pt x="5417" y="3017"/>
                  </a:cubicBezTo>
                  <a:cubicBezTo>
                    <a:pt x="3880" y="3693"/>
                    <a:pt x="2077" y="4240"/>
                    <a:pt x="893" y="5477"/>
                  </a:cubicBezTo>
                  <a:cubicBezTo>
                    <a:pt x="125" y="6281"/>
                    <a:pt x="1" y="7458"/>
                    <a:pt x="266" y="8667"/>
                  </a:cubicBezTo>
                  <a:cubicBezTo>
                    <a:pt x="335" y="8983"/>
                    <a:pt x="427" y="9294"/>
                    <a:pt x="542" y="9595"/>
                  </a:cubicBezTo>
                  <a:cubicBezTo>
                    <a:pt x="739" y="10131"/>
                    <a:pt x="991" y="10642"/>
                    <a:pt x="1293" y="11127"/>
                  </a:cubicBezTo>
                  <a:cubicBezTo>
                    <a:pt x="1971" y="12216"/>
                    <a:pt x="2857" y="13102"/>
                    <a:pt x="3692" y="13449"/>
                  </a:cubicBezTo>
                  <a:cubicBezTo>
                    <a:pt x="4308" y="13702"/>
                    <a:pt x="4967" y="13807"/>
                    <a:pt x="5639" y="13807"/>
                  </a:cubicBezTo>
                  <a:cubicBezTo>
                    <a:pt x="6588" y="13807"/>
                    <a:pt x="7564" y="13597"/>
                    <a:pt x="8478" y="13298"/>
                  </a:cubicBezTo>
                  <a:cubicBezTo>
                    <a:pt x="9393" y="13000"/>
                    <a:pt x="10307" y="12674"/>
                    <a:pt x="11215" y="12327"/>
                  </a:cubicBezTo>
                  <a:cubicBezTo>
                    <a:pt x="12704" y="11757"/>
                    <a:pt x="14177" y="11127"/>
                    <a:pt x="15608" y="10454"/>
                  </a:cubicBezTo>
                  <a:cubicBezTo>
                    <a:pt x="16397" y="10082"/>
                    <a:pt x="17197" y="9694"/>
                    <a:pt x="17866" y="9137"/>
                  </a:cubicBezTo>
                  <a:cubicBezTo>
                    <a:pt x="18703" y="8441"/>
                    <a:pt x="19248" y="7540"/>
                    <a:pt x="19198" y="6471"/>
                  </a:cubicBezTo>
                  <a:cubicBezTo>
                    <a:pt x="19156" y="5630"/>
                    <a:pt x="18820" y="4883"/>
                    <a:pt x="18542" y="4110"/>
                  </a:cubicBezTo>
                  <a:cubicBezTo>
                    <a:pt x="18431" y="3790"/>
                    <a:pt x="18334" y="3467"/>
                    <a:pt x="18237" y="3138"/>
                  </a:cubicBezTo>
                  <a:cubicBezTo>
                    <a:pt x="18142" y="2827"/>
                    <a:pt x="18047" y="2513"/>
                    <a:pt x="17921" y="2210"/>
                  </a:cubicBezTo>
                  <a:cubicBezTo>
                    <a:pt x="17831" y="1978"/>
                    <a:pt x="17722" y="1755"/>
                    <a:pt x="17594" y="1541"/>
                  </a:cubicBezTo>
                  <a:cubicBezTo>
                    <a:pt x="17126" y="770"/>
                    <a:pt x="16355" y="125"/>
                    <a:pt x="15423" y="17"/>
                  </a:cubicBezTo>
                  <a:cubicBezTo>
                    <a:pt x="15325" y="6"/>
                    <a:pt x="15227" y="1"/>
                    <a:pt x="1512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>
              <a:off x="1512138" y="3800250"/>
              <a:ext cx="218275" cy="357825"/>
            </a:xfrm>
            <a:custGeom>
              <a:avLst/>
              <a:gdLst/>
              <a:ahLst/>
              <a:cxnLst/>
              <a:rect l="l" t="t" r="r" b="b"/>
              <a:pathLst>
                <a:path w="8731" h="14313" extrusionOk="0">
                  <a:moveTo>
                    <a:pt x="2646" y="1"/>
                  </a:moveTo>
                  <a:cubicBezTo>
                    <a:pt x="1334" y="1"/>
                    <a:pt x="0" y="1233"/>
                    <a:pt x="612" y="2933"/>
                  </a:cubicBezTo>
                  <a:lnTo>
                    <a:pt x="4201" y="12897"/>
                  </a:lnTo>
                  <a:cubicBezTo>
                    <a:pt x="4559" y="13892"/>
                    <a:pt x="5318" y="14313"/>
                    <a:pt x="6085" y="14313"/>
                  </a:cubicBezTo>
                  <a:cubicBezTo>
                    <a:pt x="7397" y="14313"/>
                    <a:pt x="8730" y="13081"/>
                    <a:pt x="8117" y="11380"/>
                  </a:cubicBezTo>
                  <a:lnTo>
                    <a:pt x="4530" y="1416"/>
                  </a:lnTo>
                  <a:cubicBezTo>
                    <a:pt x="4172" y="422"/>
                    <a:pt x="3412" y="1"/>
                    <a:pt x="2646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>
              <a:off x="1802988" y="3697750"/>
              <a:ext cx="230600" cy="355125"/>
            </a:xfrm>
            <a:custGeom>
              <a:avLst/>
              <a:gdLst/>
              <a:ahLst/>
              <a:cxnLst/>
              <a:rect l="l" t="t" r="r" b="b"/>
              <a:pathLst>
                <a:path w="9224" h="14205" extrusionOk="0">
                  <a:moveTo>
                    <a:pt x="2702" y="0"/>
                  </a:moveTo>
                  <a:cubicBezTo>
                    <a:pt x="1369" y="0"/>
                    <a:pt x="0" y="1198"/>
                    <a:pt x="640" y="2806"/>
                  </a:cubicBezTo>
                  <a:lnTo>
                    <a:pt x="4666" y="12916"/>
                  </a:lnTo>
                  <a:cubicBezTo>
                    <a:pt x="5026" y="13823"/>
                    <a:pt x="5768" y="14205"/>
                    <a:pt x="6521" y="14205"/>
                  </a:cubicBezTo>
                  <a:cubicBezTo>
                    <a:pt x="7854" y="14205"/>
                    <a:pt x="9223" y="13008"/>
                    <a:pt x="8583" y="11400"/>
                  </a:cubicBezTo>
                  <a:cubicBezTo>
                    <a:pt x="7240" y="8028"/>
                    <a:pt x="5899" y="4659"/>
                    <a:pt x="4556" y="1288"/>
                  </a:cubicBezTo>
                  <a:cubicBezTo>
                    <a:pt x="4195" y="382"/>
                    <a:pt x="3454" y="0"/>
                    <a:pt x="2702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1" name="Google Shape;1401;p38"/>
          <p:cNvGrpSpPr/>
          <p:nvPr/>
        </p:nvGrpSpPr>
        <p:grpSpPr>
          <a:xfrm>
            <a:off x="1482388" y="1066725"/>
            <a:ext cx="868175" cy="737200"/>
            <a:chOff x="-4758675" y="2306100"/>
            <a:chExt cx="868175" cy="737200"/>
          </a:xfrm>
        </p:grpSpPr>
        <p:sp>
          <p:nvSpPr>
            <p:cNvPr id="1402" name="Google Shape;1402;p38"/>
            <p:cNvSpPr/>
            <p:nvPr/>
          </p:nvSpPr>
          <p:spPr>
            <a:xfrm>
              <a:off x="-4758675" y="2306100"/>
              <a:ext cx="868175" cy="737200"/>
            </a:xfrm>
            <a:custGeom>
              <a:avLst/>
              <a:gdLst/>
              <a:ahLst/>
              <a:cxnLst/>
              <a:rect l="l" t="t" r="r" b="b"/>
              <a:pathLst>
                <a:path w="34727" h="29488" extrusionOk="0">
                  <a:moveTo>
                    <a:pt x="10584" y="6407"/>
                  </a:moveTo>
                  <a:cubicBezTo>
                    <a:pt x="10624" y="6419"/>
                    <a:pt x="22215" y="10549"/>
                    <a:pt x="25638" y="13371"/>
                  </a:cubicBezTo>
                  <a:cubicBezTo>
                    <a:pt x="25638" y="13371"/>
                    <a:pt x="17346" y="17605"/>
                    <a:pt x="6389" y="22754"/>
                  </a:cubicBezTo>
                  <a:cubicBezTo>
                    <a:pt x="6389" y="22754"/>
                    <a:pt x="7752" y="13711"/>
                    <a:pt x="10584" y="6407"/>
                  </a:cubicBezTo>
                  <a:close/>
                  <a:moveTo>
                    <a:pt x="7570" y="0"/>
                  </a:moveTo>
                  <a:cubicBezTo>
                    <a:pt x="7131" y="1131"/>
                    <a:pt x="6713" y="2283"/>
                    <a:pt x="6316" y="3447"/>
                  </a:cubicBezTo>
                  <a:cubicBezTo>
                    <a:pt x="6276" y="3554"/>
                    <a:pt x="6241" y="3659"/>
                    <a:pt x="6205" y="3766"/>
                  </a:cubicBezTo>
                  <a:cubicBezTo>
                    <a:pt x="5869" y="4757"/>
                    <a:pt x="5546" y="5756"/>
                    <a:pt x="5238" y="6754"/>
                  </a:cubicBezTo>
                  <a:cubicBezTo>
                    <a:pt x="5196" y="6890"/>
                    <a:pt x="5155" y="7026"/>
                    <a:pt x="5112" y="7160"/>
                  </a:cubicBezTo>
                  <a:cubicBezTo>
                    <a:pt x="4810" y="8153"/>
                    <a:pt x="4521" y="9143"/>
                    <a:pt x="4246" y="10124"/>
                  </a:cubicBezTo>
                  <a:cubicBezTo>
                    <a:pt x="4210" y="10248"/>
                    <a:pt x="4176" y="10374"/>
                    <a:pt x="4140" y="10498"/>
                  </a:cubicBezTo>
                  <a:cubicBezTo>
                    <a:pt x="3913" y="11320"/>
                    <a:pt x="3693" y="12136"/>
                    <a:pt x="3483" y="12938"/>
                  </a:cubicBezTo>
                  <a:lnTo>
                    <a:pt x="3398" y="13271"/>
                  </a:lnTo>
                  <a:cubicBezTo>
                    <a:pt x="3121" y="14340"/>
                    <a:pt x="2862" y="15389"/>
                    <a:pt x="2621" y="16403"/>
                  </a:cubicBezTo>
                  <a:cubicBezTo>
                    <a:pt x="2585" y="16548"/>
                    <a:pt x="2551" y="16690"/>
                    <a:pt x="2519" y="16833"/>
                  </a:cubicBezTo>
                  <a:cubicBezTo>
                    <a:pt x="2296" y="17771"/>
                    <a:pt x="2091" y="18680"/>
                    <a:pt x="1899" y="19552"/>
                  </a:cubicBezTo>
                  <a:cubicBezTo>
                    <a:pt x="1875" y="19661"/>
                    <a:pt x="1851" y="19770"/>
                    <a:pt x="1827" y="19877"/>
                  </a:cubicBezTo>
                  <a:cubicBezTo>
                    <a:pt x="1645" y="20715"/>
                    <a:pt x="1476" y="21517"/>
                    <a:pt x="1323" y="22273"/>
                  </a:cubicBezTo>
                  <a:cubicBezTo>
                    <a:pt x="1299" y="22392"/>
                    <a:pt x="1273" y="22508"/>
                    <a:pt x="1251" y="22623"/>
                  </a:cubicBezTo>
                  <a:cubicBezTo>
                    <a:pt x="1051" y="23609"/>
                    <a:pt x="876" y="24513"/>
                    <a:pt x="724" y="25320"/>
                  </a:cubicBezTo>
                  <a:cubicBezTo>
                    <a:pt x="709" y="25408"/>
                    <a:pt x="692" y="25495"/>
                    <a:pt x="675" y="25580"/>
                  </a:cubicBezTo>
                  <a:cubicBezTo>
                    <a:pt x="225" y="28007"/>
                    <a:pt x="0" y="29487"/>
                    <a:pt x="0" y="29487"/>
                  </a:cubicBezTo>
                  <a:cubicBezTo>
                    <a:pt x="19768" y="20200"/>
                    <a:pt x="34727" y="12563"/>
                    <a:pt x="34727" y="12563"/>
                  </a:cubicBezTo>
                  <a:cubicBezTo>
                    <a:pt x="33797" y="11905"/>
                    <a:pt x="32752" y="11240"/>
                    <a:pt x="31632" y="10583"/>
                  </a:cubicBezTo>
                  <a:cubicBezTo>
                    <a:pt x="31501" y="10508"/>
                    <a:pt x="31370" y="10431"/>
                    <a:pt x="31238" y="10357"/>
                  </a:cubicBezTo>
                  <a:cubicBezTo>
                    <a:pt x="29829" y="9544"/>
                    <a:pt x="28306" y="8742"/>
                    <a:pt x="26734" y="7964"/>
                  </a:cubicBezTo>
                  <a:lnTo>
                    <a:pt x="26367" y="7784"/>
                  </a:lnTo>
                  <a:cubicBezTo>
                    <a:pt x="25138" y="7181"/>
                    <a:pt x="23884" y="6594"/>
                    <a:pt x="22635" y="6030"/>
                  </a:cubicBezTo>
                  <a:cubicBezTo>
                    <a:pt x="22513" y="5974"/>
                    <a:pt x="22390" y="5920"/>
                    <a:pt x="22268" y="5865"/>
                  </a:cubicBezTo>
                  <a:cubicBezTo>
                    <a:pt x="21087" y="5335"/>
                    <a:pt x="19913" y="4825"/>
                    <a:pt x="18774" y="4346"/>
                  </a:cubicBezTo>
                  <a:cubicBezTo>
                    <a:pt x="18647" y="4293"/>
                    <a:pt x="18519" y="4239"/>
                    <a:pt x="18393" y="4186"/>
                  </a:cubicBezTo>
                  <a:cubicBezTo>
                    <a:pt x="17234" y="3700"/>
                    <a:pt x="16114" y="3245"/>
                    <a:pt x="15064" y="2827"/>
                  </a:cubicBezTo>
                  <a:cubicBezTo>
                    <a:pt x="14952" y="2781"/>
                    <a:pt x="14836" y="2735"/>
                    <a:pt x="14726" y="2692"/>
                  </a:cubicBezTo>
                  <a:cubicBezTo>
                    <a:pt x="13113" y="2052"/>
                    <a:pt x="11674" y="1503"/>
                    <a:pt x="10516" y="1071"/>
                  </a:cubicBezTo>
                  <a:lnTo>
                    <a:pt x="10211" y="957"/>
                  </a:lnTo>
                  <a:cubicBezTo>
                    <a:pt x="8569" y="347"/>
                    <a:pt x="7570" y="0"/>
                    <a:pt x="7570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>
              <a:off x="-4741775" y="2939100"/>
              <a:ext cx="72100" cy="11700"/>
            </a:xfrm>
            <a:custGeom>
              <a:avLst/>
              <a:gdLst/>
              <a:ahLst/>
              <a:cxnLst/>
              <a:rect l="l" t="t" r="r" b="b"/>
              <a:pathLst>
                <a:path w="2884" h="468" extrusionOk="0">
                  <a:moveTo>
                    <a:pt x="48" y="0"/>
                  </a:moveTo>
                  <a:cubicBezTo>
                    <a:pt x="33" y="87"/>
                    <a:pt x="16" y="175"/>
                    <a:pt x="1" y="260"/>
                  </a:cubicBezTo>
                  <a:cubicBezTo>
                    <a:pt x="728" y="376"/>
                    <a:pt x="1465" y="467"/>
                    <a:pt x="2192" y="467"/>
                  </a:cubicBezTo>
                  <a:cubicBezTo>
                    <a:pt x="2382" y="467"/>
                    <a:pt x="2572" y="461"/>
                    <a:pt x="2761" y="447"/>
                  </a:cubicBezTo>
                  <a:cubicBezTo>
                    <a:pt x="2883" y="439"/>
                    <a:pt x="2866" y="258"/>
                    <a:pt x="2756" y="241"/>
                  </a:cubicBezTo>
                  <a:cubicBezTo>
                    <a:pt x="1862" y="104"/>
                    <a:pt x="952" y="65"/>
                    <a:pt x="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>
              <a:off x="-4727400" y="2862925"/>
              <a:ext cx="37425" cy="14100"/>
            </a:xfrm>
            <a:custGeom>
              <a:avLst/>
              <a:gdLst/>
              <a:ahLst/>
              <a:cxnLst/>
              <a:rect l="l" t="t" r="r" b="b"/>
              <a:pathLst>
                <a:path w="1497" h="564" extrusionOk="0">
                  <a:moveTo>
                    <a:pt x="72" y="0"/>
                  </a:moveTo>
                  <a:cubicBezTo>
                    <a:pt x="48" y="119"/>
                    <a:pt x="22" y="235"/>
                    <a:pt x="0" y="350"/>
                  </a:cubicBezTo>
                  <a:cubicBezTo>
                    <a:pt x="427" y="416"/>
                    <a:pt x="850" y="505"/>
                    <a:pt x="1276" y="563"/>
                  </a:cubicBezTo>
                  <a:cubicBezTo>
                    <a:pt x="1283" y="563"/>
                    <a:pt x="1289" y="564"/>
                    <a:pt x="1295" y="564"/>
                  </a:cubicBezTo>
                  <a:cubicBezTo>
                    <a:pt x="1444" y="564"/>
                    <a:pt x="1496" y="326"/>
                    <a:pt x="1343" y="280"/>
                  </a:cubicBezTo>
                  <a:cubicBezTo>
                    <a:pt x="928" y="153"/>
                    <a:pt x="502" y="6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8"/>
            <p:cNvSpPr/>
            <p:nvPr/>
          </p:nvSpPr>
          <p:spPr>
            <a:xfrm>
              <a:off x="-4712950" y="2794900"/>
              <a:ext cx="46900" cy="14350"/>
            </a:xfrm>
            <a:custGeom>
              <a:avLst/>
              <a:gdLst/>
              <a:ahLst/>
              <a:cxnLst/>
              <a:rect l="l" t="t" r="r" b="b"/>
              <a:pathLst>
                <a:path w="1876" h="574" extrusionOk="0">
                  <a:moveTo>
                    <a:pt x="71" y="0"/>
                  </a:moveTo>
                  <a:cubicBezTo>
                    <a:pt x="48" y="109"/>
                    <a:pt x="24" y="220"/>
                    <a:pt x="0" y="325"/>
                  </a:cubicBezTo>
                  <a:cubicBezTo>
                    <a:pt x="552" y="418"/>
                    <a:pt x="1105" y="525"/>
                    <a:pt x="1662" y="573"/>
                  </a:cubicBezTo>
                  <a:cubicBezTo>
                    <a:pt x="1668" y="573"/>
                    <a:pt x="1674" y="574"/>
                    <a:pt x="1680" y="574"/>
                  </a:cubicBezTo>
                  <a:cubicBezTo>
                    <a:pt x="1868" y="574"/>
                    <a:pt x="1876" y="308"/>
                    <a:pt x="1694" y="267"/>
                  </a:cubicBezTo>
                  <a:cubicBezTo>
                    <a:pt x="1159" y="145"/>
                    <a:pt x="614" y="78"/>
                    <a:pt x="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8"/>
            <p:cNvSpPr/>
            <p:nvPr/>
          </p:nvSpPr>
          <p:spPr>
            <a:xfrm>
              <a:off x="-4695725" y="2716125"/>
              <a:ext cx="50050" cy="15425"/>
            </a:xfrm>
            <a:custGeom>
              <a:avLst/>
              <a:gdLst/>
              <a:ahLst/>
              <a:cxnLst/>
              <a:rect l="l" t="t" r="r" b="b"/>
              <a:pathLst>
                <a:path w="2002" h="617" extrusionOk="0">
                  <a:moveTo>
                    <a:pt x="103" y="1"/>
                  </a:moveTo>
                  <a:cubicBezTo>
                    <a:pt x="69" y="145"/>
                    <a:pt x="35" y="288"/>
                    <a:pt x="1" y="431"/>
                  </a:cubicBezTo>
                  <a:cubicBezTo>
                    <a:pt x="587" y="517"/>
                    <a:pt x="1180" y="570"/>
                    <a:pt x="1748" y="616"/>
                  </a:cubicBezTo>
                  <a:cubicBezTo>
                    <a:pt x="1754" y="616"/>
                    <a:pt x="1760" y="617"/>
                    <a:pt x="1766" y="617"/>
                  </a:cubicBezTo>
                  <a:cubicBezTo>
                    <a:pt x="1981" y="617"/>
                    <a:pt x="2002" y="300"/>
                    <a:pt x="1784" y="261"/>
                  </a:cubicBezTo>
                  <a:cubicBezTo>
                    <a:pt x="1242" y="165"/>
                    <a:pt x="674" y="69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>
              <a:off x="-4673750" y="2629550"/>
              <a:ext cx="50450" cy="22500"/>
            </a:xfrm>
            <a:custGeom>
              <a:avLst/>
              <a:gdLst/>
              <a:ahLst/>
              <a:cxnLst/>
              <a:rect l="l" t="t" r="r" b="b"/>
              <a:pathLst>
                <a:path w="2018" h="900" extrusionOk="0">
                  <a:moveTo>
                    <a:pt x="87" y="0"/>
                  </a:moveTo>
                  <a:lnTo>
                    <a:pt x="1" y="332"/>
                  </a:lnTo>
                  <a:lnTo>
                    <a:pt x="75" y="360"/>
                  </a:lnTo>
                  <a:cubicBezTo>
                    <a:pt x="657" y="580"/>
                    <a:pt x="1234" y="795"/>
                    <a:pt x="1851" y="897"/>
                  </a:cubicBezTo>
                  <a:cubicBezTo>
                    <a:pt x="1860" y="899"/>
                    <a:pt x="1868" y="900"/>
                    <a:pt x="1875" y="900"/>
                  </a:cubicBezTo>
                  <a:cubicBezTo>
                    <a:pt x="2000" y="900"/>
                    <a:pt x="2018" y="712"/>
                    <a:pt x="1906" y="660"/>
                  </a:cubicBezTo>
                  <a:cubicBezTo>
                    <a:pt x="1326" y="381"/>
                    <a:pt x="709" y="207"/>
                    <a:pt x="101" y="5"/>
                  </a:cubicBezTo>
                  <a:cubicBezTo>
                    <a:pt x="96" y="4"/>
                    <a:pt x="91" y="2"/>
                    <a:pt x="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>
              <a:off x="-4655175" y="2559150"/>
              <a:ext cx="59325" cy="21675"/>
            </a:xfrm>
            <a:custGeom>
              <a:avLst/>
              <a:gdLst/>
              <a:ahLst/>
              <a:cxnLst/>
              <a:rect l="l" t="t" r="r" b="b"/>
              <a:pathLst>
                <a:path w="2373" h="867" extrusionOk="0">
                  <a:moveTo>
                    <a:pt x="106" y="0"/>
                  </a:moveTo>
                  <a:cubicBezTo>
                    <a:pt x="70" y="126"/>
                    <a:pt x="36" y="250"/>
                    <a:pt x="0" y="376"/>
                  </a:cubicBezTo>
                  <a:cubicBezTo>
                    <a:pt x="34" y="377"/>
                    <a:pt x="68" y="383"/>
                    <a:pt x="102" y="388"/>
                  </a:cubicBezTo>
                  <a:cubicBezTo>
                    <a:pt x="782" y="476"/>
                    <a:pt x="1433" y="677"/>
                    <a:pt x="2092" y="858"/>
                  </a:cubicBezTo>
                  <a:cubicBezTo>
                    <a:pt x="2111" y="864"/>
                    <a:pt x="2128" y="866"/>
                    <a:pt x="2145" y="866"/>
                  </a:cubicBezTo>
                  <a:cubicBezTo>
                    <a:pt x="2304" y="866"/>
                    <a:pt x="2372" y="640"/>
                    <a:pt x="2203" y="563"/>
                  </a:cubicBezTo>
                  <a:cubicBezTo>
                    <a:pt x="1596" y="282"/>
                    <a:pt x="853" y="78"/>
                    <a:pt x="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>
              <a:off x="-4630825" y="2474925"/>
              <a:ext cx="53975" cy="23700"/>
            </a:xfrm>
            <a:custGeom>
              <a:avLst/>
              <a:gdLst/>
              <a:ahLst/>
              <a:cxnLst/>
              <a:rect l="l" t="t" r="r" b="b"/>
              <a:pathLst>
                <a:path w="2159" h="948" extrusionOk="0">
                  <a:moveTo>
                    <a:pt x="126" y="1"/>
                  </a:moveTo>
                  <a:cubicBezTo>
                    <a:pt x="82" y="135"/>
                    <a:pt x="43" y="271"/>
                    <a:pt x="0" y="407"/>
                  </a:cubicBezTo>
                  <a:cubicBezTo>
                    <a:pt x="622" y="609"/>
                    <a:pt x="1258" y="781"/>
                    <a:pt x="1861" y="941"/>
                  </a:cubicBezTo>
                  <a:cubicBezTo>
                    <a:pt x="1878" y="945"/>
                    <a:pt x="1894" y="947"/>
                    <a:pt x="1909" y="947"/>
                  </a:cubicBezTo>
                  <a:cubicBezTo>
                    <a:pt x="2077" y="947"/>
                    <a:pt x="2158" y="703"/>
                    <a:pt x="1975" y="635"/>
                  </a:cubicBezTo>
                  <a:cubicBezTo>
                    <a:pt x="1385" y="419"/>
                    <a:pt x="760" y="193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>
              <a:off x="-4603525" y="2392250"/>
              <a:ext cx="47225" cy="27925"/>
            </a:xfrm>
            <a:custGeom>
              <a:avLst/>
              <a:gdLst/>
              <a:ahLst/>
              <a:cxnLst/>
              <a:rect l="l" t="t" r="r" b="b"/>
              <a:pathLst>
                <a:path w="1889" h="1117" extrusionOk="0">
                  <a:moveTo>
                    <a:pt x="110" y="1"/>
                  </a:moveTo>
                  <a:cubicBezTo>
                    <a:pt x="72" y="106"/>
                    <a:pt x="35" y="213"/>
                    <a:pt x="1" y="319"/>
                  </a:cubicBezTo>
                  <a:cubicBezTo>
                    <a:pt x="55" y="349"/>
                    <a:pt x="108" y="378"/>
                    <a:pt x="160" y="407"/>
                  </a:cubicBezTo>
                  <a:cubicBezTo>
                    <a:pt x="628" y="665"/>
                    <a:pt x="1110" y="896"/>
                    <a:pt x="1603" y="1102"/>
                  </a:cubicBezTo>
                  <a:cubicBezTo>
                    <a:pt x="1627" y="1112"/>
                    <a:pt x="1650" y="1116"/>
                    <a:pt x="1670" y="1116"/>
                  </a:cubicBezTo>
                  <a:cubicBezTo>
                    <a:pt x="1826" y="1116"/>
                    <a:pt x="1888" y="869"/>
                    <a:pt x="1721" y="789"/>
                  </a:cubicBezTo>
                  <a:cubicBezTo>
                    <a:pt x="1224" y="552"/>
                    <a:pt x="726" y="315"/>
                    <a:pt x="237" y="67"/>
                  </a:cubicBezTo>
                  <a:cubicBezTo>
                    <a:pt x="194" y="45"/>
                    <a:pt x="152" y="23"/>
                    <a:pt x="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8"/>
            <p:cNvSpPr/>
            <p:nvPr/>
          </p:nvSpPr>
          <p:spPr>
            <a:xfrm>
              <a:off x="-4509175" y="2329975"/>
              <a:ext cx="13425" cy="58575"/>
            </a:xfrm>
            <a:custGeom>
              <a:avLst/>
              <a:gdLst/>
              <a:ahLst/>
              <a:cxnLst/>
              <a:rect l="l" t="t" r="r" b="b"/>
              <a:pathLst>
                <a:path w="537" h="2343" extrusionOk="0">
                  <a:moveTo>
                    <a:pt x="232" y="1"/>
                  </a:moveTo>
                  <a:cubicBezTo>
                    <a:pt x="220" y="89"/>
                    <a:pt x="207" y="176"/>
                    <a:pt x="195" y="259"/>
                  </a:cubicBezTo>
                  <a:cubicBezTo>
                    <a:pt x="96" y="886"/>
                    <a:pt x="20" y="1511"/>
                    <a:pt x="3" y="2145"/>
                  </a:cubicBezTo>
                  <a:cubicBezTo>
                    <a:pt x="0" y="2272"/>
                    <a:pt x="99" y="2342"/>
                    <a:pt x="196" y="2342"/>
                  </a:cubicBezTo>
                  <a:cubicBezTo>
                    <a:pt x="277" y="2342"/>
                    <a:pt x="357" y="2292"/>
                    <a:pt x="370" y="2183"/>
                  </a:cubicBezTo>
                  <a:cubicBezTo>
                    <a:pt x="394" y="1987"/>
                    <a:pt x="448" y="969"/>
                    <a:pt x="536" y="116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8"/>
            <p:cNvSpPr/>
            <p:nvPr/>
          </p:nvSpPr>
          <p:spPr>
            <a:xfrm>
              <a:off x="-4406025" y="2373350"/>
              <a:ext cx="23975" cy="47575"/>
            </a:xfrm>
            <a:custGeom>
              <a:avLst/>
              <a:gdLst/>
              <a:ahLst/>
              <a:cxnLst/>
              <a:rect l="l" t="t" r="r" b="b"/>
              <a:pathLst>
                <a:path w="959" h="1903" extrusionOk="0">
                  <a:moveTo>
                    <a:pt x="618" y="1"/>
                  </a:moveTo>
                  <a:cubicBezTo>
                    <a:pt x="615" y="11"/>
                    <a:pt x="610" y="21"/>
                    <a:pt x="606" y="31"/>
                  </a:cubicBezTo>
                  <a:cubicBezTo>
                    <a:pt x="372" y="578"/>
                    <a:pt x="80" y="1146"/>
                    <a:pt x="12" y="1743"/>
                  </a:cubicBezTo>
                  <a:cubicBezTo>
                    <a:pt x="0" y="1835"/>
                    <a:pt x="83" y="1902"/>
                    <a:pt x="163" y="1902"/>
                  </a:cubicBezTo>
                  <a:cubicBezTo>
                    <a:pt x="205" y="1902"/>
                    <a:pt x="246" y="1884"/>
                    <a:pt x="273" y="1841"/>
                  </a:cubicBezTo>
                  <a:cubicBezTo>
                    <a:pt x="579" y="1357"/>
                    <a:pt x="722" y="777"/>
                    <a:pt x="916" y="244"/>
                  </a:cubicBezTo>
                  <a:cubicBezTo>
                    <a:pt x="931" y="208"/>
                    <a:pt x="945" y="171"/>
                    <a:pt x="958" y="135"/>
                  </a:cubicBezTo>
                  <a:cubicBezTo>
                    <a:pt x="846" y="91"/>
                    <a:pt x="732" y="45"/>
                    <a:pt x="6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>
              <a:off x="-4313925" y="2410750"/>
              <a:ext cx="24650" cy="42875"/>
            </a:xfrm>
            <a:custGeom>
              <a:avLst/>
              <a:gdLst/>
              <a:ahLst/>
              <a:cxnLst/>
              <a:rect l="l" t="t" r="r" b="b"/>
              <a:pathLst>
                <a:path w="986" h="1715" extrusionOk="0">
                  <a:moveTo>
                    <a:pt x="607" y="0"/>
                  </a:moveTo>
                  <a:cubicBezTo>
                    <a:pt x="411" y="479"/>
                    <a:pt x="224" y="965"/>
                    <a:pt x="54" y="1453"/>
                  </a:cubicBezTo>
                  <a:cubicBezTo>
                    <a:pt x="1" y="1606"/>
                    <a:pt x="123" y="1714"/>
                    <a:pt x="246" y="1714"/>
                  </a:cubicBezTo>
                  <a:cubicBezTo>
                    <a:pt x="317" y="1714"/>
                    <a:pt x="388" y="1678"/>
                    <a:pt x="425" y="1592"/>
                  </a:cubicBezTo>
                  <a:cubicBezTo>
                    <a:pt x="625" y="1118"/>
                    <a:pt x="809" y="641"/>
                    <a:pt x="986" y="160"/>
                  </a:cubicBezTo>
                  <a:cubicBezTo>
                    <a:pt x="858" y="107"/>
                    <a:pt x="731" y="53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>
              <a:off x="-4215550" y="2452725"/>
              <a:ext cx="22800" cy="49975"/>
            </a:xfrm>
            <a:custGeom>
              <a:avLst/>
              <a:gdLst/>
              <a:ahLst/>
              <a:cxnLst/>
              <a:rect l="l" t="t" r="r" b="b"/>
              <a:pathLst>
                <a:path w="912" h="1999" extrusionOk="0">
                  <a:moveTo>
                    <a:pt x="543" y="0"/>
                  </a:moveTo>
                  <a:cubicBezTo>
                    <a:pt x="305" y="569"/>
                    <a:pt x="132" y="1166"/>
                    <a:pt x="23" y="1774"/>
                  </a:cubicBezTo>
                  <a:cubicBezTo>
                    <a:pt x="1" y="1911"/>
                    <a:pt x="127" y="1999"/>
                    <a:pt x="245" y="1999"/>
                  </a:cubicBezTo>
                  <a:cubicBezTo>
                    <a:pt x="323" y="1999"/>
                    <a:pt x="398" y="1959"/>
                    <a:pt x="422" y="1868"/>
                  </a:cubicBezTo>
                  <a:cubicBezTo>
                    <a:pt x="575" y="1292"/>
                    <a:pt x="735" y="726"/>
                    <a:pt x="912" y="165"/>
                  </a:cubicBezTo>
                  <a:cubicBezTo>
                    <a:pt x="789" y="109"/>
                    <a:pt x="665" y="55"/>
                    <a:pt x="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>
              <a:off x="-4115250" y="2500675"/>
              <a:ext cx="24975" cy="54500"/>
            </a:xfrm>
            <a:custGeom>
              <a:avLst/>
              <a:gdLst/>
              <a:ahLst/>
              <a:cxnLst/>
              <a:rect l="l" t="t" r="r" b="b"/>
              <a:pathLst>
                <a:path w="999" h="2180" extrusionOk="0">
                  <a:moveTo>
                    <a:pt x="632" y="1"/>
                  </a:moveTo>
                  <a:cubicBezTo>
                    <a:pt x="596" y="93"/>
                    <a:pt x="562" y="186"/>
                    <a:pt x="528" y="276"/>
                  </a:cubicBezTo>
                  <a:cubicBezTo>
                    <a:pt x="316" y="837"/>
                    <a:pt x="141" y="1396"/>
                    <a:pt x="25" y="1984"/>
                  </a:cubicBezTo>
                  <a:cubicBezTo>
                    <a:pt x="1" y="2105"/>
                    <a:pt x="106" y="2179"/>
                    <a:pt x="209" y="2179"/>
                  </a:cubicBezTo>
                  <a:cubicBezTo>
                    <a:pt x="280" y="2179"/>
                    <a:pt x="350" y="2144"/>
                    <a:pt x="377" y="2066"/>
                  </a:cubicBezTo>
                  <a:cubicBezTo>
                    <a:pt x="576" y="1491"/>
                    <a:pt x="746" y="908"/>
                    <a:pt x="943" y="334"/>
                  </a:cubicBezTo>
                  <a:cubicBezTo>
                    <a:pt x="961" y="283"/>
                    <a:pt x="978" y="232"/>
                    <a:pt x="999" y="181"/>
                  </a:cubicBezTo>
                  <a:lnTo>
                    <a:pt x="6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-4011250" y="2565000"/>
              <a:ext cx="43375" cy="52775"/>
            </a:xfrm>
            <a:custGeom>
              <a:avLst/>
              <a:gdLst/>
              <a:ahLst/>
              <a:cxnLst/>
              <a:rect l="l" t="t" r="r" b="b"/>
              <a:pathLst>
                <a:path w="1735" h="2111" extrusionOk="0">
                  <a:moveTo>
                    <a:pt x="1341" y="1"/>
                  </a:moveTo>
                  <a:cubicBezTo>
                    <a:pt x="909" y="572"/>
                    <a:pt x="506" y="1167"/>
                    <a:pt x="115" y="1760"/>
                  </a:cubicBezTo>
                  <a:cubicBezTo>
                    <a:pt x="1" y="1933"/>
                    <a:pt x="152" y="2111"/>
                    <a:pt x="310" y="2111"/>
                  </a:cubicBezTo>
                  <a:cubicBezTo>
                    <a:pt x="372" y="2111"/>
                    <a:pt x="435" y="2083"/>
                    <a:pt x="484" y="2018"/>
                  </a:cubicBezTo>
                  <a:cubicBezTo>
                    <a:pt x="914" y="1435"/>
                    <a:pt x="1342" y="842"/>
                    <a:pt x="1735" y="227"/>
                  </a:cubicBezTo>
                  <a:cubicBezTo>
                    <a:pt x="1604" y="152"/>
                    <a:pt x="1473" y="75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7" name="Google Shape;1417;p38"/>
          <p:cNvGrpSpPr/>
          <p:nvPr/>
        </p:nvGrpSpPr>
        <p:grpSpPr>
          <a:xfrm rot="2233302">
            <a:off x="7066571" y="3045606"/>
            <a:ext cx="1007099" cy="1024199"/>
            <a:chOff x="-5107387" y="3465875"/>
            <a:chExt cx="1007100" cy="1024200"/>
          </a:xfrm>
        </p:grpSpPr>
        <p:sp>
          <p:nvSpPr>
            <p:cNvPr id="1418" name="Google Shape;1418;p38"/>
            <p:cNvSpPr/>
            <p:nvPr/>
          </p:nvSpPr>
          <p:spPr>
            <a:xfrm>
              <a:off x="-4363212" y="3611850"/>
              <a:ext cx="178850" cy="134450"/>
            </a:xfrm>
            <a:custGeom>
              <a:avLst/>
              <a:gdLst/>
              <a:ahLst/>
              <a:cxnLst/>
              <a:rect l="l" t="t" r="r" b="b"/>
              <a:pathLst>
                <a:path w="7154" h="5378" extrusionOk="0">
                  <a:moveTo>
                    <a:pt x="6040" y="0"/>
                  </a:moveTo>
                  <a:lnTo>
                    <a:pt x="0" y="2169"/>
                  </a:lnTo>
                  <a:lnTo>
                    <a:pt x="1225" y="5377"/>
                  </a:lnTo>
                  <a:lnTo>
                    <a:pt x="7153" y="2587"/>
                  </a:lnTo>
                  <a:lnTo>
                    <a:pt x="5511" y="1812"/>
                  </a:lnTo>
                  <a:lnTo>
                    <a:pt x="604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-4317687" y="3746825"/>
              <a:ext cx="178850" cy="134450"/>
            </a:xfrm>
            <a:custGeom>
              <a:avLst/>
              <a:gdLst/>
              <a:ahLst/>
              <a:cxnLst/>
              <a:rect l="l" t="t" r="r" b="b"/>
              <a:pathLst>
                <a:path w="7154" h="5378" extrusionOk="0">
                  <a:moveTo>
                    <a:pt x="6041" y="0"/>
                  </a:moveTo>
                  <a:lnTo>
                    <a:pt x="1" y="2169"/>
                  </a:lnTo>
                  <a:lnTo>
                    <a:pt x="1226" y="5377"/>
                  </a:lnTo>
                  <a:lnTo>
                    <a:pt x="7154" y="2585"/>
                  </a:lnTo>
                  <a:lnTo>
                    <a:pt x="5512" y="1812"/>
                  </a:lnTo>
                  <a:lnTo>
                    <a:pt x="6041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-4279137" y="3866200"/>
              <a:ext cx="178850" cy="134450"/>
            </a:xfrm>
            <a:custGeom>
              <a:avLst/>
              <a:gdLst/>
              <a:ahLst/>
              <a:cxnLst/>
              <a:rect l="l" t="t" r="r" b="b"/>
              <a:pathLst>
                <a:path w="7154" h="5378" extrusionOk="0">
                  <a:moveTo>
                    <a:pt x="6040" y="1"/>
                  </a:moveTo>
                  <a:lnTo>
                    <a:pt x="0" y="2169"/>
                  </a:lnTo>
                  <a:lnTo>
                    <a:pt x="1226" y="5378"/>
                  </a:lnTo>
                  <a:lnTo>
                    <a:pt x="7153" y="2587"/>
                  </a:lnTo>
                  <a:lnTo>
                    <a:pt x="5512" y="1812"/>
                  </a:lnTo>
                  <a:lnTo>
                    <a:pt x="6040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-5107387" y="3465875"/>
              <a:ext cx="986700" cy="1024200"/>
            </a:xfrm>
            <a:custGeom>
              <a:avLst/>
              <a:gdLst/>
              <a:ahLst/>
              <a:cxnLst/>
              <a:rect l="l" t="t" r="r" b="b"/>
              <a:pathLst>
                <a:path w="39468" h="40968" extrusionOk="0">
                  <a:moveTo>
                    <a:pt x="29662" y="0"/>
                  </a:moveTo>
                  <a:cubicBezTo>
                    <a:pt x="20439" y="1674"/>
                    <a:pt x="11690" y="3978"/>
                    <a:pt x="6116" y="5569"/>
                  </a:cubicBezTo>
                  <a:cubicBezTo>
                    <a:pt x="5255" y="5816"/>
                    <a:pt x="4470" y="6045"/>
                    <a:pt x="3771" y="6251"/>
                  </a:cubicBezTo>
                  <a:cubicBezTo>
                    <a:pt x="1388" y="6956"/>
                    <a:pt x="0" y="7406"/>
                    <a:pt x="0" y="7406"/>
                  </a:cubicBezTo>
                  <a:cubicBezTo>
                    <a:pt x="1405" y="17936"/>
                    <a:pt x="9124" y="40968"/>
                    <a:pt x="9124" y="40968"/>
                  </a:cubicBezTo>
                  <a:cubicBezTo>
                    <a:pt x="10992" y="40708"/>
                    <a:pt x="13011" y="40349"/>
                    <a:pt x="15093" y="39931"/>
                  </a:cubicBezTo>
                  <a:cubicBezTo>
                    <a:pt x="26387" y="37663"/>
                    <a:pt x="39468" y="33606"/>
                    <a:pt x="39468" y="33606"/>
                  </a:cubicBezTo>
                  <a:cubicBezTo>
                    <a:pt x="39384" y="33232"/>
                    <a:pt x="39291" y="32845"/>
                    <a:pt x="39194" y="32444"/>
                  </a:cubicBezTo>
                  <a:cubicBezTo>
                    <a:pt x="36519" y="21353"/>
                    <a:pt x="29662" y="0"/>
                    <a:pt x="29662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-5107387" y="3605100"/>
              <a:ext cx="377325" cy="884975"/>
            </a:xfrm>
            <a:custGeom>
              <a:avLst/>
              <a:gdLst/>
              <a:ahLst/>
              <a:cxnLst/>
              <a:rect l="l" t="t" r="r" b="b"/>
              <a:pathLst>
                <a:path w="15093" h="35399" extrusionOk="0">
                  <a:moveTo>
                    <a:pt x="6116" y="0"/>
                  </a:moveTo>
                  <a:cubicBezTo>
                    <a:pt x="5255" y="247"/>
                    <a:pt x="4470" y="476"/>
                    <a:pt x="3771" y="682"/>
                  </a:cubicBezTo>
                  <a:cubicBezTo>
                    <a:pt x="1388" y="1387"/>
                    <a:pt x="0" y="1837"/>
                    <a:pt x="0" y="1837"/>
                  </a:cubicBezTo>
                  <a:cubicBezTo>
                    <a:pt x="1405" y="12367"/>
                    <a:pt x="9124" y="35399"/>
                    <a:pt x="9124" y="35399"/>
                  </a:cubicBezTo>
                  <a:cubicBezTo>
                    <a:pt x="10992" y="35139"/>
                    <a:pt x="13011" y="34780"/>
                    <a:pt x="15093" y="34362"/>
                  </a:cubicBezTo>
                  <a:cubicBezTo>
                    <a:pt x="13159" y="27860"/>
                    <a:pt x="9772" y="16337"/>
                    <a:pt x="8538" y="11976"/>
                  </a:cubicBezTo>
                  <a:cubicBezTo>
                    <a:pt x="8326" y="11223"/>
                    <a:pt x="8178" y="10683"/>
                    <a:pt x="8111" y="10419"/>
                  </a:cubicBezTo>
                  <a:cubicBezTo>
                    <a:pt x="7343" y="7350"/>
                    <a:pt x="7017" y="3396"/>
                    <a:pt x="611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-4778062" y="3747875"/>
              <a:ext cx="446225" cy="352950"/>
            </a:xfrm>
            <a:custGeom>
              <a:avLst/>
              <a:gdLst/>
              <a:ahLst/>
              <a:cxnLst/>
              <a:rect l="l" t="t" r="r" b="b"/>
              <a:pathLst>
                <a:path w="17849" h="14118" extrusionOk="0">
                  <a:moveTo>
                    <a:pt x="13982" y="1"/>
                  </a:moveTo>
                  <a:cubicBezTo>
                    <a:pt x="9409" y="1034"/>
                    <a:pt x="3684" y="2980"/>
                    <a:pt x="1063" y="3904"/>
                  </a:cubicBezTo>
                  <a:cubicBezTo>
                    <a:pt x="1264" y="4843"/>
                    <a:pt x="951" y="5891"/>
                    <a:pt x="1" y="6372"/>
                  </a:cubicBezTo>
                  <a:cubicBezTo>
                    <a:pt x="545" y="8870"/>
                    <a:pt x="1367" y="11443"/>
                    <a:pt x="1904" y="13013"/>
                  </a:cubicBezTo>
                  <a:cubicBezTo>
                    <a:pt x="2016" y="12999"/>
                    <a:pt x="2124" y="12991"/>
                    <a:pt x="2229" y="12991"/>
                  </a:cubicBezTo>
                  <a:cubicBezTo>
                    <a:pt x="3090" y="12991"/>
                    <a:pt x="3720" y="13470"/>
                    <a:pt x="4063" y="14118"/>
                  </a:cubicBezTo>
                  <a:cubicBezTo>
                    <a:pt x="8335" y="13001"/>
                    <a:pt x="13695" y="11282"/>
                    <a:pt x="16392" y="10396"/>
                  </a:cubicBezTo>
                  <a:cubicBezTo>
                    <a:pt x="16373" y="9501"/>
                    <a:pt x="16825" y="8608"/>
                    <a:pt x="17848" y="8282"/>
                  </a:cubicBezTo>
                  <a:cubicBezTo>
                    <a:pt x="17310" y="5347"/>
                    <a:pt x="16618" y="2734"/>
                    <a:pt x="16168" y="1172"/>
                  </a:cubicBezTo>
                  <a:cubicBezTo>
                    <a:pt x="16059" y="1186"/>
                    <a:pt x="15953" y="1193"/>
                    <a:pt x="15851" y="1193"/>
                  </a:cubicBezTo>
                  <a:cubicBezTo>
                    <a:pt x="14960" y="1193"/>
                    <a:pt x="14317" y="682"/>
                    <a:pt x="1398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ath Subject for Elementary - 5th Grade: Fractions I">
  <a:themeElements>
    <a:clrScheme name="Simple Light">
      <a:dk1>
        <a:srgbClr val="2C2C75"/>
      </a:dk1>
      <a:lt1>
        <a:srgbClr val="AEB4FF"/>
      </a:lt1>
      <a:dk2>
        <a:srgbClr val="19164B"/>
      </a:dk2>
      <a:lt2>
        <a:srgbClr val="FFBD39"/>
      </a:lt2>
      <a:accent1>
        <a:srgbClr val="FF92AF"/>
      </a:accent1>
      <a:accent2>
        <a:srgbClr val="B0EFDE"/>
      </a:accent2>
      <a:accent3>
        <a:srgbClr val="FAFAFA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440</Words>
  <Application>Microsoft Office PowerPoint</Application>
  <PresentationFormat>On-screen Show (16:9)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Barlow Medium</vt:lpstr>
      <vt:lpstr>Anaheim</vt:lpstr>
      <vt:lpstr>Bebas Neue</vt:lpstr>
      <vt:lpstr>Patrick Hand</vt:lpstr>
      <vt:lpstr>Roboto Condensed Light</vt:lpstr>
      <vt:lpstr>Math Subject for Elementary - 5th Grade: Fractions I</vt:lpstr>
      <vt:lpstr>HIMPUNAN  BAB 2</vt:lpstr>
      <vt:lpstr>Pengertian Himpunan</vt:lpstr>
      <vt:lpstr>Dengan menyebut anggota-anggotanya (enumerasi)</vt:lpstr>
      <vt:lpstr>HIMPUNAN SEMESTA &amp; HIMPUNAN KOSONG</vt:lpstr>
      <vt:lpstr>CONTOH SOAL HIMPUAN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HIMPUNAN  BAB 2</dc:title>
  <cp:lastModifiedBy>USER</cp:lastModifiedBy>
  <cp:revision>10</cp:revision>
  <dcterms:modified xsi:type="dcterms:W3CDTF">2022-12-10T17:02:17Z</dcterms:modified>
</cp:coreProperties>
</file>