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3"/>
  </p:notesMasterIdLst>
  <p:sldIdLst>
    <p:sldId id="256" r:id="rId2"/>
    <p:sldId id="260" r:id="rId3"/>
    <p:sldId id="257" r:id="rId4"/>
    <p:sldId id="259" r:id="rId5"/>
    <p:sldId id="262" r:id="rId6"/>
    <p:sldId id="261" r:id="rId7"/>
    <p:sldId id="266" r:id="rId8"/>
    <p:sldId id="267" r:id="rId9"/>
    <p:sldId id="277" r:id="rId10"/>
    <p:sldId id="312" r:id="rId11"/>
    <p:sldId id="268" r:id="rId12"/>
  </p:sldIdLst>
  <p:sldSz cx="9144000" cy="5143500" type="screen16x9"/>
  <p:notesSz cx="6858000" cy="9144000"/>
  <p:embeddedFontLst>
    <p:embeddedFont>
      <p:font typeface="Delius Swash Caps" panose="020B0604020202020204" charset="0"/>
      <p:regular r:id="rId14"/>
    </p:embeddedFont>
    <p:embeddedFont>
      <p:font typeface="Dancing Script" panose="020B0604020202020204" charset="0"/>
      <p:regular r:id="rId15"/>
      <p:bold r:id="rId16"/>
    </p:embeddedFont>
    <p:embeddedFont>
      <p:font typeface="Cambria Math" panose="020405030504060302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F7D5B6-F9C1-4A66-BF41-D862E4530C13}">
  <a:tblStyle styleId="{1DF7D5B6-F9C1-4A66-BF41-D862E4530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7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a259dcb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a259dcb6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d1982dd69e_0_2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d1982dd69e_0_2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78" name="Google Shape;1178;p2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28"/>
          <p:cNvSpPr txBox="1">
            <a:spLocks noGrp="1"/>
          </p:cNvSpPr>
          <p:nvPr>
            <p:ph type="title"/>
          </p:nvPr>
        </p:nvSpPr>
        <p:spPr>
          <a:xfrm flipH="1">
            <a:off x="1143030" y="1301575"/>
            <a:ext cx="37143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28"/>
          <p:cNvSpPr txBox="1">
            <a:spLocks noGrp="1"/>
          </p:cNvSpPr>
          <p:nvPr>
            <p:ph type="subTitle" idx="1"/>
          </p:nvPr>
        </p:nvSpPr>
        <p:spPr>
          <a:xfrm flipH="1">
            <a:off x="1143425" y="2335075"/>
            <a:ext cx="6438600" cy="136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8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8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8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8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8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28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212" name="Google Shape;1212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28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217" name="Google Shape;1217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222" name="Google Shape;1222;p2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225" name="Google Shape;1225;p2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" name="Google Shape;146;p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 idx="2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4881351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5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83" name="Google Shape;183;p5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86" name="Google Shape;186;p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67" r:id="rId9"/>
    <p:sldLayoutId id="2147483670" r:id="rId10"/>
    <p:sldLayoutId id="2147483674" r:id="rId11"/>
    <p:sldLayoutId id="2147483685" r:id="rId12"/>
    <p:sldLayoutId id="2147483686" r:id="rId13"/>
    <p:sldLayoutId id="2147483687" r:id="rId14"/>
    <p:sldLayoutId id="214748368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2683306" y="1174889"/>
            <a:ext cx="636081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400" dirty="0" smtClean="0">
                <a:solidFill>
                  <a:schemeClr val="dk1"/>
                </a:solidFill>
              </a:rPr>
              <a:t>Persamaan &amp; Pertidaksamaan </a:t>
            </a:r>
            <a:r>
              <a:rPr lang="en" sz="4400" dirty="0" smtClean="0">
                <a:solidFill>
                  <a:schemeClr val="dk1"/>
                </a:solidFill>
                <a:highlight>
                  <a:schemeClr val="dk2"/>
                </a:highlight>
              </a:rPr>
              <a:t>Linear Satu Variabel</a:t>
            </a:r>
            <a:endParaRPr sz="4400"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BAB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Semester 1</a:t>
            </a:r>
            <a:endParaRPr dirty="0"/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>
            <a:spLocks noGrp="1"/>
          </p:cNvSpPr>
          <p:nvPr>
            <p:ph type="subTitle" idx="2"/>
          </p:nvPr>
        </p:nvSpPr>
        <p:spPr>
          <a:xfrm flipH="1">
            <a:off x="812765" y="1641334"/>
            <a:ext cx="3309975" cy="2661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 err="1"/>
              <a:t>Permasalahan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sehari-hari</a:t>
            </a:r>
            <a:r>
              <a:rPr lang="en-US" sz="1200" dirty="0"/>
              <a:t> yang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model </a:t>
            </a:r>
            <a:r>
              <a:rPr lang="en-US" sz="1200" dirty="0" err="1"/>
              <a:t>matematika</a:t>
            </a:r>
            <a:r>
              <a:rPr lang="en-US" sz="1200" dirty="0"/>
              <a:t>. </a:t>
            </a:r>
            <a:r>
              <a:rPr lang="en-US" sz="1200" dirty="0" err="1"/>
              <a:t>Penyelesaian</a:t>
            </a:r>
            <a:r>
              <a:rPr lang="en-US" sz="1200" dirty="0"/>
              <a:t> model </a:t>
            </a:r>
            <a:r>
              <a:rPr lang="en-US" sz="1200" dirty="0" err="1"/>
              <a:t>matematika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634248" y="1480328"/>
            <a:ext cx="3347509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2400" b="1" dirty="0"/>
              <a:t>Penerapan </a:t>
            </a:r>
            <a:r>
              <a:rPr lang="fi-FI" sz="2400" b="1" dirty="0" smtClean="0"/>
              <a:t>Pertidaksamaan </a:t>
            </a:r>
            <a:r>
              <a:rPr lang="fi-FI" sz="2400" b="1" dirty="0"/>
              <a:t>Linear Satu Variabel</a:t>
            </a:r>
            <a:br>
              <a:rPr lang="fi-FI" sz="2400" b="1" dirty="0"/>
            </a:b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0" name="Google Shape;2270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52857" y="716023"/>
                <a:ext cx="4311730" cy="43623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0" lvl="0" indent="0">
                  <a:buSzPts val="1600"/>
                  <a:buNone/>
                </a:pPr>
                <a:r>
                  <a:rPr lang="en-US" sz="1200" b="1" dirty="0" smtClean="0"/>
                  <a:t>Contoh</a:t>
                </a:r>
                <a:r>
                  <a:rPr lang="en-US" sz="1200" b="1" dirty="0"/>
                  <a:t>: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 err="1" smtClean="0"/>
                  <a:t>Diketahui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sebuah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bangun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persegi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panjang</a:t>
                </a:r>
                <a:r>
                  <a:rPr lang="en-US" sz="1200" dirty="0" smtClean="0"/>
                  <a:t> (x+7) cm </a:t>
                </a:r>
                <a:r>
                  <a:rPr lang="en-US" sz="1200" dirty="0" err="1" smtClean="0"/>
                  <a:t>dan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lebar</a:t>
                </a:r>
                <a:r>
                  <a:rPr lang="en-US" sz="1200" dirty="0" smtClean="0"/>
                  <a:t> (x-2) cm. </a:t>
                </a:r>
                <a:r>
                  <a:rPr lang="en-US" sz="1200" dirty="0" err="1" smtClean="0"/>
                  <a:t>jika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kelilingnya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tidak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lebih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dari</a:t>
                </a:r>
                <a:r>
                  <a:rPr lang="en-US" sz="1200" dirty="0" smtClean="0"/>
                  <a:t> 90cm, </a:t>
                </a:r>
                <a:r>
                  <a:rPr lang="en-US" sz="1200" dirty="0" err="1" smtClean="0"/>
                  <a:t>tentukan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luas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maksimum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persegi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panjang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tersebut</a:t>
                </a:r>
                <a:r>
                  <a:rPr lang="en-US" sz="1200" dirty="0"/>
                  <a:t>!</a:t>
                </a:r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:r>
                  <a:rPr lang="en-US" sz="1200" b="1" dirty="0" err="1"/>
                  <a:t>Penyelesaian</a:t>
                </a:r>
                <a:r>
                  <a:rPr lang="en-US" sz="1200" b="1" dirty="0"/>
                  <a:t>: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 err="1"/>
                  <a:t>Misalkan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panjang</a:t>
                </a:r>
                <a:r>
                  <a:rPr lang="en-US" sz="1200" dirty="0"/>
                  <a:t> (p) = </a:t>
                </a:r>
                <a:r>
                  <a:rPr lang="en-US" sz="1200" dirty="0" smtClean="0"/>
                  <a:t>x + 7, </a:t>
                </a:r>
                <a:r>
                  <a:rPr lang="en-US" sz="1200" dirty="0" err="1"/>
                  <a:t>lebar</a:t>
                </a:r>
                <a:r>
                  <a:rPr lang="en-US" sz="1200" dirty="0"/>
                  <a:t> (l) = x – </a:t>
                </a:r>
                <a:r>
                  <a:rPr lang="en-US" sz="1200" dirty="0" smtClean="0"/>
                  <a:t>2, </a:t>
                </a:r>
                <a:r>
                  <a:rPr lang="en-US" sz="1200" dirty="0" err="1"/>
                  <a:t>maka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keliling</a:t>
                </a:r>
                <a:r>
                  <a:rPr lang="en-US" sz="1200" dirty="0"/>
                  <a:t> (K) </a:t>
                </a:r>
                <a:r>
                  <a:rPr lang="en-US" sz="1200" dirty="0" err="1"/>
                  <a:t>dapat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dinyatakan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dalam</a:t>
                </a:r>
                <a:r>
                  <a:rPr lang="en-US" sz="1200" dirty="0"/>
                  <a:t> model </a:t>
                </a:r>
                <a:r>
                  <a:rPr lang="en-US" sz="1200" dirty="0" err="1"/>
                  <a:t>matematika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sebagai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berikut</a:t>
                </a:r>
                <a:r>
                  <a:rPr lang="en-US" sz="1200" dirty="0" smtClean="0"/>
                  <a:t>.</a:t>
                </a:r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𝑙𝑢𝑎𝑠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𝑝𝑥𝑙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+7) 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+7(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</m:oMath>
                </a14:m>
                <a:r>
                  <a:rPr lang="en-US" sz="12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20+7) (20−2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:90=2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+7(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</m:oMath>
                </a14:m>
                <a:r>
                  <a:rPr lang="en-US" sz="1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=27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18</m:t>
                    </m:r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=2(2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+5)</m:t>
                    </m:r>
                  </m:oMath>
                </a14:m>
                <a:r>
                  <a:rPr lang="en-US" sz="12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=486 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2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𝑗𝑎𝑑𝑖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𝑙𝑢𝑎𝑠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𝑝𝑒𝑟𝑘𝑎𝑟𝑎𝑛𝑔𝑎𝑛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0−10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+10−10</m:t>
                    </m:r>
                  </m:oMath>
                </a14:m>
                <a:r>
                  <a:rPr lang="en-US" sz="1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𝑃𝑎𝑘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𝐴𝑙𝑖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𝑎𝑑𝑎𝑙𝑎h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486 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                        </a:t>
                </a:r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80=4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 smtClean="0"/>
                  <a:t> </a:t>
                </a:r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200" dirty="0" smtClean="0"/>
                  <a:t> </a:t>
                </a:r>
              </a:p>
              <a:p>
                <a:pPr marL="127000" lvl="0" indent="0">
                  <a:buSzPts val="1600"/>
                  <a:buNone/>
                </a:pPr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:endParaRPr lang="en-US" sz="1200" dirty="0" smtClean="0"/>
              </a:p>
            </p:txBody>
          </p:sp>
        </mc:Choice>
        <mc:Fallback>
          <p:sp>
            <p:nvSpPr>
              <p:cNvPr id="2270" name="Google Shape;2270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52857" y="716023"/>
                <a:ext cx="4311730" cy="4362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3968" y="241069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51" name="Google Shape;2362;p55"/>
          <p:cNvCxnSpPr/>
          <p:nvPr/>
        </p:nvCxnSpPr>
        <p:spPr>
          <a:xfrm>
            <a:off x="6373096" y="2560860"/>
            <a:ext cx="20782" cy="23151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126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61"/>
          <p:cNvGrpSpPr/>
          <p:nvPr/>
        </p:nvGrpSpPr>
        <p:grpSpPr>
          <a:xfrm>
            <a:off x="3505772" y="227740"/>
            <a:ext cx="2006662" cy="1528595"/>
            <a:chOff x="3505772" y="227740"/>
            <a:chExt cx="2006662" cy="1528595"/>
          </a:xfrm>
        </p:grpSpPr>
        <p:grpSp>
          <p:nvGrpSpPr>
            <p:cNvPr id="2744" name="Google Shape;2744;p61"/>
            <p:cNvGrpSpPr/>
            <p:nvPr/>
          </p:nvGrpSpPr>
          <p:grpSpPr>
            <a:xfrm>
              <a:off x="3505772" y="227740"/>
              <a:ext cx="2006662" cy="1528595"/>
              <a:chOff x="3078781" y="91924"/>
              <a:chExt cx="2577269" cy="1963513"/>
            </a:xfrm>
          </p:grpSpPr>
          <p:sp>
            <p:nvSpPr>
              <p:cNvPr id="2745" name="Google Shape;2745;p61"/>
              <p:cNvSpPr/>
              <p:nvPr/>
            </p:nvSpPr>
            <p:spPr>
              <a:xfrm rot="335312">
                <a:off x="3157566" y="205618"/>
                <a:ext cx="2419700" cy="1736126"/>
              </a:xfrm>
              <a:custGeom>
                <a:avLst/>
                <a:gdLst/>
                <a:ahLst/>
                <a:cxnLst/>
                <a:rect l="l" t="t" r="r" b="b"/>
                <a:pathLst>
                  <a:path w="83560" h="59954" extrusionOk="0">
                    <a:moveTo>
                      <a:pt x="53984" y="1"/>
                    </a:moveTo>
                    <a:cubicBezTo>
                      <a:pt x="53643" y="1"/>
                      <a:pt x="53378" y="44"/>
                      <a:pt x="53171" y="76"/>
                    </a:cubicBezTo>
                    <a:cubicBezTo>
                      <a:pt x="52838" y="143"/>
                      <a:pt x="52471" y="243"/>
                      <a:pt x="52171" y="376"/>
                    </a:cubicBezTo>
                    <a:cubicBezTo>
                      <a:pt x="50069" y="1344"/>
                      <a:pt x="48935" y="3846"/>
                      <a:pt x="48401" y="9049"/>
                    </a:cubicBezTo>
                    <a:cubicBezTo>
                      <a:pt x="43231" y="10017"/>
                      <a:pt x="31523" y="12418"/>
                      <a:pt x="21549" y="16255"/>
                    </a:cubicBezTo>
                    <a:cubicBezTo>
                      <a:pt x="8006" y="21458"/>
                      <a:pt x="0" y="28530"/>
                      <a:pt x="1201" y="34234"/>
                    </a:cubicBezTo>
                    <a:cubicBezTo>
                      <a:pt x="1468" y="35435"/>
                      <a:pt x="2235" y="36402"/>
                      <a:pt x="3336" y="36936"/>
                    </a:cubicBezTo>
                    <a:cubicBezTo>
                      <a:pt x="1968" y="39338"/>
                      <a:pt x="2035" y="41339"/>
                      <a:pt x="2635" y="42874"/>
                    </a:cubicBezTo>
                    <a:cubicBezTo>
                      <a:pt x="2943" y="43734"/>
                      <a:pt x="4214" y="46267"/>
                      <a:pt x="7884" y="46267"/>
                    </a:cubicBezTo>
                    <a:cubicBezTo>
                      <a:pt x="8196" y="46267"/>
                      <a:pt x="8525" y="46249"/>
                      <a:pt x="8873" y="46209"/>
                    </a:cubicBezTo>
                    <a:lnTo>
                      <a:pt x="8873" y="46209"/>
                    </a:lnTo>
                    <a:cubicBezTo>
                      <a:pt x="8673" y="47410"/>
                      <a:pt x="8907" y="48644"/>
                      <a:pt x="9474" y="49712"/>
                    </a:cubicBezTo>
                    <a:cubicBezTo>
                      <a:pt x="10408" y="51446"/>
                      <a:pt x="12142" y="52614"/>
                      <a:pt x="14110" y="52847"/>
                    </a:cubicBezTo>
                    <a:cubicBezTo>
                      <a:pt x="13977" y="53781"/>
                      <a:pt x="14077" y="54749"/>
                      <a:pt x="14344" y="55649"/>
                    </a:cubicBezTo>
                    <a:cubicBezTo>
                      <a:pt x="14957" y="57840"/>
                      <a:pt x="16823" y="59953"/>
                      <a:pt x="20188" y="59953"/>
                    </a:cubicBezTo>
                    <a:cubicBezTo>
                      <a:pt x="20667" y="59953"/>
                      <a:pt x="21176" y="59910"/>
                      <a:pt x="21716" y="59819"/>
                    </a:cubicBezTo>
                    <a:cubicBezTo>
                      <a:pt x="26186" y="59018"/>
                      <a:pt x="32190" y="55016"/>
                      <a:pt x="37927" y="50946"/>
                    </a:cubicBezTo>
                    <a:cubicBezTo>
                      <a:pt x="44932" y="46009"/>
                      <a:pt x="49536" y="43174"/>
                      <a:pt x="52171" y="41673"/>
                    </a:cubicBezTo>
                    <a:cubicBezTo>
                      <a:pt x="52738" y="42473"/>
                      <a:pt x="53605" y="43040"/>
                      <a:pt x="54606" y="43207"/>
                    </a:cubicBezTo>
                    <a:cubicBezTo>
                      <a:pt x="54856" y="43257"/>
                      <a:pt x="55106" y="43282"/>
                      <a:pt x="55356" y="43282"/>
                    </a:cubicBezTo>
                    <a:cubicBezTo>
                      <a:pt x="55607" y="43282"/>
                      <a:pt x="55857" y="43257"/>
                      <a:pt x="56107" y="43207"/>
                    </a:cubicBezTo>
                    <a:cubicBezTo>
                      <a:pt x="58709" y="42773"/>
                      <a:pt x="62044" y="39338"/>
                      <a:pt x="66081" y="33033"/>
                    </a:cubicBezTo>
                    <a:cubicBezTo>
                      <a:pt x="69055" y="33418"/>
                      <a:pt x="73665" y="33921"/>
                      <a:pt x="76836" y="33921"/>
                    </a:cubicBezTo>
                    <a:cubicBezTo>
                      <a:pt x="77790" y="33921"/>
                      <a:pt x="78614" y="33875"/>
                      <a:pt x="79223" y="33767"/>
                    </a:cubicBezTo>
                    <a:cubicBezTo>
                      <a:pt x="81292" y="33400"/>
                      <a:pt x="82125" y="32266"/>
                      <a:pt x="82459" y="31365"/>
                    </a:cubicBezTo>
                    <a:cubicBezTo>
                      <a:pt x="83026" y="29931"/>
                      <a:pt x="83560" y="28563"/>
                      <a:pt x="75854" y="17355"/>
                    </a:cubicBezTo>
                    <a:cubicBezTo>
                      <a:pt x="78656" y="7315"/>
                      <a:pt x="77255" y="5614"/>
                      <a:pt x="76488" y="4680"/>
                    </a:cubicBezTo>
                    <a:cubicBezTo>
                      <a:pt x="75690" y="3701"/>
                      <a:pt x="74534" y="3220"/>
                      <a:pt x="73066" y="3220"/>
                    </a:cubicBezTo>
                    <a:cubicBezTo>
                      <a:pt x="72632" y="3220"/>
                      <a:pt x="72172" y="3262"/>
                      <a:pt x="71685" y="3345"/>
                    </a:cubicBezTo>
                    <a:cubicBezTo>
                      <a:pt x="69316" y="3746"/>
                      <a:pt x="65847" y="5213"/>
                      <a:pt x="63579" y="6247"/>
                    </a:cubicBezTo>
                    <a:cubicBezTo>
                      <a:pt x="58170" y="758"/>
                      <a:pt x="55409" y="1"/>
                      <a:pt x="53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66675" dir="2880000" algn="bl" rotWithShape="0">
                  <a:srgbClr val="000000">
                    <a:alpha val="8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1"/>
              <p:cNvSpPr/>
              <p:nvPr/>
            </p:nvSpPr>
            <p:spPr>
              <a:xfrm rot="335312">
                <a:off x="3605643" y="1095634"/>
                <a:ext cx="1071259" cy="73063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25231" extrusionOk="0">
                    <a:moveTo>
                      <a:pt x="35759" y="0"/>
                    </a:moveTo>
                    <a:cubicBezTo>
                      <a:pt x="32290" y="467"/>
                      <a:pt x="14010" y="8039"/>
                      <a:pt x="5237" y="15411"/>
                    </a:cubicBezTo>
                    <a:lnTo>
                      <a:pt x="5237" y="15444"/>
                    </a:lnTo>
                    <a:cubicBezTo>
                      <a:pt x="1935" y="18213"/>
                      <a:pt x="0" y="20982"/>
                      <a:pt x="701" y="23317"/>
                    </a:cubicBezTo>
                    <a:cubicBezTo>
                      <a:pt x="1099" y="24669"/>
                      <a:pt x="2047" y="25230"/>
                      <a:pt x="3361" y="25230"/>
                    </a:cubicBezTo>
                    <a:cubicBezTo>
                      <a:pt x="7104" y="25230"/>
                      <a:pt x="13815" y="20672"/>
                      <a:pt x="19247" y="16845"/>
                    </a:cubicBezTo>
                    <a:cubicBezTo>
                      <a:pt x="31923" y="7906"/>
                      <a:pt x="36893" y="5771"/>
                      <a:pt x="36893" y="5771"/>
                    </a:cubicBezTo>
                    <a:lnTo>
                      <a:pt x="36993" y="5737"/>
                    </a:lnTo>
                    <a:cubicBezTo>
                      <a:pt x="36560" y="4070"/>
                      <a:pt x="36126" y="1868"/>
                      <a:pt x="35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1"/>
              <p:cNvSpPr/>
              <p:nvPr/>
            </p:nvSpPr>
            <p:spPr>
              <a:xfrm rot="335312">
                <a:off x="4413737" y="358162"/>
                <a:ext cx="1078991" cy="1062485"/>
              </a:xfrm>
              <a:custGeom>
                <a:avLst/>
                <a:gdLst/>
                <a:ahLst/>
                <a:cxnLst/>
                <a:rect l="l" t="t" r="r" b="b"/>
                <a:pathLst>
                  <a:path w="37261" h="36691" extrusionOk="0">
                    <a:moveTo>
                      <a:pt x="11319" y="0"/>
                    </a:moveTo>
                    <a:cubicBezTo>
                      <a:pt x="11167" y="0"/>
                      <a:pt x="11029" y="27"/>
                      <a:pt x="10909" y="83"/>
                    </a:cubicBezTo>
                    <a:cubicBezTo>
                      <a:pt x="9508" y="683"/>
                      <a:pt x="9007" y="5320"/>
                      <a:pt x="8807" y="8556"/>
                    </a:cubicBezTo>
                    <a:cubicBezTo>
                      <a:pt x="8707" y="10324"/>
                      <a:pt x="8707" y="11658"/>
                      <a:pt x="8707" y="11658"/>
                    </a:cubicBezTo>
                    <a:cubicBezTo>
                      <a:pt x="8707" y="11658"/>
                      <a:pt x="34" y="14727"/>
                      <a:pt x="1" y="17229"/>
                    </a:cubicBezTo>
                    <a:cubicBezTo>
                      <a:pt x="1" y="17562"/>
                      <a:pt x="134" y="17896"/>
                      <a:pt x="335" y="18163"/>
                    </a:cubicBezTo>
                    <a:cubicBezTo>
                      <a:pt x="1435" y="19730"/>
                      <a:pt x="4871" y="21665"/>
                      <a:pt x="7173" y="22799"/>
                    </a:cubicBezTo>
                    <a:cubicBezTo>
                      <a:pt x="8440" y="23433"/>
                      <a:pt x="9374" y="23833"/>
                      <a:pt x="9374" y="23833"/>
                    </a:cubicBezTo>
                    <a:cubicBezTo>
                      <a:pt x="9374" y="23833"/>
                      <a:pt x="9608" y="25735"/>
                      <a:pt x="9975" y="28070"/>
                    </a:cubicBezTo>
                    <a:cubicBezTo>
                      <a:pt x="10275" y="29971"/>
                      <a:pt x="10709" y="32139"/>
                      <a:pt x="11142" y="33840"/>
                    </a:cubicBezTo>
                    <a:cubicBezTo>
                      <a:pt x="11576" y="35408"/>
                      <a:pt x="12043" y="36576"/>
                      <a:pt x="12543" y="36676"/>
                    </a:cubicBezTo>
                    <a:cubicBezTo>
                      <a:pt x="12597" y="36686"/>
                      <a:pt x="12652" y="36690"/>
                      <a:pt x="12709" y="36690"/>
                    </a:cubicBezTo>
                    <a:cubicBezTo>
                      <a:pt x="15386" y="36690"/>
                      <a:pt x="21750" y="26202"/>
                      <a:pt x="21750" y="26202"/>
                    </a:cubicBezTo>
                    <a:cubicBezTo>
                      <a:pt x="21750" y="26202"/>
                      <a:pt x="30052" y="27328"/>
                      <a:pt x="34313" y="27328"/>
                    </a:cubicBezTo>
                    <a:cubicBezTo>
                      <a:pt x="35685" y="27328"/>
                      <a:pt x="36639" y="27211"/>
                      <a:pt x="36761" y="26902"/>
                    </a:cubicBezTo>
                    <a:cubicBezTo>
                      <a:pt x="37261" y="25601"/>
                      <a:pt x="29622" y="14627"/>
                      <a:pt x="29622" y="14627"/>
                    </a:cubicBezTo>
                    <a:cubicBezTo>
                      <a:pt x="29622" y="14627"/>
                      <a:pt x="32524" y="4953"/>
                      <a:pt x="31290" y="3485"/>
                    </a:cubicBezTo>
                    <a:cubicBezTo>
                      <a:pt x="31135" y="3295"/>
                      <a:pt x="30834" y="3213"/>
                      <a:pt x="30428" y="3213"/>
                    </a:cubicBezTo>
                    <a:cubicBezTo>
                      <a:pt x="27699" y="3213"/>
                      <a:pt x="20215" y="6955"/>
                      <a:pt x="20215" y="6955"/>
                    </a:cubicBezTo>
                    <a:cubicBezTo>
                      <a:pt x="20215" y="6955"/>
                      <a:pt x="13794" y="0"/>
                      <a:pt x="11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1"/>
              <p:cNvSpPr/>
              <p:nvPr/>
            </p:nvSpPr>
            <p:spPr>
              <a:xfrm rot="335312">
                <a:off x="3288359" y="510784"/>
                <a:ext cx="1381337" cy="643410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22219" extrusionOk="0">
                    <a:moveTo>
                      <a:pt x="47701" y="1"/>
                    </a:moveTo>
                    <a:cubicBezTo>
                      <a:pt x="45933" y="268"/>
                      <a:pt x="31056" y="2803"/>
                      <a:pt x="18981" y="7439"/>
                    </a:cubicBezTo>
                    <a:cubicBezTo>
                      <a:pt x="6105" y="12410"/>
                      <a:pt x="1" y="18581"/>
                      <a:pt x="668" y="21716"/>
                    </a:cubicBezTo>
                    <a:cubicBezTo>
                      <a:pt x="735" y="22062"/>
                      <a:pt x="1072" y="22218"/>
                      <a:pt x="1637" y="22218"/>
                    </a:cubicBezTo>
                    <a:cubicBezTo>
                      <a:pt x="3307" y="22218"/>
                      <a:pt x="6974" y="20858"/>
                      <a:pt x="11609" y="19014"/>
                    </a:cubicBezTo>
                    <a:cubicBezTo>
                      <a:pt x="19548" y="15845"/>
                      <a:pt x="30322" y="11309"/>
                      <a:pt x="39128" y="9674"/>
                    </a:cubicBezTo>
                    <a:lnTo>
                      <a:pt x="39229" y="9608"/>
                    </a:lnTo>
                    <a:cubicBezTo>
                      <a:pt x="39028" y="9341"/>
                      <a:pt x="38895" y="9007"/>
                      <a:pt x="38895" y="8674"/>
                    </a:cubicBezTo>
                    <a:cubicBezTo>
                      <a:pt x="38928" y="6172"/>
                      <a:pt x="47601" y="3103"/>
                      <a:pt x="47601" y="3103"/>
                    </a:cubicBezTo>
                    <a:cubicBezTo>
                      <a:pt x="47601" y="3103"/>
                      <a:pt x="47601" y="1769"/>
                      <a:pt x="47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1"/>
              <p:cNvSpPr/>
              <p:nvPr/>
            </p:nvSpPr>
            <p:spPr>
              <a:xfrm rot="335312">
                <a:off x="3440086" y="932313"/>
                <a:ext cx="1220970" cy="67908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23451" extrusionOk="0">
                    <a:moveTo>
                      <a:pt x="39362" y="0"/>
                    </a:moveTo>
                    <a:lnTo>
                      <a:pt x="39362" y="34"/>
                    </a:lnTo>
                    <a:cubicBezTo>
                      <a:pt x="39362" y="34"/>
                      <a:pt x="32790" y="767"/>
                      <a:pt x="21849" y="5671"/>
                    </a:cubicBezTo>
                    <a:cubicBezTo>
                      <a:pt x="18647" y="7105"/>
                      <a:pt x="15144" y="8973"/>
                      <a:pt x="11775" y="10775"/>
                    </a:cubicBezTo>
                    <a:cubicBezTo>
                      <a:pt x="9274" y="12342"/>
                      <a:pt x="0" y="18480"/>
                      <a:pt x="1902" y="21983"/>
                    </a:cubicBezTo>
                    <a:cubicBezTo>
                      <a:pt x="2485" y="23054"/>
                      <a:pt x="3466" y="23451"/>
                      <a:pt x="4600" y="23451"/>
                    </a:cubicBezTo>
                    <a:cubicBezTo>
                      <a:pt x="7032" y="23451"/>
                      <a:pt x="10165" y="21625"/>
                      <a:pt x="11575" y="20715"/>
                    </a:cubicBezTo>
                    <a:cubicBezTo>
                      <a:pt x="20348" y="13310"/>
                      <a:pt x="38628" y="5738"/>
                      <a:pt x="42097" y="5271"/>
                    </a:cubicBezTo>
                    <a:lnTo>
                      <a:pt x="42164" y="5271"/>
                    </a:lnTo>
                    <a:cubicBezTo>
                      <a:pt x="41797" y="2936"/>
                      <a:pt x="41563" y="1034"/>
                      <a:pt x="41563" y="1034"/>
                    </a:cubicBezTo>
                    <a:cubicBezTo>
                      <a:pt x="41563" y="1034"/>
                      <a:pt x="40629" y="634"/>
                      <a:pt x="39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1"/>
              <p:cNvSpPr/>
              <p:nvPr/>
            </p:nvSpPr>
            <p:spPr>
              <a:xfrm rot="335312">
                <a:off x="3273971" y="785971"/>
                <a:ext cx="1322408" cy="622271"/>
              </a:xfrm>
              <a:custGeom>
                <a:avLst/>
                <a:gdLst/>
                <a:ahLst/>
                <a:cxnLst/>
                <a:rect l="l" t="t" r="r" b="b"/>
                <a:pathLst>
                  <a:path w="45667" h="21489" extrusionOk="0">
                    <a:moveTo>
                      <a:pt x="38829" y="1"/>
                    </a:moveTo>
                    <a:lnTo>
                      <a:pt x="38728" y="67"/>
                    </a:lnTo>
                    <a:cubicBezTo>
                      <a:pt x="29922" y="1702"/>
                      <a:pt x="19148" y="6272"/>
                      <a:pt x="11209" y="9407"/>
                    </a:cubicBezTo>
                    <a:cubicBezTo>
                      <a:pt x="8840" y="10742"/>
                      <a:pt x="1" y="16145"/>
                      <a:pt x="1535" y="20248"/>
                    </a:cubicBezTo>
                    <a:cubicBezTo>
                      <a:pt x="1860" y="21116"/>
                      <a:pt x="2606" y="21489"/>
                      <a:pt x="3674" y="21489"/>
                    </a:cubicBezTo>
                    <a:cubicBezTo>
                      <a:pt x="6671" y="21489"/>
                      <a:pt x="12204" y="18559"/>
                      <a:pt x="18080" y="15412"/>
                    </a:cubicBezTo>
                    <a:cubicBezTo>
                      <a:pt x="21483" y="13610"/>
                      <a:pt x="24952" y="11742"/>
                      <a:pt x="28154" y="10308"/>
                    </a:cubicBezTo>
                    <a:cubicBezTo>
                      <a:pt x="39129" y="5404"/>
                      <a:pt x="45667" y="4671"/>
                      <a:pt x="45667" y="4671"/>
                    </a:cubicBezTo>
                    <a:lnTo>
                      <a:pt x="45667" y="4637"/>
                    </a:lnTo>
                    <a:cubicBezTo>
                      <a:pt x="43365" y="3503"/>
                      <a:pt x="39929" y="1602"/>
                      <a:pt x="388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1" name="Google Shape;2751;p61"/>
            <p:cNvGrpSpPr/>
            <p:nvPr/>
          </p:nvGrpSpPr>
          <p:grpSpPr>
            <a:xfrm>
              <a:off x="4763722" y="762782"/>
              <a:ext cx="322556" cy="182289"/>
              <a:chOff x="786152" y="1103856"/>
              <a:chExt cx="541747" cy="306214"/>
            </a:xfrm>
          </p:grpSpPr>
          <p:sp>
            <p:nvSpPr>
              <p:cNvPr id="2752" name="Google Shape;2752;p61"/>
              <p:cNvSpPr/>
              <p:nvPr/>
            </p:nvSpPr>
            <p:spPr>
              <a:xfrm rot="-656563">
                <a:off x="804643" y="1122359"/>
                <a:ext cx="21557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237" extrusionOk="0">
                    <a:moveTo>
                      <a:pt x="1039" y="1"/>
                    </a:moveTo>
                    <a:cubicBezTo>
                      <a:pt x="910" y="1"/>
                      <a:pt x="830" y="92"/>
                      <a:pt x="801" y="207"/>
                    </a:cubicBezTo>
                    <a:lnTo>
                      <a:pt x="801" y="308"/>
                    </a:lnTo>
                    <a:cubicBezTo>
                      <a:pt x="801" y="408"/>
                      <a:pt x="801" y="508"/>
                      <a:pt x="801" y="608"/>
                    </a:cubicBezTo>
                    <a:cubicBezTo>
                      <a:pt x="801" y="941"/>
                      <a:pt x="801" y="1275"/>
                      <a:pt x="868" y="1642"/>
                    </a:cubicBezTo>
                    <a:cubicBezTo>
                      <a:pt x="868" y="1875"/>
                      <a:pt x="935" y="2109"/>
                      <a:pt x="1001" y="2342"/>
                    </a:cubicBezTo>
                    <a:cubicBezTo>
                      <a:pt x="1035" y="2442"/>
                      <a:pt x="1068" y="2576"/>
                      <a:pt x="1135" y="2709"/>
                    </a:cubicBezTo>
                    <a:lnTo>
                      <a:pt x="67" y="3944"/>
                    </a:lnTo>
                    <a:cubicBezTo>
                      <a:pt x="1" y="4044"/>
                      <a:pt x="1" y="4210"/>
                      <a:pt x="101" y="4277"/>
                    </a:cubicBezTo>
                    <a:cubicBezTo>
                      <a:pt x="134" y="4310"/>
                      <a:pt x="201" y="4344"/>
                      <a:pt x="234" y="4344"/>
                    </a:cubicBezTo>
                    <a:cubicBezTo>
                      <a:pt x="301" y="4344"/>
                      <a:pt x="368" y="4310"/>
                      <a:pt x="434" y="4244"/>
                    </a:cubicBezTo>
                    <a:lnTo>
                      <a:pt x="1335" y="3176"/>
                    </a:lnTo>
                    <a:cubicBezTo>
                      <a:pt x="1502" y="3410"/>
                      <a:pt x="1669" y="3610"/>
                      <a:pt x="1902" y="3777"/>
                    </a:cubicBezTo>
                    <a:lnTo>
                      <a:pt x="1335" y="4911"/>
                    </a:lnTo>
                    <a:cubicBezTo>
                      <a:pt x="1268" y="5044"/>
                      <a:pt x="1335" y="5178"/>
                      <a:pt x="1435" y="5211"/>
                    </a:cubicBezTo>
                    <a:cubicBezTo>
                      <a:pt x="1452" y="5228"/>
                      <a:pt x="1468" y="5236"/>
                      <a:pt x="1485" y="5236"/>
                    </a:cubicBezTo>
                    <a:cubicBezTo>
                      <a:pt x="1502" y="5236"/>
                      <a:pt x="1518" y="5228"/>
                      <a:pt x="1535" y="5211"/>
                    </a:cubicBezTo>
                    <a:cubicBezTo>
                      <a:pt x="1635" y="5211"/>
                      <a:pt x="1702" y="5178"/>
                      <a:pt x="1735" y="5111"/>
                    </a:cubicBezTo>
                    <a:lnTo>
                      <a:pt x="2269" y="3977"/>
                    </a:lnTo>
                    <a:cubicBezTo>
                      <a:pt x="2503" y="4044"/>
                      <a:pt x="2703" y="4077"/>
                      <a:pt x="2970" y="4077"/>
                    </a:cubicBezTo>
                    <a:lnTo>
                      <a:pt x="3036" y="4077"/>
                    </a:lnTo>
                    <a:lnTo>
                      <a:pt x="3170" y="5044"/>
                    </a:lnTo>
                    <a:cubicBezTo>
                      <a:pt x="3203" y="5144"/>
                      <a:pt x="3303" y="5211"/>
                      <a:pt x="3403" y="5211"/>
                    </a:cubicBezTo>
                    <a:lnTo>
                      <a:pt x="3437" y="5211"/>
                    </a:lnTo>
                    <a:cubicBezTo>
                      <a:pt x="3570" y="5211"/>
                      <a:pt x="3637" y="5078"/>
                      <a:pt x="3637" y="4944"/>
                    </a:cubicBezTo>
                    <a:lnTo>
                      <a:pt x="3470" y="4010"/>
                    </a:lnTo>
                    <a:lnTo>
                      <a:pt x="3670" y="3977"/>
                    </a:lnTo>
                    <a:lnTo>
                      <a:pt x="3904" y="3877"/>
                    </a:lnTo>
                    <a:cubicBezTo>
                      <a:pt x="4204" y="3743"/>
                      <a:pt x="4471" y="3510"/>
                      <a:pt x="4704" y="3276"/>
                    </a:cubicBezTo>
                    <a:cubicBezTo>
                      <a:pt x="4871" y="3043"/>
                      <a:pt x="5004" y="2776"/>
                      <a:pt x="5104" y="2476"/>
                    </a:cubicBezTo>
                    <a:cubicBezTo>
                      <a:pt x="5171" y="2242"/>
                      <a:pt x="5238" y="2009"/>
                      <a:pt x="5238" y="1775"/>
                    </a:cubicBezTo>
                    <a:cubicBezTo>
                      <a:pt x="5238" y="1542"/>
                      <a:pt x="5238" y="1342"/>
                      <a:pt x="5238" y="1141"/>
                    </a:cubicBezTo>
                    <a:cubicBezTo>
                      <a:pt x="5238" y="975"/>
                      <a:pt x="5204" y="808"/>
                      <a:pt x="5171" y="708"/>
                    </a:cubicBezTo>
                    <a:cubicBezTo>
                      <a:pt x="5171" y="608"/>
                      <a:pt x="5138" y="508"/>
                      <a:pt x="5104" y="408"/>
                    </a:cubicBezTo>
                    <a:lnTo>
                      <a:pt x="5104" y="308"/>
                    </a:lnTo>
                    <a:cubicBezTo>
                      <a:pt x="5071" y="207"/>
                      <a:pt x="4971" y="107"/>
                      <a:pt x="4838" y="107"/>
                    </a:cubicBezTo>
                    <a:cubicBezTo>
                      <a:pt x="4704" y="141"/>
                      <a:pt x="4604" y="241"/>
                      <a:pt x="4604" y="374"/>
                    </a:cubicBezTo>
                    <a:lnTo>
                      <a:pt x="4604" y="741"/>
                    </a:lnTo>
                    <a:cubicBezTo>
                      <a:pt x="4604" y="1041"/>
                      <a:pt x="4571" y="1342"/>
                      <a:pt x="4504" y="1642"/>
                    </a:cubicBezTo>
                    <a:cubicBezTo>
                      <a:pt x="4471" y="1842"/>
                      <a:pt x="4404" y="2042"/>
                      <a:pt x="4337" y="2209"/>
                    </a:cubicBezTo>
                    <a:cubicBezTo>
                      <a:pt x="4270" y="2376"/>
                      <a:pt x="4170" y="2576"/>
                      <a:pt x="4037" y="2709"/>
                    </a:cubicBezTo>
                    <a:cubicBezTo>
                      <a:pt x="3904" y="2843"/>
                      <a:pt x="3737" y="2976"/>
                      <a:pt x="3570" y="3043"/>
                    </a:cubicBezTo>
                    <a:lnTo>
                      <a:pt x="3437" y="3110"/>
                    </a:lnTo>
                    <a:lnTo>
                      <a:pt x="3236" y="3143"/>
                    </a:lnTo>
                    <a:lnTo>
                      <a:pt x="3170" y="3176"/>
                    </a:lnTo>
                    <a:lnTo>
                      <a:pt x="2936" y="3176"/>
                    </a:lnTo>
                    <a:cubicBezTo>
                      <a:pt x="2769" y="3176"/>
                      <a:pt x="2603" y="3143"/>
                      <a:pt x="2436" y="3043"/>
                    </a:cubicBezTo>
                    <a:cubicBezTo>
                      <a:pt x="2269" y="2943"/>
                      <a:pt x="2136" y="2776"/>
                      <a:pt x="2036" y="2643"/>
                    </a:cubicBezTo>
                    <a:cubicBezTo>
                      <a:pt x="1969" y="2543"/>
                      <a:pt x="1902" y="2442"/>
                      <a:pt x="1869" y="2342"/>
                    </a:cubicBezTo>
                    <a:cubicBezTo>
                      <a:pt x="1802" y="2242"/>
                      <a:pt x="1769" y="2176"/>
                      <a:pt x="1735" y="2076"/>
                    </a:cubicBezTo>
                    <a:cubicBezTo>
                      <a:pt x="1669" y="1875"/>
                      <a:pt x="1602" y="1675"/>
                      <a:pt x="1535" y="1475"/>
                    </a:cubicBezTo>
                    <a:cubicBezTo>
                      <a:pt x="1435" y="1108"/>
                      <a:pt x="1368" y="775"/>
                      <a:pt x="1335" y="541"/>
                    </a:cubicBezTo>
                    <a:cubicBezTo>
                      <a:pt x="1302" y="341"/>
                      <a:pt x="1302" y="207"/>
                      <a:pt x="1302" y="207"/>
                    </a:cubicBezTo>
                    <a:cubicBezTo>
                      <a:pt x="1268" y="74"/>
                      <a:pt x="1202" y="7"/>
                      <a:pt x="1102" y="7"/>
                    </a:cubicBezTo>
                    <a:cubicBezTo>
                      <a:pt x="1080" y="3"/>
                      <a:pt x="1059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1"/>
              <p:cNvSpPr/>
              <p:nvPr/>
            </p:nvSpPr>
            <p:spPr>
              <a:xfrm>
                <a:off x="1042572" y="1275741"/>
                <a:ext cx="285328" cy="13433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264" extrusionOk="0">
                    <a:moveTo>
                      <a:pt x="6644" y="1"/>
                    </a:moveTo>
                    <a:cubicBezTo>
                      <a:pt x="6553" y="1"/>
                      <a:pt x="6464" y="52"/>
                      <a:pt x="6438" y="170"/>
                    </a:cubicBezTo>
                    <a:cubicBezTo>
                      <a:pt x="6371" y="270"/>
                      <a:pt x="6338" y="337"/>
                      <a:pt x="6271" y="437"/>
                    </a:cubicBezTo>
                    <a:cubicBezTo>
                      <a:pt x="6138" y="670"/>
                      <a:pt x="5971" y="870"/>
                      <a:pt x="5804" y="1071"/>
                    </a:cubicBezTo>
                    <a:cubicBezTo>
                      <a:pt x="5704" y="1204"/>
                      <a:pt x="5571" y="1337"/>
                      <a:pt x="5437" y="1438"/>
                    </a:cubicBezTo>
                    <a:cubicBezTo>
                      <a:pt x="5304" y="1571"/>
                      <a:pt x="5137" y="1671"/>
                      <a:pt x="5004" y="1771"/>
                    </a:cubicBezTo>
                    <a:cubicBezTo>
                      <a:pt x="4837" y="1905"/>
                      <a:pt x="4637" y="2005"/>
                      <a:pt x="4470" y="2071"/>
                    </a:cubicBezTo>
                    <a:cubicBezTo>
                      <a:pt x="4270" y="2138"/>
                      <a:pt x="4070" y="2205"/>
                      <a:pt x="3870" y="2271"/>
                    </a:cubicBezTo>
                    <a:cubicBezTo>
                      <a:pt x="3669" y="2305"/>
                      <a:pt x="3469" y="2338"/>
                      <a:pt x="3236" y="2372"/>
                    </a:cubicBezTo>
                    <a:cubicBezTo>
                      <a:pt x="3036" y="2405"/>
                      <a:pt x="2835" y="2405"/>
                      <a:pt x="2635" y="2405"/>
                    </a:cubicBezTo>
                    <a:cubicBezTo>
                      <a:pt x="2519" y="2388"/>
                      <a:pt x="2410" y="2388"/>
                      <a:pt x="2310" y="2388"/>
                    </a:cubicBezTo>
                    <a:cubicBezTo>
                      <a:pt x="2210" y="2388"/>
                      <a:pt x="2118" y="2388"/>
                      <a:pt x="2035" y="2372"/>
                    </a:cubicBezTo>
                    <a:cubicBezTo>
                      <a:pt x="1835" y="2338"/>
                      <a:pt x="1635" y="2305"/>
                      <a:pt x="1468" y="2271"/>
                    </a:cubicBezTo>
                    <a:cubicBezTo>
                      <a:pt x="1134" y="2238"/>
                      <a:pt x="834" y="2171"/>
                      <a:pt x="634" y="2138"/>
                    </a:cubicBezTo>
                    <a:lnTo>
                      <a:pt x="334" y="2071"/>
                    </a:lnTo>
                    <a:lnTo>
                      <a:pt x="300" y="2071"/>
                    </a:lnTo>
                    <a:cubicBezTo>
                      <a:pt x="283" y="2065"/>
                      <a:pt x="265" y="2063"/>
                      <a:pt x="247" y="2063"/>
                    </a:cubicBezTo>
                    <a:cubicBezTo>
                      <a:pt x="167" y="2063"/>
                      <a:pt x="94" y="2122"/>
                      <a:pt x="67" y="2205"/>
                    </a:cubicBezTo>
                    <a:cubicBezTo>
                      <a:pt x="0" y="2305"/>
                      <a:pt x="33" y="2472"/>
                      <a:pt x="167" y="2538"/>
                    </a:cubicBezTo>
                    <a:lnTo>
                      <a:pt x="467" y="2672"/>
                    </a:lnTo>
                    <a:lnTo>
                      <a:pt x="834" y="2805"/>
                    </a:lnTo>
                    <a:cubicBezTo>
                      <a:pt x="967" y="2905"/>
                      <a:pt x="1134" y="2939"/>
                      <a:pt x="1301" y="3005"/>
                    </a:cubicBezTo>
                    <a:lnTo>
                      <a:pt x="1868" y="3172"/>
                    </a:lnTo>
                    <a:cubicBezTo>
                      <a:pt x="2102" y="3205"/>
                      <a:pt x="2335" y="3239"/>
                      <a:pt x="2569" y="3239"/>
                    </a:cubicBezTo>
                    <a:cubicBezTo>
                      <a:pt x="2685" y="3255"/>
                      <a:pt x="2802" y="3264"/>
                      <a:pt x="2923" y="3264"/>
                    </a:cubicBezTo>
                    <a:cubicBezTo>
                      <a:pt x="3044" y="3264"/>
                      <a:pt x="3169" y="3255"/>
                      <a:pt x="3302" y="3239"/>
                    </a:cubicBezTo>
                    <a:cubicBezTo>
                      <a:pt x="3569" y="3239"/>
                      <a:pt x="3803" y="3205"/>
                      <a:pt x="4070" y="3139"/>
                    </a:cubicBezTo>
                    <a:cubicBezTo>
                      <a:pt x="4337" y="3072"/>
                      <a:pt x="4570" y="2972"/>
                      <a:pt x="4837" y="2872"/>
                    </a:cubicBezTo>
                    <a:cubicBezTo>
                      <a:pt x="5037" y="2772"/>
                      <a:pt x="5271" y="2638"/>
                      <a:pt x="5471" y="2472"/>
                    </a:cubicBezTo>
                    <a:cubicBezTo>
                      <a:pt x="5671" y="2338"/>
                      <a:pt x="5838" y="2171"/>
                      <a:pt x="6004" y="1971"/>
                    </a:cubicBezTo>
                    <a:cubicBezTo>
                      <a:pt x="6138" y="1838"/>
                      <a:pt x="6271" y="1671"/>
                      <a:pt x="6371" y="1471"/>
                    </a:cubicBezTo>
                    <a:cubicBezTo>
                      <a:pt x="6471" y="1337"/>
                      <a:pt x="6571" y="1171"/>
                      <a:pt x="6638" y="1004"/>
                    </a:cubicBezTo>
                    <a:cubicBezTo>
                      <a:pt x="6705" y="870"/>
                      <a:pt x="6738" y="737"/>
                      <a:pt x="6772" y="637"/>
                    </a:cubicBezTo>
                    <a:cubicBezTo>
                      <a:pt x="6805" y="504"/>
                      <a:pt x="6838" y="403"/>
                      <a:pt x="6872" y="270"/>
                    </a:cubicBezTo>
                    <a:lnTo>
                      <a:pt x="6872" y="303"/>
                    </a:lnTo>
                    <a:cubicBezTo>
                      <a:pt x="6932" y="121"/>
                      <a:pt x="6785" y="1"/>
                      <a:pt x="6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4" name="Google Shape;2754;p61"/>
            <p:cNvSpPr/>
            <p:nvPr/>
          </p:nvSpPr>
          <p:spPr>
            <a:xfrm rot="-1830048" flipH="1">
              <a:off x="5019440" y="678124"/>
              <a:ext cx="118682" cy="118652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5" name="Google Shape;2755;p61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You!!!</a:t>
            </a:r>
            <a:endParaRPr dirty="0"/>
          </a:p>
        </p:txBody>
      </p:sp>
      <p:grpSp>
        <p:nvGrpSpPr>
          <p:cNvPr id="2756" name="Google Shape;2756;p61"/>
          <p:cNvGrpSpPr/>
          <p:nvPr/>
        </p:nvGrpSpPr>
        <p:grpSpPr>
          <a:xfrm>
            <a:off x="3777301" y="3635023"/>
            <a:ext cx="1850261" cy="992565"/>
            <a:chOff x="3339725" y="3202700"/>
            <a:chExt cx="2512576" cy="1348045"/>
          </a:xfrm>
        </p:grpSpPr>
        <p:sp>
          <p:nvSpPr>
            <p:cNvPr id="2757" name="Google Shape;2757;p61"/>
            <p:cNvSpPr/>
            <p:nvPr/>
          </p:nvSpPr>
          <p:spPr>
            <a:xfrm>
              <a:off x="3528946" y="3600212"/>
              <a:ext cx="129130" cy="41104"/>
            </a:xfrm>
            <a:custGeom>
              <a:avLst/>
              <a:gdLst/>
              <a:ahLst/>
              <a:cxnLst/>
              <a:rect l="l" t="t" r="r" b="b"/>
              <a:pathLst>
                <a:path w="3170" h="1009" fill="none" extrusionOk="0">
                  <a:moveTo>
                    <a:pt x="3169" y="1009"/>
                  </a:moveTo>
                  <a:lnTo>
                    <a:pt x="1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5535505" y="3600212"/>
              <a:ext cx="127663" cy="41104"/>
            </a:xfrm>
            <a:custGeom>
              <a:avLst/>
              <a:gdLst/>
              <a:ahLst/>
              <a:cxnLst/>
              <a:rect l="l" t="t" r="r" b="b"/>
              <a:pathLst>
                <a:path w="3134" h="1009" fill="none" extrusionOk="0">
                  <a:moveTo>
                    <a:pt x="1" y="1009"/>
                  </a:moveTo>
                  <a:lnTo>
                    <a:pt x="3133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3339725" y="3202700"/>
              <a:ext cx="2512576" cy="1348045"/>
            </a:xfrm>
            <a:custGeom>
              <a:avLst/>
              <a:gdLst/>
              <a:ahLst/>
              <a:cxnLst/>
              <a:rect l="l" t="t" r="r" b="b"/>
              <a:pathLst>
                <a:path w="61681" h="33091" extrusionOk="0">
                  <a:moveTo>
                    <a:pt x="13287" y="10299"/>
                  </a:moveTo>
                  <a:lnTo>
                    <a:pt x="13035" y="10479"/>
                  </a:lnTo>
                  <a:lnTo>
                    <a:pt x="13035" y="10479"/>
                  </a:lnTo>
                  <a:lnTo>
                    <a:pt x="13107" y="10335"/>
                  </a:lnTo>
                  <a:lnTo>
                    <a:pt x="13287" y="10299"/>
                  </a:lnTo>
                  <a:close/>
                  <a:moveTo>
                    <a:pt x="28950" y="1"/>
                  </a:moveTo>
                  <a:cubicBezTo>
                    <a:pt x="28230" y="1"/>
                    <a:pt x="27546" y="217"/>
                    <a:pt x="26934" y="649"/>
                  </a:cubicBezTo>
                  <a:lnTo>
                    <a:pt x="20741" y="5042"/>
                  </a:lnTo>
                  <a:cubicBezTo>
                    <a:pt x="18940" y="4646"/>
                    <a:pt x="17104" y="4430"/>
                    <a:pt x="15232" y="4430"/>
                  </a:cubicBezTo>
                  <a:cubicBezTo>
                    <a:pt x="13539" y="4430"/>
                    <a:pt x="11847" y="4610"/>
                    <a:pt x="10191" y="4970"/>
                  </a:cubicBezTo>
                  <a:cubicBezTo>
                    <a:pt x="9759" y="4862"/>
                    <a:pt x="9326" y="4826"/>
                    <a:pt x="8894" y="4790"/>
                  </a:cubicBezTo>
                  <a:lnTo>
                    <a:pt x="8678" y="4790"/>
                  </a:lnTo>
                  <a:cubicBezTo>
                    <a:pt x="6446" y="4790"/>
                    <a:pt x="4286" y="5726"/>
                    <a:pt x="2737" y="7310"/>
                  </a:cubicBezTo>
                  <a:cubicBezTo>
                    <a:pt x="1837" y="8642"/>
                    <a:pt x="1801" y="10335"/>
                    <a:pt x="2557" y="11739"/>
                  </a:cubicBezTo>
                  <a:cubicBezTo>
                    <a:pt x="2773" y="11991"/>
                    <a:pt x="2989" y="12243"/>
                    <a:pt x="3277" y="12459"/>
                  </a:cubicBezTo>
                  <a:cubicBezTo>
                    <a:pt x="3529" y="12783"/>
                    <a:pt x="3817" y="13071"/>
                    <a:pt x="4177" y="13251"/>
                  </a:cubicBezTo>
                  <a:cubicBezTo>
                    <a:pt x="4213" y="13323"/>
                    <a:pt x="4286" y="13395"/>
                    <a:pt x="4322" y="13467"/>
                  </a:cubicBezTo>
                  <a:cubicBezTo>
                    <a:pt x="4430" y="13611"/>
                    <a:pt x="4574" y="13755"/>
                    <a:pt x="4718" y="13899"/>
                  </a:cubicBezTo>
                  <a:cubicBezTo>
                    <a:pt x="5114" y="14511"/>
                    <a:pt x="5726" y="14980"/>
                    <a:pt x="6446" y="15160"/>
                  </a:cubicBezTo>
                  <a:lnTo>
                    <a:pt x="2449" y="18004"/>
                  </a:lnTo>
                  <a:cubicBezTo>
                    <a:pt x="1" y="19732"/>
                    <a:pt x="757" y="23585"/>
                    <a:pt x="3709" y="24269"/>
                  </a:cubicBezTo>
                  <a:lnTo>
                    <a:pt x="11667" y="26070"/>
                  </a:lnTo>
                  <a:lnTo>
                    <a:pt x="11667" y="30462"/>
                  </a:lnTo>
                  <a:cubicBezTo>
                    <a:pt x="11667" y="31903"/>
                    <a:pt x="12819" y="33091"/>
                    <a:pt x="14259" y="33091"/>
                  </a:cubicBezTo>
                  <a:lnTo>
                    <a:pt x="47386" y="33091"/>
                  </a:lnTo>
                  <a:cubicBezTo>
                    <a:pt x="48826" y="33091"/>
                    <a:pt x="50014" y="31903"/>
                    <a:pt x="50014" y="30462"/>
                  </a:cubicBezTo>
                  <a:lnTo>
                    <a:pt x="50014" y="24737"/>
                  </a:lnTo>
                  <a:cubicBezTo>
                    <a:pt x="50014" y="23153"/>
                    <a:pt x="49798" y="21605"/>
                    <a:pt x="49438" y="20092"/>
                  </a:cubicBezTo>
                  <a:lnTo>
                    <a:pt x="59196" y="13359"/>
                  </a:lnTo>
                  <a:cubicBezTo>
                    <a:pt x="61680" y="11667"/>
                    <a:pt x="60996" y="7778"/>
                    <a:pt x="58044" y="7058"/>
                  </a:cubicBezTo>
                  <a:lnTo>
                    <a:pt x="58044" y="7094"/>
                  </a:lnTo>
                  <a:lnTo>
                    <a:pt x="29814" y="109"/>
                  </a:lnTo>
                  <a:cubicBezTo>
                    <a:pt x="29526" y="37"/>
                    <a:pt x="29238" y="1"/>
                    <a:pt x="28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61"/>
            <p:cNvGrpSpPr/>
            <p:nvPr/>
          </p:nvGrpSpPr>
          <p:grpSpPr>
            <a:xfrm>
              <a:off x="3536279" y="3430054"/>
              <a:ext cx="1113295" cy="385825"/>
              <a:chOff x="3536279" y="3430054"/>
              <a:chExt cx="1113295" cy="385825"/>
            </a:xfrm>
          </p:grpSpPr>
          <p:sp>
            <p:nvSpPr>
              <p:cNvPr id="2761" name="Google Shape;2761;p61"/>
              <p:cNvSpPr/>
              <p:nvPr/>
            </p:nvSpPr>
            <p:spPr>
              <a:xfrm>
                <a:off x="3746031" y="3430054"/>
                <a:ext cx="903543" cy="385825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471" fill="none" extrusionOk="0">
                    <a:moveTo>
                      <a:pt x="22181" y="9471"/>
                    </a:moveTo>
                    <a:cubicBezTo>
                      <a:pt x="17068" y="2989"/>
                      <a:pt x="7958" y="1"/>
                      <a:pt x="1" y="216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1"/>
              <p:cNvSpPr/>
              <p:nvPr/>
            </p:nvSpPr>
            <p:spPr>
              <a:xfrm>
                <a:off x="3536279" y="3501955"/>
                <a:ext cx="230316" cy="192159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4717" fill="none" extrusionOk="0">
                    <a:moveTo>
                      <a:pt x="1" y="1692"/>
                    </a:moveTo>
                    <a:cubicBezTo>
                      <a:pt x="1045" y="612"/>
                      <a:pt x="2485" y="0"/>
                      <a:pt x="3997" y="36"/>
                    </a:cubicBezTo>
                    <a:cubicBezTo>
                      <a:pt x="4465" y="0"/>
                      <a:pt x="4898" y="180"/>
                      <a:pt x="5222" y="468"/>
                    </a:cubicBezTo>
                    <a:cubicBezTo>
                      <a:pt x="5366" y="612"/>
                      <a:pt x="5438" y="828"/>
                      <a:pt x="5510" y="1044"/>
                    </a:cubicBezTo>
                    <a:cubicBezTo>
                      <a:pt x="5654" y="1908"/>
                      <a:pt x="5294" y="2809"/>
                      <a:pt x="4609" y="3385"/>
                    </a:cubicBezTo>
                    <a:cubicBezTo>
                      <a:pt x="3961" y="3961"/>
                      <a:pt x="3205" y="4393"/>
                      <a:pt x="2377" y="471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1"/>
              <p:cNvSpPr/>
              <p:nvPr/>
            </p:nvSpPr>
            <p:spPr>
              <a:xfrm>
                <a:off x="3570009" y="3525419"/>
                <a:ext cx="176057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557" fill="none" extrusionOk="0">
                    <a:moveTo>
                      <a:pt x="1" y="2557"/>
                    </a:moveTo>
                    <a:lnTo>
                      <a:pt x="4322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1"/>
              <p:cNvSpPr/>
              <p:nvPr/>
            </p:nvSpPr>
            <p:spPr>
              <a:xfrm>
                <a:off x="3542145" y="3522486"/>
                <a:ext cx="196587" cy="79234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1945" fill="none" extrusionOk="0">
                    <a:moveTo>
                      <a:pt x="1" y="1945"/>
                    </a:moveTo>
                    <a:cubicBezTo>
                      <a:pt x="1441" y="936"/>
                      <a:pt x="3097" y="288"/>
                      <a:pt x="482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1"/>
              <p:cNvSpPr/>
              <p:nvPr/>
            </p:nvSpPr>
            <p:spPr>
              <a:xfrm>
                <a:off x="3611071" y="3513687"/>
                <a:ext cx="139395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817" fill="none" extrusionOk="0">
                    <a:moveTo>
                      <a:pt x="1" y="3817"/>
                    </a:moveTo>
                    <a:lnTo>
                      <a:pt x="1801" y="2449"/>
                    </a:lnTo>
                    <a:cubicBezTo>
                      <a:pt x="2233" y="2161"/>
                      <a:pt x="2629" y="1837"/>
                      <a:pt x="2954" y="1440"/>
                    </a:cubicBezTo>
                    <a:cubicBezTo>
                      <a:pt x="3278" y="1044"/>
                      <a:pt x="3422" y="504"/>
                      <a:pt x="3350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61"/>
            <p:cNvSpPr/>
            <p:nvPr/>
          </p:nvSpPr>
          <p:spPr>
            <a:xfrm>
              <a:off x="3922054" y="3523953"/>
              <a:ext cx="1349428" cy="907998"/>
            </a:xfrm>
            <a:custGeom>
              <a:avLst/>
              <a:gdLst/>
              <a:ahLst/>
              <a:cxnLst/>
              <a:rect l="l" t="t" r="r" b="b"/>
              <a:pathLst>
                <a:path w="33127" h="22289" extrusionOk="0">
                  <a:moveTo>
                    <a:pt x="16564" y="0"/>
                  </a:moveTo>
                  <a:cubicBezTo>
                    <a:pt x="7418" y="0"/>
                    <a:pt x="0" y="7418"/>
                    <a:pt x="0" y="16563"/>
                  </a:cubicBezTo>
                  <a:lnTo>
                    <a:pt x="0" y="22288"/>
                  </a:lnTo>
                  <a:lnTo>
                    <a:pt x="33127" y="22288"/>
                  </a:lnTo>
                  <a:lnTo>
                    <a:pt x="33127" y="16563"/>
                  </a:lnTo>
                  <a:cubicBezTo>
                    <a:pt x="33127" y="7418"/>
                    <a:pt x="25709" y="0"/>
                    <a:pt x="16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3477618" y="3298066"/>
              <a:ext cx="2238266" cy="1041984"/>
            </a:xfrm>
            <a:custGeom>
              <a:avLst/>
              <a:gdLst/>
              <a:ahLst/>
              <a:cxnLst/>
              <a:rect l="l" t="t" r="r" b="b"/>
              <a:pathLst>
                <a:path w="54947" h="25578" extrusionOk="0">
                  <a:moveTo>
                    <a:pt x="25559" y="0"/>
                  </a:moveTo>
                  <a:cubicBezTo>
                    <a:pt x="25385" y="0"/>
                    <a:pt x="25217" y="48"/>
                    <a:pt x="25097" y="144"/>
                  </a:cubicBezTo>
                  <a:lnTo>
                    <a:pt x="612" y="17499"/>
                  </a:lnTo>
                  <a:cubicBezTo>
                    <a:pt x="0" y="17931"/>
                    <a:pt x="180" y="18868"/>
                    <a:pt x="901" y="19084"/>
                  </a:cubicBezTo>
                  <a:lnTo>
                    <a:pt x="29274" y="25565"/>
                  </a:lnTo>
                  <a:cubicBezTo>
                    <a:pt x="29333" y="25573"/>
                    <a:pt x="29393" y="25578"/>
                    <a:pt x="29451" y="25578"/>
                  </a:cubicBezTo>
                  <a:cubicBezTo>
                    <a:pt x="29641" y="25578"/>
                    <a:pt x="29820" y="25531"/>
                    <a:pt x="29958" y="25421"/>
                  </a:cubicBezTo>
                  <a:lnTo>
                    <a:pt x="54335" y="8570"/>
                  </a:lnTo>
                  <a:cubicBezTo>
                    <a:pt x="54947" y="8138"/>
                    <a:pt x="54767" y="7202"/>
                    <a:pt x="54047" y="6985"/>
                  </a:cubicBezTo>
                  <a:lnTo>
                    <a:pt x="25817" y="36"/>
                  </a:lnTo>
                  <a:cubicBezTo>
                    <a:pt x="25733" y="12"/>
                    <a:pt x="25645" y="0"/>
                    <a:pt x="25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61"/>
          <p:cNvGrpSpPr/>
          <p:nvPr/>
        </p:nvGrpSpPr>
        <p:grpSpPr>
          <a:xfrm rot="-1062919">
            <a:off x="-922502" y="3861307"/>
            <a:ext cx="1654020" cy="540023"/>
            <a:chOff x="2564525" y="5223525"/>
            <a:chExt cx="2556110" cy="834547"/>
          </a:xfrm>
        </p:grpSpPr>
        <p:sp>
          <p:nvSpPr>
            <p:cNvPr id="2769" name="Google Shape;2769;p6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61"/>
          <p:cNvGrpSpPr/>
          <p:nvPr/>
        </p:nvGrpSpPr>
        <p:grpSpPr>
          <a:xfrm rot="1358433">
            <a:off x="7973679" y="910284"/>
            <a:ext cx="1719595" cy="916331"/>
            <a:chOff x="7463504" y="3075665"/>
            <a:chExt cx="2603050" cy="1387103"/>
          </a:xfrm>
        </p:grpSpPr>
        <p:sp>
          <p:nvSpPr>
            <p:cNvPr id="2780" name="Google Shape;2780;p6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134033" y="2533627"/>
            <a:ext cx="4983864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smtClean="0"/>
              <a:t>P</a:t>
            </a:r>
            <a:r>
              <a:rPr lang="en" sz="4000" dirty="0" smtClean="0"/>
              <a:t>ersamaan Linear Satu Variabel</a:t>
            </a:r>
            <a:endParaRPr sz="4000"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91" name="Google Shape;2191;p53"/>
          <p:cNvSpPr txBox="1">
            <a:spLocks noGrp="1"/>
          </p:cNvSpPr>
          <p:nvPr>
            <p:ph type="subTitle" idx="1"/>
          </p:nvPr>
        </p:nvSpPr>
        <p:spPr>
          <a:xfrm>
            <a:off x="1237672" y="3731099"/>
            <a:ext cx="4266000" cy="968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en-US" sz="1400" dirty="0" err="1"/>
              <a:t>Persamaan</a:t>
            </a:r>
            <a:r>
              <a:rPr lang="en-US" sz="1400" dirty="0"/>
              <a:t> linear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terbuka</a:t>
            </a:r>
            <a:r>
              <a:rPr lang="en-US" sz="1400" dirty="0"/>
              <a:t> yang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(=).</a:t>
            </a:r>
            <a:endParaRPr sz="1400"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6507667" y="2792126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31275" y="75772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 err="1"/>
              <a:t>Bentuk</a:t>
            </a:r>
            <a:r>
              <a:rPr lang="en-US" sz="3200" b="1" dirty="0"/>
              <a:t> </a:t>
            </a:r>
            <a:r>
              <a:rPr lang="en-US" sz="3200" b="1" dirty="0" err="1"/>
              <a:t>Umum</a:t>
            </a:r>
            <a:r>
              <a:rPr lang="en-US" sz="3200" b="1" dirty="0"/>
              <a:t> </a:t>
            </a:r>
            <a:r>
              <a:rPr lang="en-US" sz="3200" b="1" dirty="0" err="1"/>
              <a:t>Persamaan</a:t>
            </a:r>
            <a:r>
              <a:rPr lang="en-US" sz="3200" b="1" dirty="0"/>
              <a:t> Linear </a:t>
            </a:r>
            <a:r>
              <a:rPr lang="en-US" sz="3200" b="1" dirty="0" err="1"/>
              <a:t>Satu</a:t>
            </a:r>
            <a:r>
              <a:rPr lang="en-US" sz="3200" b="1" dirty="0"/>
              <a:t> </a:t>
            </a:r>
            <a:r>
              <a:rPr lang="en-US" sz="3200" b="1" dirty="0" err="1"/>
              <a:t>Variabel</a:t>
            </a:r>
            <a:r>
              <a:rPr lang="en-US" sz="3200" b="1" dirty="0"/>
              <a:t/>
            </a:r>
            <a:br>
              <a:rPr lang="en-US" sz="3200" b="1" dirty="0"/>
            </a:br>
            <a:endParaRPr sz="3200" dirty="0"/>
          </a:p>
        </p:txBody>
      </p:sp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1074107" y="1222559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terbuka</a:t>
            </a:r>
            <a:r>
              <a:rPr lang="en-US" sz="1200" dirty="0"/>
              <a:t> yang </a:t>
            </a:r>
            <a:r>
              <a:rPr lang="en-US" sz="1200" dirty="0" err="1"/>
              <a:t>dihubungkan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(=)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berpangkat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dinamakan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di mana a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  0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ax + b = 0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!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a. 2x + 1 = 0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b. x – 1 = 3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c. 8y = </a:t>
            </a:r>
            <a:r>
              <a:rPr lang="en-US" dirty="0" smtClean="0"/>
              <a:t>32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err="1"/>
              <a:t>Penyelesaian</a:t>
            </a:r>
            <a:r>
              <a:rPr lang="en-US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a. 2x + 1 = 0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berpangkat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x.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b. x – 1 = 3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berpangkat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x</a:t>
            </a:r>
            <a:r>
              <a:rPr lang="en-US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c. 8y = 32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berpangkat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y.</a:t>
            </a:r>
            <a:endParaRPr sz="1200"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7811863" y="2231236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2034388" y="848172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3600" b="1" dirty="0" err="1"/>
              <a:t>Konsep</a:t>
            </a:r>
            <a:r>
              <a:rPr lang="en-US" sz="3600" b="1" dirty="0"/>
              <a:t> </a:t>
            </a:r>
            <a:r>
              <a:rPr lang="en-US" sz="3600" b="1" dirty="0" err="1"/>
              <a:t>Persamaan</a:t>
            </a:r>
            <a:r>
              <a:rPr lang="en-US" sz="3600" b="1" dirty="0"/>
              <a:t> Linear </a:t>
            </a:r>
            <a:r>
              <a:rPr lang="en-US" sz="3600" b="1" dirty="0" err="1"/>
              <a:t>Satu</a:t>
            </a:r>
            <a:r>
              <a:rPr lang="en-US" sz="3600" b="1" dirty="0"/>
              <a:t> </a:t>
            </a:r>
            <a:r>
              <a:rPr lang="en-US" sz="3600" b="1" dirty="0" err="1"/>
              <a:t>Variabel</a:t>
            </a:r>
            <a:r>
              <a:rPr lang="en-US" sz="3600" b="1" dirty="0"/>
              <a:t/>
            </a:r>
            <a:br>
              <a:rPr lang="en-US" sz="3600" b="1" dirty="0"/>
            </a:br>
            <a:endParaRPr sz="3600"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pengganti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mengakibatkan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</a:t>
            </a:r>
            <a:r>
              <a:rPr lang="en-US" sz="1400" dirty="0" err="1"/>
              <a:t>bernilai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r>
              <a:rPr lang="en-US" sz="1400" dirty="0"/>
              <a:t> </a:t>
            </a:r>
            <a:r>
              <a:rPr lang="en-US" sz="1400" dirty="0" err="1"/>
              <a:t>dinamakan</a:t>
            </a:r>
            <a:r>
              <a:rPr lang="en-US" sz="1400" dirty="0"/>
              <a:t> </a:t>
            </a:r>
            <a:r>
              <a:rPr lang="en-US" sz="1400" dirty="0" err="1"/>
              <a:t>penyelesaian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linear. </a:t>
            </a:r>
            <a:r>
              <a:rPr lang="en-US" sz="1400" dirty="0" err="1"/>
              <a:t>Himpunan</a:t>
            </a:r>
            <a:r>
              <a:rPr lang="en-US" sz="1400" dirty="0"/>
              <a:t> </a:t>
            </a:r>
            <a:r>
              <a:rPr lang="en-US" sz="1400" dirty="0" err="1"/>
              <a:t>penyelesaian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linear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himpunan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penyelesaianpersamaan</a:t>
            </a:r>
            <a:r>
              <a:rPr lang="en-US" sz="1400" dirty="0"/>
              <a:t> linear. </a:t>
            </a:r>
            <a:r>
              <a:rPr lang="en-US" sz="1400" dirty="0" err="1"/>
              <a:t>Himpunan</a:t>
            </a:r>
            <a:r>
              <a:rPr lang="en-US" sz="1400" dirty="0"/>
              <a:t> </a:t>
            </a:r>
            <a:r>
              <a:rPr lang="en-US" sz="1400" dirty="0" err="1"/>
              <a:t>penyelesaian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linear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ditentukan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substitusi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yang </a:t>
            </a:r>
            <a:r>
              <a:rPr lang="en-US" sz="1400" dirty="0" err="1" smtClean="0"/>
              <a:t>ekuivalen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142680" y="603586"/>
            <a:ext cx="2305597" cy="2477086"/>
            <a:chOff x="6556568" y="836089"/>
            <a:chExt cx="2054716" cy="2207545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972804" y="1590873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  <p:sp>
          <p:nvSpPr>
            <p:cNvPr id="2150" name="Google Shape;2150;p52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            ...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55"/>
          <p:cNvSpPr txBox="1">
            <a:spLocks noGrp="1"/>
          </p:cNvSpPr>
          <p:nvPr>
            <p:ph type="title"/>
          </p:nvPr>
        </p:nvSpPr>
        <p:spPr>
          <a:xfrm>
            <a:off x="1376358" y="2434711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a. </a:t>
            </a:r>
            <a:r>
              <a:rPr lang="en-US" sz="2800" dirty="0" err="1"/>
              <a:t>Substitusi</a:t>
            </a:r>
            <a:endParaRPr sz="2800" dirty="0"/>
          </a:p>
        </p:txBody>
      </p:sp>
      <p:sp>
        <p:nvSpPr>
          <p:cNvPr id="2322" name="Google Shape;2322;p55"/>
          <p:cNvSpPr txBox="1">
            <a:spLocks noGrp="1"/>
          </p:cNvSpPr>
          <p:nvPr>
            <p:ph type="subTitle" idx="1"/>
          </p:nvPr>
        </p:nvSpPr>
        <p:spPr>
          <a:xfrm>
            <a:off x="1438613" y="3464235"/>
            <a:ext cx="2955300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n-US" sz="1200" dirty="0" err="1"/>
              <a:t>Substitusi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mengganti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yang </a:t>
            </a:r>
            <a:r>
              <a:rPr lang="en-US" sz="1200" dirty="0" err="1"/>
              <a:t>bernilai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. </a:t>
            </a:r>
            <a:r>
              <a:rPr lang="en-US" sz="1200" dirty="0" err="1"/>
              <a:t>Variabel</a:t>
            </a:r>
            <a:r>
              <a:rPr lang="en-US" sz="1200" dirty="0"/>
              <a:t> yang </a:t>
            </a:r>
            <a:r>
              <a:rPr lang="en-US" sz="1200" dirty="0" err="1"/>
              <a:t>mengakibatkan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matematika</a:t>
            </a:r>
            <a:r>
              <a:rPr lang="en-US" sz="1200" dirty="0"/>
              <a:t> yang </a:t>
            </a:r>
            <a:r>
              <a:rPr lang="en-US" sz="1200" dirty="0" err="1"/>
              <a:t>benar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2323" name="Google Shape;2323;p55"/>
          <p:cNvSpPr txBox="1">
            <a:spLocks noGrp="1"/>
          </p:cNvSpPr>
          <p:nvPr>
            <p:ph type="title" idx="2"/>
          </p:nvPr>
        </p:nvSpPr>
        <p:spPr>
          <a:xfrm>
            <a:off x="4774136" y="2408396"/>
            <a:ext cx="4065475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b. </a:t>
            </a:r>
            <a:r>
              <a:rPr lang="en-US" sz="2800" dirty="0" err="1"/>
              <a:t>Persamaan</a:t>
            </a:r>
            <a:r>
              <a:rPr lang="en-US" sz="2800" dirty="0"/>
              <a:t> yang </a:t>
            </a:r>
            <a:r>
              <a:rPr lang="en-US" sz="2800" dirty="0" err="1"/>
              <a:t>ekuivalen</a:t>
            </a:r>
            <a:endParaRPr sz="2800" dirty="0"/>
          </a:p>
        </p:txBody>
      </p:sp>
      <p:sp>
        <p:nvSpPr>
          <p:cNvPr id="2324" name="Google Shape;2324;p55"/>
          <p:cNvSpPr txBox="1">
            <a:spLocks noGrp="1"/>
          </p:cNvSpPr>
          <p:nvPr>
            <p:ph type="subTitle" idx="3"/>
          </p:nvPr>
        </p:nvSpPr>
        <p:spPr>
          <a:xfrm>
            <a:off x="4985027" y="3516896"/>
            <a:ext cx="2955300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dikatakan</a:t>
            </a:r>
            <a:r>
              <a:rPr lang="en-US" sz="1200" dirty="0"/>
              <a:t> </a:t>
            </a:r>
            <a:r>
              <a:rPr lang="en-US" sz="1200" dirty="0" err="1"/>
              <a:t>ekuivalen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penyelesaiannya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. </a:t>
            </a:r>
            <a:r>
              <a:rPr lang="en-US" sz="1200" dirty="0" err="1"/>
              <a:t>Persamaan</a:t>
            </a:r>
            <a:r>
              <a:rPr lang="en-US" sz="1200" dirty="0"/>
              <a:t> yang </a:t>
            </a:r>
            <a:r>
              <a:rPr lang="en-US" sz="1200" dirty="0" err="1"/>
              <a:t>ekuivalen</a:t>
            </a:r>
            <a:r>
              <a:rPr lang="en-US" sz="1200" dirty="0"/>
              <a:t> </a:t>
            </a:r>
            <a:r>
              <a:rPr lang="en-US" sz="1200" dirty="0" err="1"/>
              <a:t>dilambangkan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“ “.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dinyatakan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yang </a:t>
            </a:r>
            <a:r>
              <a:rPr lang="en-US" sz="1200" dirty="0" err="1"/>
              <a:t>ekuivalen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mengalikan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membagi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ruas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grpSp>
        <p:nvGrpSpPr>
          <p:cNvPr id="2325" name="Google Shape;2325;p55"/>
          <p:cNvGrpSpPr/>
          <p:nvPr/>
        </p:nvGrpSpPr>
        <p:grpSpPr>
          <a:xfrm>
            <a:off x="2428944" y="1683793"/>
            <a:ext cx="712101" cy="665208"/>
            <a:chOff x="1185100" y="411475"/>
            <a:chExt cx="5228350" cy="4884050"/>
          </a:xfrm>
        </p:grpSpPr>
        <p:sp>
          <p:nvSpPr>
            <p:cNvPr id="2326" name="Google Shape;2326;p55"/>
            <p:cNvSpPr/>
            <p:nvPr/>
          </p:nvSpPr>
          <p:spPr>
            <a:xfrm>
              <a:off x="1185100" y="1246825"/>
              <a:ext cx="826575" cy="3164550"/>
            </a:xfrm>
            <a:custGeom>
              <a:avLst/>
              <a:gdLst/>
              <a:ahLst/>
              <a:cxnLst/>
              <a:rect l="l" t="t" r="r" b="b"/>
              <a:pathLst>
                <a:path w="33063" h="126582" extrusionOk="0">
                  <a:moveTo>
                    <a:pt x="19421" y="4092"/>
                  </a:moveTo>
                  <a:cubicBezTo>
                    <a:pt x="20126" y="4092"/>
                    <a:pt x="20696" y="4194"/>
                    <a:pt x="20882" y="4356"/>
                  </a:cubicBezTo>
                  <a:cubicBezTo>
                    <a:pt x="21936" y="5802"/>
                    <a:pt x="22647" y="8498"/>
                    <a:pt x="23284" y="10875"/>
                  </a:cubicBezTo>
                  <a:cubicBezTo>
                    <a:pt x="23627" y="12125"/>
                    <a:pt x="23945" y="13326"/>
                    <a:pt x="24289" y="14356"/>
                  </a:cubicBezTo>
                  <a:cubicBezTo>
                    <a:pt x="24975" y="16292"/>
                    <a:pt x="25661" y="18277"/>
                    <a:pt x="26029" y="20213"/>
                  </a:cubicBezTo>
                  <a:cubicBezTo>
                    <a:pt x="26053" y="20360"/>
                    <a:pt x="26078" y="20483"/>
                    <a:pt x="26102" y="20605"/>
                  </a:cubicBezTo>
                  <a:cubicBezTo>
                    <a:pt x="20723" y="20729"/>
                    <a:pt x="15309" y="20783"/>
                    <a:pt x="9904" y="20783"/>
                  </a:cubicBezTo>
                  <a:cubicBezTo>
                    <a:pt x="8858" y="20783"/>
                    <a:pt x="7811" y="20781"/>
                    <a:pt x="6765" y="20777"/>
                  </a:cubicBezTo>
                  <a:cubicBezTo>
                    <a:pt x="7157" y="20115"/>
                    <a:pt x="7574" y="19453"/>
                    <a:pt x="8039" y="18767"/>
                  </a:cubicBezTo>
                  <a:lnTo>
                    <a:pt x="8235" y="18473"/>
                  </a:lnTo>
                  <a:cubicBezTo>
                    <a:pt x="10343" y="15655"/>
                    <a:pt x="11985" y="12468"/>
                    <a:pt x="13603" y="9405"/>
                  </a:cubicBezTo>
                  <a:lnTo>
                    <a:pt x="13823" y="8988"/>
                  </a:lnTo>
                  <a:cubicBezTo>
                    <a:pt x="14019" y="8621"/>
                    <a:pt x="14191" y="8228"/>
                    <a:pt x="14387" y="7861"/>
                  </a:cubicBezTo>
                  <a:cubicBezTo>
                    <a:pt x="15098" y="6390"/>
                    <a:pt x="15760" y="4993"/>
                    <a:pt x="16911" y="4528"/>
                  </a:cubicBezTo>
                  <a:cubicBezTo>
                    <a:pt x="17686" y="4218"/>
                    <a:pt x="18637" y="4092"/>
                    <a:pt x="19421" y="4092"/>
                  </a:cubicBezTo>
                  <a:close/>
                  <a:moveTo>
                    <a:pt x="26445" y="24698"/>
                  </a:moveTo>
                  <a:cubicBezTo>
                    <a:pt x="26470" y="25213"/>
                    <a:pt x="26470" y="25752"/>
                    <a:pt x="26494" y="26291"/>
                  </a:cubicBezTo>
                  <a:lnTo>
                    <a:pt x="26813" y="39060"/>
                  </a:lnTo>
                  <a:cubicBezTo>
                    <a:pt x="24098" y="38979"/>
                    <a:pt x="21372" y="38938"/>
                    <a:pt x="18644" y="38938"/>
                  </a:cubicBezTo>
                  <a:cubicBezTo>
                    <a:pt x="13985" y="38938"/>
                    <a:pt x="9319" y="39058"/>
                    <a:pt x="4682" y="39306"/>
                  </a:cubicBezTo>
                  <a:cubicBezTo>
                    <a:pt x="4755" y="36315"/>
                    <a:pt x="4829" y="33325"/>
                    <a:pt x="4902" y="30335"/>
                  </a:cubicBezTo>
                  <a:cubicBezTo>
                    <a:pt x="4951" y="28595"/>
                    <a:pt x="5000" y="26683"/>
                    <a:pt x="5319" y="24870"/>
                  </a:cubicBezTo>
                  <a:cubicBezTo>
                    <a:pt x="6544" y="24870"/>
                    <a:pt x="7745" y="24894"/>
                    <a:pt x="8971" y="24894"/>
                  </a:cubicBezTo>
                  <a:cubicBezTo>
                    <a:pt x="14804" y="24894"/>
                    <a:pt x="20661" y="24821"/>
                    <a:pt x="26445" y="24698"/>
                  </a:cubicBezTo>
                  <a:close/>
                  <a:moveTo>
                    <a:pt x="18680" y="43031"/>
                  </a:moveTo>
                  <a:cubicBezTo>
                    <a:pt x="21431" y="43031"/>
                    <a:pt x="24178" y="43072"/>
                    <a:pt x="26911" y="43153"/>
                  </a:cubicBezTo>
                  <a:lnTo>
                    <a:pt x="27156" y="52173"/>
                  </a:lnTo>
                  <a:cubicBezTo>
                    <a:pt x="25435" y="52117"/>
                    <a:pt x="23711" y="52089"/>
                    <a:pt x="21987" y="52089"/>
                  </a:cubicBezTo>
                  <a:cubicBezTo>
                    <a:pt x="16125" y="52089"/>
                    <a:pt x="10256" y="52411"/>
                    <a:pt x="4461" y="53055"/>
                  </a:cubicBezTo>
                  <a:cubicBezTo>
                    <a:pt x="4486" y="49844"/>
                    <a:pt x="4559" y="46609"/>
                    <a:pt x="4608" y="43398"/>
                  </a:cubicBezTo>
                  <a:cubicBezTo>
                    <a:pt x="9276" y="43151"/>
                    <a:pt x="13983" y="43031"/>
                    <a:pt x="18680" y="43031"/>
                  </a:cubicBezTo>
                  <a:close/>
                  <a:moveTo>
                    <a:pt x="21889" y="56172"/>
                  </a:moveTo>
                  <a:cubicBezTo>
                    <a:pt x="23647" y="56172"/>
                    <a:pt x="25404" y="56203"/>
                    <a:pt x="27156" y="56266"/>
                  </a:cubicBezTo>
                  <a:lnTo>
                    <a:pt x="27254" y="56266"/>
                  </a:lnTo>
                  <a:lnTo>
                    <a:pt x="27940" y="83764"/>
                  </a:lnTo>
                  <a:cubicBezTo>
                    <a:pt x="23920" y="84218"/>
                    <a:pt x="19866" y="84445"/>
                    <a:pt x="15811" y="84445"/>
                  </a:cubicBezTo>
                  <a:cubicBezTo>
                    <a:pt x="11980" y="84445"/>
                    <a:pt x="8148" y="84243"/>
                    <a:pt x="4338" y="83838"/>
                  </a:cubicBezTo>
                  <a:cubicBezTo>
                    <a:pt x="4289" y="74941"/>
                    <a:pt x="4314" y="66069"/>
                    <a:pt x="4412" y="57172"/>
                  </a:cubicBezTo>
                  <a:cubicBezTo>
                    <a:pt x="10195" y="56513"/>
                    <a:pt x="16051" y="56172"/>
                    <a:pt x="21889" y="56172"/>
                  </a:cubicBezTo>
                  <a:close/>
                  <a:moveTo>
                    <a:pt x="28038" y="87882"/>
                  </a:moveTo>
                  <a:lnTo>
                    <a:pt x="28333" y="99058"/>
                  </a:lnTo>
                  <a:cubicBezTo>
                    <a:pt x="22394" y="99408"/>
                    <a:pt x="16385" y="99578"/>
                    <a:pt x="10412" y="99578"/>
                  </a:cubicBezTo>
                  <a:cubicBezTo>
                    <a:pt x="8448" y="99578"/>
                    <a:pt x="6487" y="99560"/>
                    <a:pt x="4535" y="99524"/>
                  </a:cubicBezTo>
                  <a:cubicBezTo>
                    <a:pt x="4461" y="95676"/>
                    <a:pt x="4412" y="91803"/>
                    <a:pt x="4387" y="87955"/>
                  </a:cubicBezTo>
                  <a:lnTo>
                    <a:pt x="4387" y="87955"/>
                  </a:lnTo>
                  <a:cubicBezTo>
                    <a:pt x="8186" y="88348"/>
                    <a:pt x="12010" y="88544"/>
                    <a:pt x="15858" y="88544"/>
                  </a:cubicBezTo>
                  <a:cubicBezTo>
                    <a:pt x="19926" y="88544"/>
                    <a:pt x="23995" y="88323"/>
                    <a:pt x="28038" y="87882"/>
                  </a:cubicBezTo>
                  <a:close/>
                  <a:moveTo>
                    <a:pt x="28431" y="103151"/>
                  </a:moveTo>
                  <a:lnTo>
                    <a:pt x="28896" y="121532"/>
                  </a:lnTo>
                  <a:cubicBezTo>
                    <a:pt x="25724" y="122169"/>
                    <a:pt x="22494" y="122487"/>
                    <a:pt x="19266" y="122487"/>
                  </a:cubicBezTo>
                  <a:cubicBezTo>
                    <a:pt x="15163" y="122487"/>
                    <a:pt x="11062" y="121973"/>
                    <a:pt x="7083" y="120944"/>
                  </a:cubicBezTo>
                  <a:cubicBezTo>
                    <a:pt x="6593" y="120797"/>
                    <a:pt x="5466" y="120528"/>
                    <a:pt x="5172" y="120062"/>
                  </a:cubicBezTo>
                  <a:cubicBezTo>
                    <a:pt x="4976" y="119719"/>
                    <a:pt x="4951" y="118984"/>
                    <a:pt x="4927" y="118420"/>
                  </a:cubicBezTo>
                  <a:cubicBezTo>
                    <a:pt x="4804" y="113494"/>
                    <a:pt x="4682" y="108567"/>
                    <a:pt x="4608" y="103617"/>
                  </a:cubicBezTo>
                  <a:lnTo>
                    <a:pt x="4608" y="103617"/>
                  </a:lnTo>
                  <a:cubicBezTo>
                    <a:pt x="6593" y="103641"/>
                    <a:pt x="8554" y="103666"/>
                    <a:pt x="10564" y="103666"/>
                  </a:cubicBezTo>
                  <a:cubicBezTo>
                    <a:pt x="16519" y="103666"/>
                    <a:pt x="22499" y="103494"/>
                    <a:pt x="28431" y="103151"/>
                  </a:cubicBezTo>
                  <a:close/>
                  <a:moveTo>
                    <a:pt x="19420" y="0"/>
                  </a:moveTo>
                  <a:cubicBezTo>
                    <a:pt x="17836" y="0"/>
                    <a:pt x="16296" y="362"/>
                    <a:pt x="15367" y="729"/>
                  </a:cubicBezTo>
                  <a:cubicBezTo>
                    <a:pt x="12769" y="1783"/>
                    <a:pt x="11618" y="4160"/>
                    <a:pt x="10686" y="6072"/>
                  </a:cubicBezTo>
                  <a:cubicBezTo>
                    <a:pt x="10539" y="6415"/>
                    <a:pt x="10368" y="6758"/>
                    <a:pt x="10196" y="7076"/>
                  </a:cubicBezTo>
                  <a:lnTo>
                    <a:pt x="9975" y="7518"/>
                  </a:lnTo>
                  <a:cubicBezTo>
                    <a:pt x="8431" y="10459"/>
                    <a:pt x="6838" y="13498"/>
                    <a:pt x="4927" y="16071"/>
                  </a:cubicBezTo>
                  <a:cubicBezTo>
                    <a:pt x="4902" y="16096"/>
                    <a:pt x="4878" y="16120"/>
                    <a:pt x="4853" y="16169"/>
                  </a:cubicBezTo>
                  <a:lnTo>
                    <a:pt x="4608" y="16512"/>
                  </a:lnTo>
                  <a:cubicBezTo>
                    <a:pt x="3873" y="17640"/>
                    <a:pt x="3089" y="18816"/>
                    <a:pt x="2500" y="20140"/>
                  </a:cubicBezTo>
                  <a:cubicBezTo>
                    <a:pt x="1005" y="23473"/>
                    <a:pt x="907" y="27051"/>
                    <a:pt x="809" y="30213"/>
                  </a:cubicBezTo>
                  <a:cubicBezTo>
                    <a:pt x="0" y="59525"/>
                    <a:pt x="25" y="89230"/>
                    <a:pt x="858" y="118542"/>
                  </a:cubicBezTo>
                  <a:cubicBezTo>
                    <a:pt x="883" y="119498"/>
                    <a:pt x="907" y="120969"/>
                    <a:pt x="1741" y="122268"/>
                  </a:cubicBezTo>
                  <a:cubicBezTo>
                    <a:pt x="2892" y="124081"/>
                    <a:pt x="5025" y="124621"/>
                    <a:pt x="6054" y="124890"/>
                  </a:cubicBezTo>
                  <a:cubicBezTo>
                    <a:pt x="10392" y="126018"/>
                    <a:pt x="14853" y="126581"/>
                    <a:pt x="19313" y="126581"/>
                  </a:cubicBezTo>
                  <a:cubicBezTo>
                    <a:pt x="23406" y="126581"/>
                    <a:pt x="27475" y="126116"/>
                    <a:pt x="31445" y="125184"/>
                  </a:cubicBezTo>
                  <a:cubicBezTo>
                    <a:pt x="32401" y="124939"/>
                    <a:pt x="33063" y="124106"/>
                    <a:pt x="33038" y="123126"/>
                  </a:cubicBezTo>
                  <a:lnTo>
                    <a:pt x="30587" y="26169"/>
                  </a:lnTo>
                  <a:cubicBezTo>
                    <a:pt x="30538" y="23988"/>
                    <a:pt x="30465" y="21733"/>
                    <a:pt x="30048" y="19478"/>
                  </a:cubicBezTo>
                  <a:cubicBezTo>
                    <a:pt x="29632" y="17199"/>
                    <a:pt x="28896" y="15066"/>
                    <a:pt x="28161" y="13008"/>
                  </a:cubicBezTo>
                  <a:cubicBezTo>
                    <a:pt x="27842" y="12125"/>
                    <a:pt x="27548" y="10998"/>
                    <a:pt x="27254" y="9821"/>
                  </a:cubicBezTo>
                  <a:cubicBezTo>
                    <a:pt x="26519" y="7101"/>
                    <a:pt x="25710" y="3988"/>
                    <a:pt x="24166" y="1930"/>
                  </a:cubicBezTo>
                  <a:cubicBezTo>
                    <a:pt x="23083" y="469"/>
                    <a:pt x="21223" y="0"/>
                    <a:pt x="194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5"/>
            <p:cNvSpPr/>
            <p:nvPr/>
          </p:nvSpPr>
          <p:spPr>
            <a:xfrm>
              <a:off x="2198525" y="411475"/>
              <a:ext cx="4214925" cy="4884050"/>
            </a:xfrm>
            <a:custGeom>
              <a:avLst/>
              <a:gdLst/>
              <a:ahLst/>
              <a:cxnLst/>
              <a:rect l="l" t="t" r="r" b="b"/>
              <a:pathLst>
                <a:path w="168597" h="195362" extrusionOk="0">
                  <a:moveTo>
                    <a:pt x="29274" y="35165"/>
                  </a:moveTo>
                  <a:cubicBezTo>
                    <a:pt x="30310" y="35165"/>
                    <a:pt x="31228" y="35364"/>
                    <a:pt x="31446" y="35613"/>
                  </a:cubicBezTo>
                  <a:cubicBezTo>
                    <a:pt x="32377" y="37157"/>
                    <a:pt x="32818" y="39902"/>
                    <a:pt x="33210" y="42329"/>
                  </a:cubicBezTo>
                  <a:cubicBezTo>
                    <a:pt x="33406" y="43628"/>
                    <a:pt x="33602" y="44829"/>
                    <a:pt x="33872" y="45907"/>
                  </a:cubicBezTo>
                  <a:cubicBezTo>
                    <a:pt x="34362" y="47892"/>
                    <a:pt x="34852" y="49926"/>
                    <a:pt x="34999" y="51912"/>
                  </a:cubicBezTo>
                  <a:cubicBezTo>
                    <a:pt x="35024" y="52034"/>
                    <a:pt x="35024" y="52181"/>
                    <a:pt x="35024" y="52304"/>
                  </a:cubicBezTo>
                  <a:cubicBezTo>
                    <a:pt x="28652" y="51789"/>
                    <a:pt x="22181" y="51201"/>
                    <a:pt x="15785" y="50539"/>
                  </a:cubicBezTo>
                  <a:cubicBezTo>
                    <a:pt x="16226" y="49926"/>
                    <a:pt x="16716" y="49314"/>
                    <a:pt x="17255" y="48676"/>
                  </a:cubicBezTo>
                  <a:lnTo>
                    <a:pt x="17476" y="48382"/>
                  </a:lnTo>
                  <a:cubicBezTo>
                    <a:pt x="19853" y="45809"/>
                    <a:pt x="21814" y="42819"/>
                    <a:pt x="23701" y="39927"/>
                  </a:cubicBezTo>
                  <a:lnTo>
                    <a:pt x="23971" y="39510"/>
                  </a:lnTo>
                  <a:cubicBezTo>
                    <a:pt x="24216" y="39167"/>
                    <a:pt x="24436" y="38799"/>
                    <a:pt x="24657" y="38432"/>
                  </a:cubicBezTo>
                  <a:cubicBezTo>
                    <a:pt x="25515" y="37035"/>
                    <a:pt x="26299" y="35736"/>
                    <a:pt x="27475" y="35393"/>
                  </a:cubicBezTo>
                  <a:cubicBezTo>
                    <a:pt x="28040" y="35231"/>
                    <a:pt x="28677" y="35165"/>
                    <a:pt x="29274" y="35165"/>
                  </a:cubicBezTo>
                  <a:close/>
                  <a:moveTo>
                    <a:pt x="13946" y="54485"/>
                  </a:moveTo>
                  <a:cubicBezTo>
                    <a:pt x="20931" y="55196"/>
                    <a:pt x="27990" y="55857"/>
                    <a:pt x="34975" y="56397"/>
                  </a:cubicBezTo>
                  <a:cubicBezTo>
                    <a:pt x="34950" y="56936"/>
                    <a:pt x="34901" y="57451"/>
                    <a:pt x="34877" y="57990"/>
                  </a:cubicBezTo>
                  <a:lnTo>
                    <a:pt x="33921" y="70734"/>
                  </a:lnTo>
                  <a:cubicBezTo>
                    <a:pt x="26617" y="69778"/>
                    <a:pt x="19216" y="69117"/>
                    <a:pt x="11888" y="68774"/>
                  </a:cubicBezTo>
                  <a:cubicBezTo>
                    <a:pt x="12231" y="65784"/>
                    <a:pt x="12598" y="62818"/>
                    <a:pt x="12991" y="59877"/>
                  </a:cubicBezTo>
                  <a:cubicBezTo>
                    <a:pt x="13211" y="58137"/>
                    <a:pt x="13456" y="56250"/>
                    <a:pt x="13946" y="54485"/>
                  </a:cubicBezTo>
                  <a:close/>
                  <a:moveTo>
                    <a:pt x="11398" y="72842"/>
                  </a:moveTo>
                  <a:cubicBezTo>
                    <a:pt x="18799" y="73185"/>
                    <a:pt x="26250" y="73847"/>
                    <a:pt x="33602" y="74803"/>
                  </a:cubicBezTo>
                  <a:lnTo>
                    <a:pt x="32941" y="83797"/>
                  </a:lnTo>
                  <a:cubicBezTo>
                    <a:pt x="25953" y="82884"/>
                    <a:pt x="18881" y="82417"/>
                    <a:pt x="11822" y="82417"/>
                  </a:cubicBezTo>
                  <a:cubicBezTo>
                    <a:pt x="11305" y="82417"/>
                    <a:pt x="10787" y="82420"/>
                    <a:pt x="10270" y="82425"/>
                  </a:cubicBezTo>
                  <a:cubicBezTo>
                    <a:pt x="10638" y="79239"/>
                    <a:pt x="11005" y="76028"/>
                    <a:pt x="11398" y="72842"/>
                  </a:cubicBezTo>
                  <a:close/>
                  <a:moveTo>
                    <a:pt x="126106" y="74934"/>
                  </a:moveTo>
                  <a:cubicBezTo>
                    <a:pt x="126276" y="74934"/>
                    <a:pt x="126408" y="74955"/>
                    <a:pt x="126491" y="74999"/>
                  </a:cubicBezTo>
                  <a:cubicBezTo>
                    <a:pt x="127888" y="76126"/>
                    <a:pt x="129260" y="78553"/>
                    <a:pt x="130486" y="80685"/>
                  </a:cubicBezTo>
                  <a:cubicBezTo>
                    <a:pt x="131123" y="81837"/>
                    <a:pt x="131711" y="82891"/>
                    <a:pt x="132348" y="83822"/>
                  </a:cubicBezTo>
                  <a:cubicBezTo>
                    <a:pt x="133476" y="85489"/>
                    <a:pt x="134652" y="87229"/>
                    <a:pt x="135485" y="89042"/>
                  </a:cubicBezTo>
                  <a:cubicBezTo>
                    <a:pt x="135559" y="89165"/>
                    <a:pt x="135608" y="89287"/>
                    <a:pt x="135657" y="89410"/>
                  </a:cubicBezTo>
                  <a:cubicBezTo>
                    <a:pt x="129481" y="91150"/>
                    <a:pt x="123231" y="92841"/>
                    <a:pt x="117006" y="94459"/>
                  </a:cubicBezTo>
                  <a:cubicBezTo>
                    <a:pt x="117202" y="93724"/>
                    <a:pt x="117447" y="92964"/>
                    <a:pt x="117717" y="92204"/>
                  </a:cubicBezTo>
                  <a:lnTo>
                    <a:pt x="117839" y="91836"/>
                  </a:lnTo>
                  <a:cubicBezTo>
                    <a:pt x="119163" y="88601"/>
                    <a:pt x="119947" y="85096"/>
                    <a:pt x="120731" y="81739"/>
                  </a:cubicBezTo>
                  <a:lnTo>
                    <a:pt x="120829" y="81249"/>
                  </a:lnTo>
                  <a:cubicBezTo>
                    <a:pt x="120927" y="80856"/>
                    <a:pt x="121001" y="80440"/>
                    <a:pt x="121099" y="80023"/>
                  </a:cubicBezTo>
                  <a:cubicBezTo>
                    <a:pt x="121417" y="78430"/>
                    <a:pt x="121711" y="76911"/>
                    <a:pt x="122692" y="76175"/>
                  </a:cubicBezTo>
                  <a:cubicBezTo>
                    <a:pt x="123740" y="75389"/>
                    <a:pt x="125320" y="74934"/>
                    <a:pt x="126106" y="74934"/>
                  </a:cubicBezTo>
                  <a:close/>
                  <a:moveTo>
                    <a:pt x="137029" y="93258"/>
                  </a:moveTo>
                  <a:cubicBezTo>
                    <a:pt x="137177" y="93773"/>
                    <a:pt x="137324" y="94287"/>
                    <a:pt x="137471" y="94777"/>
                  </a:cubicBezTo>
                  <a:lnTo>
                    <a:pt x="141024" y="107056"/>
                  </a:lnTo>
                  <a:cubicBezTo>
                    <a:pt x="133868" y="108698"/>
                    <a:pt x="126687" y="110659"/>
                    <a:pt x="119677" y="112889"/>
                  </a:cubicBezTo>
                  <a:cubicBezTo>
                    <a:pt x="118991" y="109997"/>
                    <a:pt x="118305" y="107081"/>
                    <a:pt x="117619" y="104164"/>
                  </a:cubicBezTo>
                  <a:cubicBezTo>
                    <a:pt x="117226" y="102473"/>
                    <a:pt x="116785" y="100610"/>
                    <a:pt x="116638" y="98772"/>
                  </a:cubicBezTo>
                  <a:cubicBezTo>
                    <a:pt x="123452" y="97032"/>
                    <a:pt x="130290" y="95194"/>
                    <a:pt x="137029" y="93258"/>
                  </a:cubicBezTo>
                  <a:close/>
                  <a:moveTo>
                    <a:pt x="12208" y="86523"/>
                  </a:moveTo>
                  <a:cubicBezTo>
                    <a:pt x="19001" y="86523"/>
                    <a:pt x="25834" y="86991"/>
                    <a:pt x="32549" y="87890"/>
                  </a:cubicBezTo>
                  <a:lnTo>
                    <a:pt x="32647" y="87890"/>
                  </a:lnTo>
                  <a:lnTo>
                    <a:pt x="30588" y="115340"/>
                  </a:lnTo>
                  <a:cubicBezTo>
                    <a:pt x="30150" y="115346"/>
                    <a:pt x="29712" y="115348"/>
                    <a:pt x="29274" y="115348"/>
                  </a:cubicBezTo>
                  <a:cubicBezTo>
                    <a:pt x="21843" y="115348"/>
                    <a:pt x="14399" y="114564"/>
                    <a:pt x="7108" y="113036"/>
                  </a:cubicBezTo>
                  <a:cubicBezTo>
                    <a:pt x="7942" y="104189"/>
                    <a:pt x="8849" y="95366"/>
                    <a:pt x="9829" y="86542"/>
                  </a:cubicBezTo>
                  <a:cubicBezTo>
                    <a:pt x="10621" y="86530"/>
                    <a:pt x="11414" y="86523"/>
                    <a:pt x="12208" y="86523"/>
                  </a:cubicBezTo>
                  <a:close/>
                  <a:moveTo>
                    <a:pt x="142152" y="111002"/>
                  </a:moveTo>
                  <a:lnTo>
                    <a:pt x="144676" y="119654"/>
                  </a:lnTo>
                  <a:cubicBezTo>
                    <a:pt x="137299" y="121345"/>
                    <a:pt x="129995" y="123551"/>
                    <a:pt x="122937" y="126271"/>
                  </a:cubicBezTo>
                  <a:cubicBezTo>
                    <a:pt x="122153" y="123134"/>
                    <a:pt x="121393" y="120021"/>
                    <a:pt x="120633" y="116884"/>
                  </a:cubicBezTo>
                  <a:cubicBezTo>
                    <a:pt x="127716" y="114630"/>
                    <a:pt x="134946" y="112644"/>
                    <a:pt x="142152" y="111002"/>
                  </a:cubicBezTo>
                  <a:close/>
                  <a:moveTo>
                    <a:pt x="6741" y="117154"/>
                  </a:moveTo>
                  <a:cubicBezTo>
                    <a:pt x="14142" y="118673"/>
                    <a:pt x="21691" y="119433"/>
                    <a:pt x="29240" y="119433"/>
                  </a:cubicBezTo>
                  <a:lnTo>
                    <a:pt x="30294" y="119433"/>
                  </a:lnTo>
                  <a:lnTo>
                    <a:pt x="29460" y="130585"/>
                  </a:lnTo>
                  <a:cubicBezTo>
                    <a:pt x="21544" y="130266"/>
                    <a:pt x="13579" y="129629"/>
                    <a:pt x="5711" y="128673"/>
                  </a:cubicBezTo>
                  <a:cubicBezTo>
                    <a:pt x="6055" y="124825"/>
                    <a:pt x="6373" y="120977"/>
                    <a:pt x="6741" y="117154"/>
                  </a:cubicBezTo>
                  <a:close/>
                  <a:moveTo>
                    <a:pt x="5393" y="132741"/>
                  </a:moveTo>
                  <a:cubicBezTo>
                    <a:pt x="13260" y="133697"/>
                    <a:pt x="21226" y="134335"/>
                    <a:pt x="29142" y="134653"/>
                  </a:cubicBezTo>
                  <a:lnTo>
                    <a:pt x="27769" y="153010"/>
                  </a:lnTo>
                  <a:cubicBezTo>
                    <a:pt x="26202" y="153163"/>
                    <a:pt x="24628" y="153239"/>
                    <a:pt x="23054" y="153239"/>
                  </a:cubicBezTo>
                  <a:cubicBezTo>
                    <a:pt x="17294" y="153239"/>
                    <a:pt x="11537" y="152223"/>
                    <a:pt x="6128" y="150241"/>
                  </a:cubicBezTo>
                  <a:cubicBezTo>
                    <a:pt x="5662" y="150069"/>
                    <a:pt x="4584" y="149653"/>
                    <a:pt x="4339" y="149162"/>
                  </a:cubicBezTo>
                  <a:cubicBezTo>
                    <a:pt x="4167" y="148819"/>
                    <a:pt x="4216" y="148059"/>
                    <a:pt x="4241" y="147520"/>
                  </a:cubicBezTo>
                  <a:cubicBezTo>
                    <a:pt x="4609" y="142619"/>
                    <a:pt x="4976" y="137692"/>
                    <a:pt x="5393" y="132741"/>
                  </a:cubicBezTo>
                  <a:close/>
                  <a:moveTo>
                    <a:pt x="145804" y="123575"/>
                  </a:moveTo>
                  <a:lnTo>
                    <a:pt x="153450" y="150020"/>
                  </a:lnTo>
                  <a:cubicBezTo>
                    <a:pt x="146098" y="152863"/>
                    <a:pt x="138426" y="154897"/>
                    <a:pt x="130633" y="156074"/>
                  </a:cubicBezTo>
                  <a:cubicBezTo>
                    <a:pt x="128329" y="147496"/>
                    <a:pt x="126099" y="138869"/>
                    <a:pt x="123942" y="130266"/>
                  </a:cubicBezTo>
                  <a:cubicBezTo>
                    <a:pt x="131000" y="127521"/>
                    <a:pt x="138328" y="125291"/>
                    <a:pt x="145730" y="123624"/>
                  </a:cubicBezTo>
                  <a:cubicBezTo>
                    <a:pt x="145755" y="123600"/>
                    <a:pt x="145779" y="123600"/>
                    <a:pt x="145804" y="123575"/>
                  </a:cubicBezTo>
                  <a:close/>
                  <a:moveTo>
                    <a:pt x="154578" y="153966"/>
                  </a:moveTo>
                  <a:lnTo>
                    <a:pt x="157690" y="164725"/>
                  </a:lnTo>
                  <a:cubicBezTo>
                    <a:pt x="150166" y="167176"/>
                    <a:pt x="142470" y="169358"/>
                    <a:pt x="134775" y="171196"/>
                  </a:cubicBezTo>
                  <a:cubicBezTo>
                    <a:pt x="133745" y="167470"/>
                    <a:pt x="132716" y="163770"/>
                    <a:pt x="131711" y="160044"/>
                  </a:cubicBezTo>
                  <a:cubicBezTo>
                    <a:pt x="139529" y="158819"/>
                    <a:pt x="147201" y="156785"/>
                    <a:pt x="154578" y="153966"/>
                  </a:cubicBezTo>
                  <a:close/>
                  <a:moveTo>
                    <a:pt x="73802" y="4093"/>
                  </a:moveTo>
                  <a:cubicBezTo>
                    <a:pt x="96218" y="4093"/>
                    <a:pt x="118593" y="4788"/>
                    <a:pt x="140534" y="5467"/>
                  </a:cubicBezTo>
                  <a:cubicBezTo>
                    <a:pt x="141049" y="5467"/>
                    <a:pt x="141686" y="5492"/>
                    <a:pt x="141956" y="5664"/>
                  </a:cubicBezTo>
                  <a:cubicBezTo>
                    <a:pt x="142593" y="6031"/>
                    <a:pt x="142740" y="7820"/>
                    <a:pt x="142765" y="8408"/>
                  </a:cubicBezTo>
                  <a:cubicBezTo>
                    <a:pt x="145264" y="42476"/>
                    <a:pt x="146514" y="77009"/>
                    <a:pt x="146490" y="111247"/>
                  </a:cubicBezTo>
                  <a:lnTo>
                    <a:pt x="141417" y="93650"/>
                  </a:lnTo>
                  <a:cubicBezTo>
                    <a:pt x="140804" y="91542"/>
                    <a:pt x="140167" y="89385"/>
                    <a:pt x="139211" y="87302"/>
                  </a:cubicBezTo>
                  <a:cubicBezTo>
                    <a:pt x="138230" y="85219"/>
                    <a:pt x="136956" y="83332"/>
                    <a:pt x="135731" y="81518"/>
                  </a:cubicBezTo>
                  <a:cubicBezTo>
                    <a:pt x="135191" y="80734"/>
                    <a:pt x="134628" y="79729"/>
                    <a:pt x="134039" y="78675"/>
                  </a:cubicBezTo>
                  <a:cubicBezTo>
                    <a:pt x="132642" y="76224"/>
                    <a:pt x="131074" y="73430"/>
                    <a:pt x="129040" y="71813"/>
                  </a:cubicBezTo>
                  <a:cubicBezTo>
                    <a:pt x="128186" y="71125"/>
                    <a:pt x="127149" y="70860"/>
                    <a:pt x="126078" y="70860"/>
                  </a:cubicBezTo>
                  <a:cubicBezTo>
                    <a:pt x="123827" y="70860"/>
                    <a:pt x="121428" y="72028"/>
                    <a:pt x="120265" y="72891"/>
                  </a:cubicBezTo>
                  <a:cubicBezTo>
                    <a:pt x="118011" y="74558"/>
                    <a:pt x="117496" y="77156"/>
                    <a:pt x="117079" y="79239"/>
                  </a:cubicBezTo>
                  <a:cubicBezTo>
                    <a:pt x="117006" y="79606"/>
                    <a:pt x="116932" y="79974"/>
                    <a:pt x="116859" y="80342"/>
                  </a:cubicBezTo>
                  <a:lnTo>
                    <a:pt x="116736" y="80807"/>
                  </a:lnTo>
                  <a:cubicBezTo>
                    <a:pt x="116001" y="84043"/>
                    <a:pt x="115241" y="87400"/>
                    <a:pt x="114016" y="90366"/>
                  </a:cubicBezTo>
                  <a:cubicBezTo>
                    <a:pt x="114016" y="90390"/>
                    <a:pt x="113991" y="90439"/>
                    <a:pt x="113991" y="90464"/>
                  </a:cubicBezTo>
                  <a:lnTo>
                    <a:pt x="113844" y="90881"/>
                  </a:lnTo>
                  <a:cubicBezTo>
                    <a:pt x="113403" y="92155"/>
                    <a:pt x="112962" y="93478"/>
                    <a:pt x="112717" y="94924"/>
                  </a:cubicBezTo>
                  <a:cubicBezTo>
                    <a:pt x="112104" y="98503"/>
                    <a:pt x="112913" y="102007"/>
                    <a:pt x="113648" y="105096"/>
                  </a:cubicBezTo>
                  <a:cubicBezTo>
                    <a:pt x="119236" y="129163"/>
                    <a:pt x="125486" y="153353"/>
                    <a:pt x="132226" y="177225"/>
                  </a:cubicBezTo>
                  <a:cubicBezTo>
                    <a:pt x="120458" y="177425"/>
                    <a:pt x="108532" y="177525"/>
                    <a:pt x="96250" y="177525"/>
                  </a:cubicBezTo>
                  <a:cubicBezTo>
                    <a:pt x="72363" y="177525"/>
                    <a:pt x="47128" y="177144"/>
                    <a:pt x="19093" y="176367"/>
                  </a:cubicBezTo>
                  <a:cubicBezTo>
                    <a:pt x="18873" y="169995"/>
                    <a:pt x="19020" y="163574"/>
                    <a:pt x="19559" y="157226"/>
                  </a:cubicBezTo>
                  <a:cubicBezTo>
                    <a:pt x="20711" y="157299"/>
                    <a:pt x="21887" y="157324"/>
                    <a:pt x="23039" y="157324"/>
                  </a:cubicBezTo>
                  <a:cubicBezTo>
                    <a:pt x="25368" y="157324"/>
                    <a:pt x="27671" y="157177"/>
                    <a:pt x="29975" y="156883"/>
                  </a:cubicBezTo>
                  <a:cubicBezTo>
                    <a:pt x="30931" y="156760"/>
                    <a:pt x="31666" y="155976"/>
                    <a:pt x="31740" y="154995"/>
                  </a:cubicBezTo>
                  <a:lnTo>
                    <a:pt x="38945" y="58284"/>
                  </a:lnTo>
                  <a:cubicBezTo>
                    <a:pt x="39117" y="56103"/>
                    <a:pt x="39264" y="53872"/>
                    <a:pt x="39092" y="51568"/>
                  </a:cubicBezTo>
                  <a:cubicBezTo>
                    <a:pt x="38896" y="49265"/>
                    <a:pt x="38357" y="47059"/>
                    <a:pt x="37842" y="44951"/>
                  </a:cubicBezTo>
                  <a:cubicBezTo>
                    <a:pt x="37622" y="44020"/>
                    <a:pt x="37450" y="42892"/>
                    <a:pt x="37254" y="41691"/>
                  </a:cubicBezTo>
                  <a:cubicBezTo>
                    <a:pt x="36789" y="38897"/>
                    <a:pt x="36298" y="35736"/>
                    <a:pt x="34975" y="33505"/>
                  </a:cubicBezTo>
                  <a:cubicBezTo>
                    <a:pt x="33837" y="31625"/>
                    <a:pt x="31436" y="31069"/>
                    <a:pt x="29322" y="31069"/>
                  </a:cubicBezTo>
                  <a:cubicBezTo>
                    <a:pt x="28157" y="31069"/>
                    <a:pt x="27079" y="31238"/>
                    <a:pt x="26348" y="31447"/>
                  </a:cubicBezTo>
                  <a:cubicBezTo>
                    <a:pt x="24755" y="31912"/>
                    <a:pt x="23627" y="32893"/>
                    <a:pt x="22745" y="33996"/>
                  </a:cubicBezTo>
                  <a:lnTo>
                    <a:pt x="23505" y="6252"/>
                  </a:lnTo>
                  <a:cubicBezTo>
                    <a:pt x="23505" y="6105"/>
                    <a:pt x="23505" y="5835"/>
                    <a:pt x="23529" y="5664"/>
                  </a:cubicBezTo>
                  <a:cubicBezTo>
                    <a:pt x="23676" y="5614"/>
                    <a:pt x="23971" y="5541"/>
                    <a:pt x="24632" y="5492"/>
                  </a:cubicBezTo>
                  <a:cubicBezTo>
                    <a:pt x="40942" y="4466"/>
                    <a:pt x="57383" y="4093"/>
                    <a:pt x="73802" y="4093"/>
                  </a:cubicBezTo>
                  <a:close/>
                  <a:moveTo>
                    <a:pt x="158818" y="168647"/>
                  </a:moveTo>
                  <a:lnTo>
                    <a:pt x="163940" y="186318"/>
                  </a:lnTo>
                  <a:cubicBezTo>
                    <a:pt x="157323" y="189528"/>
                    <a:pt x="150019" y="191244"/>
                    <a:pt x="142691" y="191268"/>
                  </a:cubicBezTo>
                  <a:cubicBezTo>
                    <a:pt x="142176" y="191268"/>
                    <a:pt x="141024" y="191268"/>
                    <a:pt x="140608" y="190901"/>
                  </a:cubicBezTo>
                  <a:cubicBezTo>
                    <a:pt x="140338" y="190631"/>
                    <a:pt x="140118" y="189896"/>
                    <a:pt x="139971" y="189381"/>
                  </a:cubicBezTo>
                  <a:cubicBezTo>
                    <a:pt x="138574" y="184651"/>
                    <a:pt x="137226" y="179896"/>
                    <a:pt x="135878" y="175142"/>
                  </a:cubicBezTo>
                  <a:cubicBezTo>
                    <a:pt x="143598" y="173279"/>
                    <a:pt x="151294" y="171098"/>
                    <a:pt x="158818" y="168647"/>
                  </a:cubicBezTo>
                  <a:close/>
                  <a:moveTo>
                    <a:pt x="73741" y="0"/>
                  </a:moveTo>
                  <a:cubicBezTo>
                    <a:pt x="57270" y="0"/>
                    <a:pt x="40770" y="373"/>
                    <a:pt x="24387" y="1399"/>
                  </a:cubicBezTo>
                  <a:cubicBezTo>
                    <a:pt x="23431" y="1473"/>
                    <a:pt x="21201" y="1620"/>
                    <a:pt x="20049" y="3433"/>
                  </a:cubicBezTo>
                  <a:cubicBezTo>
                    <a:pt x="19461" y="4414"/>
                    <a:pt x="19412" y="5443"/>
                    <a:pt x="19412" y="6129"/>
                  </a:cubicBezTo>
                  <a:lnTo>
                    <a:pt x="18505" y="39314"/>
                  </a:lnTo>
                  <a:cubicBezTo>
                    <a:pt x="18481" y="39608"/>
                    <a:pt x="18554" y="39902"/>
                    <a:pt x="18652" y="40147"/>
                  </a:cubicBezTo>
                  <a:cubicBezTo>
                    <a:pt x="17329" y="42108"/>
                    <a:pt x="15956" y="43995"/>
                    <a:pt x="14412" y="45662"/>
                  </a:cubicBezTo>
                  <a:cubicBezTo>
                    <a:pt x="14388" y="45686"/>
                    <a:pt x="14363" y="45735"/>
                    <a:pt x="14339" y="45760"/>
                  </a:cubicBezTo>
                  <a:lnTo>
                    <a:pt x="14069" y="46078"/>
                  </a:lnTo>
                  <a:cubicBezTo>
                    <a:pt x="13211" y="47132"/>
                    <a:pt x="12329" y="48235"/>
                    <a:pt x="11594" y="49485"/>
                  </a:cubicBezTo>
                  <a:cubicBezTo>
                    <a:pt x="9780" y="52647"/>
                    <a:pt x="9314" y="56201"/>
                    <a:pt x="8922" y="59338"/>
                  </a:cubicBezTo>
                  <a:cubicBezTo>
                    <a:pt x="5197" y="88430"/>
                    <a:pt x="2256" y="117987"/>
                    <a:pt x="172" y="147226"/>
                  </a:cubicBezTo>
                  <a:cubicBezTo>
                    <a:pt x="99" y="148207"/>
                    <a:pt x="1" y="149653"/>
                    <a:pt x="687" y="151025"/>
                  </a:cubicBezTo>
                  <a:cubicBezTo>
                    <a:pt x="1643" y="152937"/>
                    <a:pt x="3726" y="153696"/>
                    <a:pt x="4731" y="154064"/>
                  </a:cubicBezTo>
                  <a:cubicBezTo>
                    <a:pt x="8211" y="155363"/>
                    <a:pt x="11814" y="156270"/>
                    <a:pt x="15466" y="156785"/>
                  </a:cubicBezTo>
                  <a:cubicBezTo>
                    <a:pt x="14878" y="163966"/>
                    <a:pt x="14755" y="171245"/>
                    <a:pt x="15074" y="178450"/>
                  </a:cubicBezTo>
                  <a:cubicBezTo>
                    <a:pt x="15123" y="179529"/>
                    <a:pt x="16005" y="180362"/>
                    <a:pt x="17059" y="180411"/>
                  </a:cubicBezTo>
                  <a:cubicBezTo>
                    <a:pt x="45906" y="181220"/>
                    <a:pt x="71763" y="181612"/>
                    <a:pt x="96222" y="181612"/>
                  </a:cubicBezTo>
                  <a:cubicBezTo>
                    <a:pt x="108918" y="181612"/>
                    <a:pt x="121221" y="181514"/>
                    <a:pt x="133378" y="181293"/>
                  </a:cubicBezTo>
                  <a:cubicBezTo>
                    <a:pt x="134260" y="184381"/>
                    <a:pt x="135142" y="187445"/>
                    <a:pt x="136049" y="190533"/>
                  </a:cubicBezTo>
                  <a:cubicBezTo>
                    <a:pt x="136319" y="191514"/>
                    <a:pt x="136735" y="192862"/>
                    <a:pt x="137838" y="193891"/>
                  </a:cubicBezTo>
                  <a:cubicBezTo>
                    <a:pt x="139358" y="195288"/>
                    <a:pt x="141417" y="195361"/>
                    <a:pt x="142519" y="195361"/>
                  </a:cubicBezTo>
                  <a:lnTo>
                    <a:pt x="142691" y="195361"/>
                  </a:lnTo>
                  <a:cubicBezTo>
                    <a:pt x="151245" y="195337"/>
                    <a:pt x="159774" y="193205"/>
                    <a:pt x="167322" y="189185"/>
                  </a:cubicBezTo>
                  <a:cubicBezTo>
                    <a:pt x="168180" y="188744"/>
                    <a:pt x="168597" y="187739"/>
                    <a:pt x="168327" y="186808"/>
                  </a:cubicBezTo>
                  <a:lnTo>
                    <a:pt x="150411" y="124801"/>
                  </a:lnTo>
                  <a:cubicBezTo>
                    <a:pt x="150485" y="124629"/>
                    <a:pt x="150509" y="124409"/>
                    <a:pt x="150534" y="124212"/>
                  </a:cubicBezTo>
                  <a:cubicBezTo>
                    <a:pt x="150901" y="85636"/>
                    <a:pt x="149676" y="46569"/>
                    <a:pt x="146857" y="8114"/>
                  </a:cubicBezTo>
                  <a:cubicBezTo>
                    <a:pt x="146759" y="6742"/>
                    <a:pt x="146514" y="3531"/>
                    <a:pt x="143990" y="2110"/>
                  </a:cubicBezTo>
                  <a:cubicBezTo>
                    <a:pt x="142814" y="1448"/>
                    <a:pt x="141564" y="1399"/>
                    <a:pt x="140657" y="1374"/>
                  </a:cubicBezTo>
                  <a:cubicBezTo>
                    <a:pt x="118659" y="695"/>
                    <a:pt x="96228" y="0"/>
                    <a:pt x="737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5"/>
            <p:cNvSpPr/>
            <p:nvPr/>
          </p:nvSpPr>
          <p:spPr>
            <a:xfrm>
              <a:off x="3090050" y="983900"/>
              <a:ext cx="1882900" cy="3338000"/>
            </a:xfrm>
            <a:custGeom>
              <a:avLst/>
              <a:gdLst/>
              <a:ahLst/>
              <a:cxnLst/>
              <a:rect l="l" t="t" r="r" b="b"/>
              <a:pathLst>
                <a:path w="75316" h="133520" extrusionOk="0">
                  <a:moveTo>
                    <a:pt x="45818" y="4101"/>
                  </a:moveTo>
                  <a:cubicBezTo>
                    <a:pt x="46506" y="4101"/>
                    <a:pt x="47220" y="4253"/>
                    <a:pt x="47964" y="4579"/>
                  </a:cubicBezTo>
                  <a:cubicBezTo>
                    <a:pt x="50733" y="5805"/>
                    <a:pt x="52621" y="8648"/>
                    <a:pt x="54214" y="11564"/>
                  </a:cubicBezTo>
                  <a:cubicBezTo>
                    <a:pt x="58919" y="19995"/>
                    <a:pt x="62105" y="29137"/>
                    <a:pt x="64385" y="38524"/>
                  </a:cubicBezTo>
                  <a:cubicBezTo>
                    <a:pt x="63895" y="38671"/>
                    <a:pt x="63453" y="39014"/>
                    <a:pt x="63184" y="39504"/>
                  </a:cubicBezTo>
                  <a:cubicBezTo>
                    <a:pt x="62252" y="41195"/>
                    <a:pt x="60782" y="42641"/>
                    <a:pt x="59066" y="43548"/>
                  </a:cubicBezTo>
                  <a:cubicBezTo>
                    <a:pt x="58074" y="44072"/>
                    <a:pt x="56866" y="44425"/>
                    <a:pt x="55719" y="44425"/>
                  </a:cubicBezTo>
                  <a:cubicBezTo>
                    <a:pt x="54825" y="44425"/>
                    <a:pt x="53969" y="44211"/>
                    <a:pt x="53282" y="43695"/>
                  </a:cubicBezTo>
                  <a:cubicBezTo>
                    <a:pt x="52179" y="42862"/>
                    <a:pt x="51665" y="41342"/>
                    <a:pt x="51420" y="40240"/>
                  </a:cubicBezTo>
                  <a:cubicBezTo>
                    <a:pt x="51199" y="39308"/>
                    <a:pt x="51101" y="38352"/>
                    <a:pt x="50978" y="37348"/>
                  </a:cubicBezTo>
                  <a:cubicBezTo>
                    <a:pt x="50905" y="36563"/>
                    <a:pt x="50807" y="35754"/>
                    <a:pt x="50660" y="34946"/>
                  </a:cubicBezTo>
                  <a:cubicBezTo>
                    <a:pt x="50562" y="34333"/>
                    <a:pt x="50317" y="32887"/>
                    <a:pt x="49214" y="31882"/>
                  </a:cubicBezTo>
                  <a:cubicBezTo>
                    <a:pt x="48479" y="31220"/>
                    <a:pt x="47496" y="30876"/>
                    <a:pt x="46479" y="30876"/>
                  </a:cubicBezTo>
                  <a:cubicBezTo>
                    <a:pt x="45800" y="30876"/>
                    <a:pt x="45106" y="31029"/>
                    <a:pt x="44459" y="31343"/>
                  </a:cubicBezTo>
                  <a:cubicBezTo>
                    <a:pt x="43160" y="31980"/>
                    <a:pt x="42327" y="33108"/>
                    <a:pt x="41812" y="33867"/>
                  </a:cubicBezTo>
                  <a:cubicBezTo>
                    <a:pt x="40146" y="36392"/>
                    <a:pt x="39337" y="39210"/>
                    <a:pt x="38577" y="41931"/>
                  </a:cubicBezTo>
                  <a:cubicBezTo>
                    <a:pt x="38013" y="43916"/>
                    <a:pt x="37474" y="45779"/>
                    <a:pt x="36665" y="47470"/>
                  </a:cubicBezTo>
                  <a:cubicBezTo>
                    <a:pt x="35906" y="48989"/>
                    <a:pt x="34607" y="50607"/>
                    <a:pt x="33161" y="50631"/>
                  </a:cubicBezTo>
                  <a:cubicBezTo>
                    <a:pt x="33137" y="50632"/>
                    <a:pt x="33113" y="50633"/>
                    <a:pt x="33089" y="50633"/>
                  </a:cubicBezTo>
                  <a:cubicBezTo>
                    <a:pt x="31792" y="50633"/>
                    <a:pt x="30575" y="49337"/>
                    <a:pt x="29925" y="48229"/>
                  </a:cubicBezTo>
                  <a:cubicBezTo>
                    <a:pt x="27940" y="44896"/>
                    <a:pt x="28063" y="40754"/>
                    <a:pt x="28161" y="36367"/>
                  </a:cubicBezTo>
                  <a:cubicBezTo>
                    <a:pt x="28210" y="34652"/>
                    <a:pt x="28234" y="32887"/>
                    <a:pt x="28161" y="31147"/>
                  </a:cubicBezTo>
                  <a:cubicBezTo>
                    <a:pt x="28136" y="30902"/>
                    <a:pt x="28087" y="30657"/>
                    <a:pt x="27989" y="30436"/>
                  </a:cubicBezTo>
                  <a:cubicBezTo>
                    <a:pt x="29901" y="26588"/>
                    <a:pt x="31764" y="22961"/>
                    <a:pt x="33626" y="19481"/>
                  </a:cubicBezTo>
                  <a:cubicBezTo>
                    <a:pt x="34067" y="18647"/>
                    <a:pt x="34558" y="17667"/>
                    <a:pt x="35072" y="16613"/>
                  </a:cubicBezTo>
                  <a:cubicBezTo>
                    <a:pt x="38281" y="9984"/>
                    <a:pt x="41545" y="4101"/>
                    <a:pt x="45818" y="4101"/>
                  </a:cubicBezTo>
                  <a:close/>
                  <a:moveTo>
                    <a:pt x="46469" y="34970"/>
                  </a:moveTo>
                  <a:cubicBezTo>
                    <a:pt x="46518" y="35068"/>
                    <a:pt x="46567" y="35264"/>
                    <a:pt x="46640" y="35632"/>
                  </a:cubicBezTo>
                  <a:cubicBezTo>
                    <a:pt x="46763" y="36318"/>
                    <a:pt x="46836" y="37029"/>
                    <a:pt x="46910" y="37789"/>
                  </a:cubicBezTo>
                  <a:cubicBezTo>
                    <a:pt x="47033" y="38867"/>
                    <a:pt x="47155" y="39994"/>
                    <a:pt x="47425" y="41122"/>
                  </a:cubicBezTo>
                  <a:cubicBezTo>
                    <a:pt x="47988" y="43671"/>
                    <a:pt x="49165" y="45681"/>
                    <a:pt x="50807" y="46930"/>
                  </a:cubicBezTo>
                  <a:cubicBezTo>
                    <a:pt x="52180" y="47986"/>
                    <a:pt x="53916" y="48513"/>
                    <a:pt x="55761" y="48513"/>
                  </a:cubicBezTo>
                  <a:cubicBezTo>
                    <a:pt x="57473" y="48513"/>
                    <a:pt x="59280" y="48059"/>
                    <a:pt x="60978" y="47151"/>
                  </a:cubicBezTo>
                  <a:cubicBezTo>
                    <a:pt x="62718" y="46244"/>
                    <a:pt x="64262" y="44945"/>
                    <a:pt x="65463" y="43401"/>
                  </a:cubicBezTo>
                  <a:cubicBezTo>
                    <a:pt x="67571" y="53376"/>
                    <a:pt x="68772" y="63572"/>
                    <a:pt x="69801" y="73547"/>
                  </a:cubicBezTo>
                  <a:cubicBezTo>
                    <a:pt x="70561" y="80973"/>
                    <a:pt x="71223" y="88228"/>
                    <a:pt x="70831" y="95360"/>
                  </a:cubicBezTo>
                  <a:cubicBezTo>
                    <a:pt x="70733" y="97026"/>
                    <a:pt x="70585" y="98791"/>
                    <a:pt x="69850" y="100164"/>
                  </a:cubicBezTo>
                  <a:cubicBezTo>
                    <a:pt x="68853" y="102073"/>
                    <a:pt x="66491" y="103209"/>
                    <a:pt x="64079" y="103209"/>
                  </a:cubicBezTo>
                  <a:cubicBezTo>
                    <a:pt x="63054" y="103209"/>
                    <a:pt x="62019" y="103004"/>
                    <a:pt x="61076" y="102565"/>
                  </a:cubicBezTo>
                  <a:cubicBezTo>
                    <a:pt x="58012" y="101144"/>
                    <a:pt x="55758" y="97737"/>
                    <a:pt x="55218" y="93669"/>
                  </a:cubicBezTo>
                  <a:cubicBezTo>
                    <a:pt x="55096" y="92688"/>
                    <a:pt x="54287" y="91953"/>
                    <a:pt x="53307" y="91904"/>
                  </a:cubicBezTo>
                  <a:cubicBezTo>
                    <a:pt x="53271" y="91902"/>
                    <a:pt x="53236" y="91901"/>
                    <a:pt x="53201" y="91901"/>
                  </a:cubicBezTo>
                  <a:cubicBezTo>
                    <a:pt x="52264" y="91901"/>
                    <a:pt x="51435" y="92527"/>
                    <a:pt x="51199" y="93448"/>
                  </a:cubicBezTo>
                  <a:cubicBezTo>
                    <a:pt x="50586" y="95924"/>
                    <a:pt x="49974" y="98472"/>
                    <a:pt x="48528" y="100384"/>
                  </a:cubicBezTo>
                  <a:cubicBezTo>
                    <a:pt x="47595" y="101607"/>
                    <a:pt x="45995" y="102760"/>
                    <a:pt x="44397" y="102760"/>
                  </a:cubicBezTo>
                  <a:cubicBezTo>
                    <a:pt x="44106" y="102760"/>
                    <a:pt x="43815" y="102722"/>
                    <a:pt x="43528" y="102639"/>
                  </a:cubicBezTo>
                  <a:cubicBezTo>
                    <a:pt x="41445" y="102075"/>
                    <a:pt x="40097" y="99575"/>
                    <a:pt x="39288" y="94821"/>
                  </a:cubicBezTo>
                  <a:cubicBezTo>
                    <a:pt x="39116" y="93938"/>
                    <a:pt x="38430" y="93277"/>
                    <a:pt x="37548" y="93154"/>
                  </a:cubicBezTo>
                  <a:cubicBezTo>
                    <a:pt x="37450" y="93140"/>
                    <a:pt x="37352" y="93134"/>
                    <a:pt x="37256" y="93134"/>
                  </a:cubicBezTo>
                  <a:cubicBezTo>
                    <a:pt x="36481" y="93134"/>
                    <a:pt x="35764" y="93562"/>
                    <a:pt x="35415" y="94281"/>
                  </a:cubicBezTo>
                  <a:cubicBezTo>
                    <a:pt x="34165" y="96879"/>
                    <a:pt x="32719" y="99379"/>
                    <a:pt x="31126" y="101781"/>
                  </a:cubicBezTo>
                  <a:cubicBezTo>
                    <a:pt x="30342" y="102933"/>
                    <a:pt x="29509" y="104085"/>
                    <a:pt x="28430" y="104673"/>
                  </a:cubicBezTo>
                  <a:cubicBezTo>
                    <a:pt x="28062" y="104875"/>
                    <a:pt x="27641" y="104974"/>
                    <a:pt x="27261" y="104974"/>
                  </a:cubicBezTo>
                  <a:cubicBezTo>
                    <a:pt x="26858" y="104974"/>
                    <a:pt x="26500" y="104863"/>
                    <a:pt x="26298" y="104649"/>
                  </a:cubicBezTo>
                  <a:cubicBezTo>
                    <a:pt x="25930" y="104256"/>
                    <a:pt x="25808" y="103399"/>
                    <a:pt x="25734" y="102810"/>
                  </a:cubicBezTo>
                  <a:cubicBezTo>
                    <a:pt x="25440" y="99992"/>
                    <a:pt x="25759" y="97075"/>
                    <a:pt x="26666" y="94379"/>
                  </a:cubicBezTo>
                  <a:cubicBezTo>
                    <a:pt x="26960" y="93497"/>
                    <a:pt x="26617" y="92517"/>
                    <a:pt x="25808" y="92002"/>
                  </a:cubicBezTo>
                  <a:cubicBezTo>
                    <a:pt x="25489" y="91782"/>
                    <a:pt x="25097" y="91683"/>
                    <a:pt x="24730" y="91683"/>
                  </a:cubicBezTo>
                  <a:cubicBezTo>
                    <a:pt x="24215" y="91683"/>
                    <a:pt x="23700" y="91880"/>
                    <a:pt x="23308" y="92272"/>
                  </a:cubicBezTo>
                  <a:cubicBezTo>
                    <a:pt x="20514" y="94943"/>
                    <a:pt x="17622" y="97737"/>
                    <a:pt x="14289" y="99624"/>
                  </a:cubicBezTo>
                  <a:cubicBezTo>
                    <a:pt x="13456" y="100115"/>
                    <a:pt x="12377" y="100654"/>
                    <a:pt x="11372" y="100678"/>
                  </a:cubicBezTo>
                  <a:cubicBezTo>
                    <a:pt x="11353" y="100679"/>
                    <a:pt x="11335" y="100679"/>
                    <a:pt x="11316" y="100679"/>
                  </a:cubicBezTo>
                  <a:cubicBezTo>
                    <a:pt x="8891" y="100679"/>
                    <a:pt x="6956" y="97542"/>
                    <a:pt x="6299" y="94453"/>
                  </a:cubicBezTo>
                  <a:cubicBezTo>
                    <a:pt x="4265" y="84895"/>
                    <a:pt x="7966" y="75018"/>
                    <a:pt x="12304" y="64895"/>
                  </a:cubicBezTo>
                  <a:cubicBezTo>
                    <a:pt x="15024" y="58474"/>
                    <a:pt x="17352" y="53180"/>
                    <a:pt x="19583" y="48229"/>
                  </a:cubicBezTo>
                  <a:cubicBezTo>
                    <a:pt x="21102" y="44896"/>
                    <a:pt x="22573" y="41686"/>
                    <a:pt x="24019" y="38622"/>
                  </a:cubicBezTo>
                  <a:lnTo>
                    <a:pt x="24019" y="38622"/>
                  </a:lnTo>
                  <a:cubicBezTo>
                    <a:pt x="23994" y="42641"/>
                    <a:pt x="24264" y="46685"/>
                    <a:pt x="26396" y="50313"/>
                  </a:cubicBezTo>
                  <a:cubicBezTo>
                    <a:pt x="28038" y="53082"/>
                    <a:pt x="30538" y="54724"/>
                    <a:pt x="33112" y="54724"/>
                  </a:cubicBezTo>
                  <a:lnTo>
                    <a:pt x="33234" y="54724"/>
                  </a:lnTo>
                  <a:cubicBezTo>
                    <a:pt x="36077" y="54675"/>
                    <a:pt x="38675" y="52666"/>
                    <a:pt x="40342" y="49259"/>
                  </a:cubicBezTo>
                  <a:cubicBezTo>
                    <a:pt x="41322" y="47249"/>
                    <a:pt x="41935" y="45117"/>
                    <a:pt x="42498" y="43058"/>
                  </a:cubicBezTo>
                  <a:cubicBezTo>
                    <a:pt x="43234" y="40534"/>
                    <a:pt x="43920" y="38132"/>
                    <a:pt x="45219" y="36122"/>
                  </a:cubicBezTo>
                  <a:cubicBezTo>
                    <a:pt x="45636" y="35534"/>
                    <a:pt x="45954" y="35166"/>
                    <a:pt x="46273" y="35019"/>
                  </a:cubicBezTo>
                  <a:cubicBezTo>
                    <a:pt x="46346" y="34995"/>
                    <a:pt x="46420" y="34970"/>
                    <a:pt x="46469" y="34970"/>
                  </a:cubicBezTo>
                  <a:close/>
                  <a:moveTo>
                    <a:pt x="36616" y="100727"/>
                  </a:moveTo>
                  <a:cubicBezTo>
                    <a:pt x="37621" y="103227"/>
                    <a:pt x="39361" y="105727"/>
                    <a:pt x="42425" y="106585"/>
                  </a:cubicBezTo>
                  <a:cubicBezTo>
                    <a:pt x="43073" y="106770"/>
                    <a:pt x="43734" y="106857"/>
                    <a:pt x="44378" y="106857"/>
                  </a:cubicBezTo>
                  <a:cubicBezTo>
                    <a:pt x="44587" y="106857"/>
                    <a:pt x="44794" y="106848"/>
                    <a:pt x="44998" y="106830"/>
                  </a:cubicBezTo>
                  <a:lnTo>
                    <a:pt x="44998" y="106830"/>
                  </a:lnTo>
                  <a:cubicBezTo>
                    <a:pt x="45439" y="114354"/>
                    <a:pt x="45170" y="121952"/>
                    <a:pt x="44165" y="129427"/>
                  </a:cubicBezTo>
                  <a:cubicBezTo>
                    <a:pt x="39190" y="129402"/>
                    <a:pt x="34190" y="129157"/>
                    <a:pt x="29264" y="128692"/>
                  </a:cubicBezTo>
                  <a:cubicBezTo>
                    <a:pt x="29974" y="121878"/>
                    <a:pt x="30440" y="114967"/>
                    <a:pt x="30636" y="108104"/>
                  </a:cubicBezTo>
                  <a:cubicBezTo>
                    <a:pt x="32401" y="107075"/>
                    <a:pt x="33553" y="105482"/>
                    <a:pt x="34509" y="104060"/>
                  </a:cubicBezTo>
                  <a:cubicBezTo>
                    <a:pt x="35244" y="102958"/>
                    <a:pt x="35955" y="101855"/>
                    <a:pt x="36616" y="100727"/>
                  </a:cubicBezTo>
                  <a:close/>
                  <a:moveTo>
                    <a:pt x="45797" y="0"/>
                  </a:moveTo>
                  <a:cubicBezTo>
                    <a:pt x="43402" y="0"/>
                    <a:pt x="40626" y="1017"/>
                    <a:pt x="37793" y="4187"/>
                  </a:cubicBezTo>
                  <a:cubicBezTo>
                    <a:pt x="35072" y="7275"/>
                    <a:pt x="33038" y="11466"/>
                    <a:pt x="31396" y="14824"/>
                  </a:cubicBezTo>
                  <a:cubicBezTo>
                    <a:pt x="30906" y="15829"/>
                    <a:pt x="30440" y="16785"/>
                    <a:pt x="30023" y="17544"/>
                  </a:cubicBezTo>
                  <a:cubicBezTo>
                    <a:pt x="25440" y="26074"/>
                    <a:pt x="20808" y="35583"/>
                    <a:pt x="15857" y="46538"/>
                  </a:cubicBezTo>
                  <a:cubicBezTo>
                    <a:pt x="13603" y="51538"/>
                    <a:pt x="11274" y="56857"/>
                    <a:pt x="8529" y="63278"/>
                  </a:cubicBezTo>
                  <a:cubicBezTo>
                    <a:pt x="3946" y="74037"/>
                    <a:pt x="0" y="84576"/>
                    <a:pt x="2304" y="95311"/>
                  </a:cubicBezTo>
                  <a:cubicBezTo>
                    <a:pt x="3309" y="100041"/>
                    <a:pt x="6471" y="104771"/>
                    <a:pt x="11323" y="104771"/>
                  </a:cubicBezTo>
                  <a:lnTo>
                    <a:pt x="11421" y="104771"/>
                  </a:lnTo>
                  <a:cubicBezTo>
                    <a:pt x="13357" y="104747"/>
                    <a:pt x="15073" y="103913"/>
                    <a:pt x="16323" y="103178"/>
                  </a:cubicBezTo>
                  <a:cubicBezTo>
                    <a:pt x="18235" y="102100"/>
                    <a:pt x="19950" y="100801"/>
                    <a:pt x="21568" y="99428"/>
                  </a:cubicBezTo>
                  <a:lnTo>
                    <a:pt x="21568" y="99428"/>
                  </a:lnTo>
                  <a:cubicBezTo>
                    <a:pt x="21494" y="100703"/>
                    <a:pt x="21543" y="101977"/>
                    <a:pt x="21666" y="103252"/>
                  </a:cubicBezTo>
                  <a:cubicBezTo>
                    <a:pt x="21813" y="104526"/>
                    <a:pt x="22107" y="106168"/>
                    <a:pt x="23284" y="107418"/>
                  </a:cubicBezTo>
                  <a:cubicBezTo>
                    <a:pt x="24166" y="108374"/>
                    <a:pt x="25342" y="108864"/>
                    <a:pt x="26519" y="109011"/>
                  </a:cubicBezTo>
                  <a:cubicBezTo>
                    <a:pt x="26298" y="116094"/>
                    <a:pt x="25759" y="123251"/>
                    <a:pt x="24950" y="130285"/>
                  </a:cubicBezTo>
                  <a:cubicBezTo>
                    <a:pt x="24901" y="130824"/>
                    <a:pt x="25048" y="131363"/>
                    <a:pt x="25391" y="131804"/>
                  </a:cubicBezTo>
                  <a:cubicBezTo>
                    <a:pt x="25734" y="132221"/>
                    <a:pt x="26225" y="132491"/>
                    <a:pt x="26764" y="132564"/>
                  </a:cubicBezTo>
                  <a:cubicBezTo>
                    <a:pt x="32817" y="133201"/>
                    <a:pt x="38945" y="133520"/>
                    <a:pt x="45023" y="133520"/>
                  </a:cubicBezTo>
                  <a:lnTo>
                    <a:pt x="45930" y="133520"/>
                  </a:lnTo>
                  <a:cubicBezTo>
                    <a:pt x="46959" y="133520"/>
                    <a:pt x="47792" y="132760"/>
                    <a:pt x="47964" y="131780"/>
                  </a:cubicBezTo>
                  <a:cubicBezTo>
                    <a:pt x="49238" y="123202"/>
                    <a:pt x="49606" y="114477"/>
                    <a:pt x="49042" y="105850"/>
                  </a:cubicBezTo>
                  <a:cubicBezTo>
                    <a:pt x="49042" y="105703"/>
                    <a:pt x="49018" y="105555"/>
                    <a:pt x="48969" y="105433"/>
                  </a:cubicBezTo>
                  <a:cubicBezTo>
                    <a:pt x="50096" y="104722"/>
                    <a:pt x="51076" y="103815"/>
                    <a:pt x="51812" y="102835"/>
                  </a:cubicBezTo>
                  <a:cubicBezTo>
                    <a:pt x="52375" y="102075"/>
                    <a:pt x="52841" y="101266"/>
                    <a:pt x="53233" y="100433"/>
                  </a:cubicBezTo>
                  <a:cubicBezTo>
                    <a:pt x="54704" y="103031"/>
                    <a:pt x="56836" y="105090"/>
                    <a:pt x="59360" y="106266"/>
                  </a:cubicBezTo>
                  <a:cubicBezTo>
                    <a:pt x="60881" y="106980"/>
                    <a:pt x="62515" y="107316"/>
                    <a:pt x="64126" y="107316"/>
                  </a:cubicBezTo>
                  <a:cubicBezTo>
                    <a:pt x="67992" y="107316"/>
                    <a:pt x="71730" y="105380"/>
                    <a:pt x="73477" y="102075"/>
                  </a:cubicBezTo>
                  <a:cubicBezTo>
                    <a:pt x="74605" y="99967"/>
                    <a:pt x="74801" y="97615"/>
                    <a:pt x="74924" y="95580"/>
                  </a:cubicBezTo>
                  <a:cubicBezTo>
                    <a:pt x="75316" y="88154"/>
                    <a:pt x="74654" y="80728"/>
                    <a:pt x="73870" y="73130"/>
                  </a:cubicBezTo>
                  <a:cubicBezTo>
                    <a:pt x="71664" y="51636"/>
                    <a:pt x="68600" y="29039"/>
                    <a:pt x="57792" y="9579"/>
                  </a:cubicBezTo>
                  <a:cubicBezTo>
                    <a:pt x="55929" y="6221"/>
                    <a:pt x="53503" y="2545"/>
                    <a:pt x="49630" y="854"/>
                  </a:cubicBezTo>
                  <a:cubicBezTo>
                    <a:pt x="48536" y="367"/>
                    <a:pt x="47235" y="0"/>
                    <a:pt x="457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55"/>
          <p:cNvSpPr/>
          <p:nvPr/>
        </p:nvSpPr>
        <p:spPr>
          <a:xfrm>
            <a:off x="6006711" y="1642776"/>
            <a:ext cx="704590" cy="710777"/>
          </a:xfrm>
          <a:custGeom>
            <a:avLst/>
            <a:gdLst/>
            <a:ahLst/>
            <a:cxnLst/>
            <a:rect l="l" t="t" r="r" b="b"/>
            <a:pathLst>
              <a:path w="206928" h="208745" extrusionOk="0">
                <a:moveTo>
                  <a:pt x="68453" y="4856"/>
                </a:moveTo>
                <a:cubicBezTo>
                  <a:pt x="75781" y="16816"/>
                  <a:pt x="82104" y="29340"/>
                  <a:pt x="87374" y="42281"/>
                </a:cubicBezTo>
                <a:lnTo>
                  <a:pt x="87374" y="42281"/>
                </a:lnTo>
                <a:lnTo>
                  <a:pt x="75070" y="37648"/>
                </a:lnTo>
                <a:cubicBezTo>
                  <a:pt x="74859" y="37578"/>
                  <a:pt x="74420" y="37406"/>
                  <a:pt x="73871" y="37406"/>
                </a:cubicBezTo>
                <a:cubicBezTo>
                  <a:pt x="73656" y="37406"/>
                  <a:pt x="73424" y="37433"/>
                  <a:pt x="73183" y="37501"/>
                </a:cubicBezTo>
                <a:cubicBezTo>
                  <a:pt x="72056" y="37796"/>
                  <a:pt x="71541" y="38727"/>
                  <a:pt x="71345" y="39070"/>
                </a:cubicBezTo>
                <a:lnTo>
                  <a:pt x="65169" y="50050"/>
                </a:lnTo>
                <a:cubicBezTo>
                  <a:pt x="64997" y="50369"/>
                  <a:pt x="64703" y="50883"/>
                  <a:pt x="64532" y="51006"/>
                </a:cubicBezTo>
                <a:cubicBezTo>
                  <a:pt x="64503" y="51020"/>
                  <a:pt x="64460" y="51029"/>
                  <a:pt x="64404" y="51029"/>
                </a:cubicBezTo>
                <a:cubicBezTo>
                  <a:pt x="64078" y="51029"/>
                  <a:pt x="63296" y="50741"/>
                  <a:pt x="62105" y="49633"/>
                </a:cubicBezTo>
                <a:lnTo>
                  <a:pt x="51812" y="40099"/>
                </a:lnTo>
                <a:cubicBezTo>
                  <a:pt x="56934" y="28090"/>
                  <a:pt x="62742" y="16350"/>
                  <a:pt x="68453" y="4856"/>
                </a:cubicBezTo>
                <a:close/>
                <a:moveTo>
                  <a:pt x="97692" y="58579"/>
                </a:moveTo>
                <a:cubicBezTo>
                  <a:pt x="99751" y="59290"/>
                  <a:pt x="101687" y="60197"/>
                  <a:pt x="103550" y="61348"/>
                </a:cubicBezTo>
                <a:cubicBezTo>
                  <a:pt x="103182" y="63897"/>
                  <a:pt x="103035" y="66446"/>
                  <a:pt x="103059" y="68995"/>
                </a:cubicBezTo>
                <a:cubicBezTo>
                  <a:pt x="102202" y="68456"/>
                  <a:pt x="101319" y="67990"/>
                  <a:pt x="100412" y="67598"/>
                </a:cubicBezTo>
                <a:cubicBezTo>
                  <a:pt x="100412" y="67451"/>
                  <a:pt x="100388" y="67304"/>
                  <a:pt x="100339" y="67157"/>
                </a:cubicBezTo>
                <a:cubicBezTo>
                  <a:pt x="99506" y="64290"/>
                  <a:pt x="98623" y="61422"/>
                  <a:pt x="97692" y="58579"/>
                </a:cubicBezTo>
                <a:close/>
                <a:moveTo>
                  <a:pt x="74507" y="41815"/>
                </a:moveTo>
                <a:lnTo>
                  <a:pt x="88844" y="47231"/>
                </a:lnTo>
                <a:cubicBezTo>
                  <a:pt x="89016" y="47280"/>
                  <a:pt x="89212" y="47305"/>
                  <a:pt x="89384" y="47329"/>
                </a:cubicBezTo>
                <a:cubicBezTo>
                  <a:pt x="90413" y="50001"/>
                  <a:pt x="91393" y="52697"/>
                  <a:pt x="92325" y="55393"/>
                </a:cubicBezTo>
                <a:cubicBezTo>
                  <a:pt x="92276" y="55957"/>
                  <a:pt x="92472" y="56496"/>
                  <a:pt x="92839" y="56912"/>
                </a:cubicBezTo>
                <a:cubicBezTo>
                  <a:pt x="93869" y="59951"/>
                  <a:pt x="94849" y="63040"/>
                  <a:pt x="95756" y="66128"/>
                </a:cubicBezTo>
                <a:cubicBezTo>
                  <a:pt x="94616" y="65907"/>
                  <a:pt x="93463" y="65797"/>
                  <a:pt x="92316" y="65797"/>
                </a:cubicBezTo>
                <a:cubicBezTo>
                  <a:pt x="91934" y="65797"/>
                  <a:pt x="91553" y="65809"/>
                  <a:pt x="91173" y="65834"/>
                </a:cubicBezTo>
                <a:cubicBezTo>
                  <a:pt x="85070" y="66201"/>
                  <a:pt x="79482" y="70049"/>
                  <a:pt x="76933" y="75196"/>
                </a:cubicBezTo>
                <a:cubicBezTo>
                  <a:pt x="75463" y="73652"/>
                  <a:pt x="73698" y="72402"/>
                  <a:pt x="71737" y="71544"/>
                </a:cubicBezTo>
                <a:cubicBezTo>
                  <a:pt x="69902" y="70747"/>
                  <a:pt x="68021" y="70348"/>
                  <a:pt x="66196" y="70348"/>
                </a:cubicBezTo>
                <a:cubicBezTo>
                  <a:pt x="64486" y="70348"/>
                  <a:pt x="62825" y="70698"/>
                  <a:pt x="61296" y="71397"/>
                </a:cubicBezTo>
                <a:cubicBezTo>
                  <a:pt x="56689" y="73505"/>
                  <a:pt x="53552" y="78701"/>
                  <a:pt x="53209" y="84705"/>
                </a:cubicBezTo>
                <a:lnTo>
                  <a:pt x="37082" y="84313"/>
                </a:lnTo>
                <a:cubicBezTo>
                  <a:pt x="38920" y="77304"/>
                  <a:pt x="40832" y="70147"/>
                  <a:pt x="43062" y="63211"/>
                </a:cubicBezTo>
                <a:cubicBezTo>
                  <a:pt x="45121" y="56765"/>
                  <a:pt x="47523" y="50393"/>
                  <a:pt x="50120" y="44119"/>
                </a:cubicBezTo>
                <a:lnTo>
                  <a:pt x="59336" y="52623"/>
                </a:lnTo>
                <a:cubicBezTo>
                  <a:pt x="61370" y="54511"/>
                  <a:pt x="63061" y="55123"/>
                  <a:pt x="64409" y="55123"/>
                </a:cubicBezTo>
                <a:cubicBezTo>
                  <a:pt x="65316" y="55123"/>
                  <a:pt x="66051" y="54854"/>
                  <a:pt x="66639" y="54511"/>
                </a:cubicBezTo>
                <a:cubicBezTo>
                  <a:pt x="67742" y="53824"/>
                  <a:pt x="68355" y="52770"/>
                  <a:pt x="68747" y="52060"/>
                </a:cubicBezTo>
                <a:lnTo>
                  <a:pt x="74507" y="41815"/>
                </a:lnTo>
                <a:close/>
                <a:moveTo>
                  <a:pt x="123059" y="55736"/>
                </a:moveTo>
                <a:cubicBezTo>
                  <a:pt x="123916" y="64069"/>
                  <a:pt x="124407" y="72451"/>
                  <a:pt x="124554" y="80833"/>
                </a:cubicBezTo>
                <a:cubicBezTo>
                  <a:pt x="122054" y="81323"/>
                  <a:pt x="119603" y="82573"/>
                  <a:pt x="117520" y="84460"/>
                </a:cubicBezTo>
                <a:cubicBezTo>
                  <a:pt x="116539" y="85343"/>
                  <a:pt x="115632" y="86372"/>
                  <a:pt x="114799" y="87548"/>
                </a:cubicBezTo>
                <a:cubicBezTo>
                  <a:pt x="114064" y="83480"/>
                  <a:pt x="112544" y="79068"/>
                  <a:pt x="109628" y="75098"/>
                </a:cubicBezTo>
                <a:cubicBezTo>
                  <a:pt x="108917" y="74142"/>
                  <a:pt x="108182" y="73260"/>
                  <a:pt x="107373" y="72451"/>
                </a:cubicBezTo>
                <a:cubicBezTo>
                  <a:pt x="107005" y="68726"/>
                  <a:pt x="107103" y="64976"/>
                  <a:pt x="107692" y="61299"/>
                </a:cubicBezTo>
                <a:cubicBezTo>
                  <a:pt x="112348" y="58383"/>
                  <a:pt x="117618" y="56471"/>
                  <a:pt x="123059" y="55736"/>
                </a:cubicBezTo>
                <a:close/>
                <a:moveTo>
                  <a:pt x="169429" y="19880"/>
                </a:moveTo>
                <a:lnTo>
                  <a:pt x="176659" y="20051"/>
                </a:lnTo>
                <a:cubicBezTo>
                  <a:pt x="178105" y="20100"/>
                  <a:pt x="178375" y="20296"/>
                  <a:pt x="178399" y="20345"/>
                </a:cubicBezTo>
                <a:cubicBezTo>
                  <a:pt x="178473" y="20468"/>
                  <a:pt x="178546" y="20933"/>
                  <a:pt x="178571" y="21179"/>
                </a:cubicBezTo>
                <a:cubicBezTo>
                  <a:pt x="181438" y="46006"/>
                  <a:pt x="178105" y="71765"/>
                  <a:pt x="174723" y="93994"/>
                </a:cubicBezTo>
                <a:cubicBezTo>
                  <a:pt x="170047" y="94205"/>
                  <a:pt x="165350" y="94309"/>
                  <a:pt x="160651" y="94309"/>
                </a:cubicBezTo>
                <a:cubicBezTo>
                  <a:pt x="153898" y="94309"/>
                  <a:pt x="147141" y="94095"/>
                  <a:pt x="140435" y="93676"/>
                </a:cubicBezTo>
                <a:cubicBezTo>
                  <a:pt x="139259" y="87916"/>
                  <a:pt x="135215" y="81715"/>
                  <a:pt x="128745" y="80710"/>
                </a:cubicBezTo>
                <a:cubicBezTo>
                  <a:pt x="128720" y="80710"/>
                  <a:pt x="128696" y="80710"/>
                  <a:pt x="128647" y="80686"/>
                </a:cubicBezTo>
                <a:cubicBezTo>
                  <a:pt x="128303" y="60858"/>
                  <a:pt x="125975" y="41006"/>
                  <a:pt x="121711" y="21620"/>
                </a:cubicBezTo>
                <a:lnTo>
                  <a:pt x="134504" y="20835"/>
                </a:lnTo>
                <a:lnTo>
                  <a:pt x="134945" y="35663"/>
                </a:lnTo>
                <a:cubicBezTo>
                  <a:pt x="134970" y="36300"/>
                  <a:pt x="135019" y="38212"/>
                  <a:pt x="136636" y="39144"/>
                </a:cubicBezTo>
                <a:cubicBezTo>
                  <a:pt x="137244" y="39495"/>
                  <a:pt x="137861" y="39576"/>
                  <a:pt x="138360" y="39576"/>
                </a:cubicBezTo>
                <a:cubicBezTo>
                  <a:pt x="138627" y="39576"/>
                  <a:pt x="138859" y="39553"/>
                  <a:pt x="139038" y="39536"/>
                </a:cubicBezTo>
                <a:lnTo>
                  <a:pt x="145901" y="38849"/>
                </a:lnTo>
                <a:cubicBezTo>
                  <a:pt x="146440" y="38800"/>
                  <a:pt x="147469" y="38702"/>
                  <a:pt x="148278" y="37918"/>
                </a:cubicBezTo>
                <a:cubicBezTo>
                  <a:pt x="149258" y="36987"/>
                  <a:pt x="149332" y="35712"/>
                  <a:pt x="149356" y="35173"/>
                </a:cubicBezTo>
                <a:cubicBezTo>
                  <a:pt x="149577" y="30614"/>
                  <a:pt x="149234" y="26056"/>
                  <a:pt x="148352" y="21571"/>
                </a:cubicBezTo>
                <a:lnTo>
                  <a:pt x="157788" y="21154"/>
                </a:lnTo>
                <a:lnTo>
                  <a:pt x="156464" y="35100"/>
                </a:lnTo>
                <a:cubicBezTo>
                  <a:pt x="156391" y="35663"/>
                  <a:pt x="156587" y="36227"/>
                  <a:pt x="156979" y="36644"/>
                </a:cubicBezTo>
                <a:cubicBezTo>
                  <a:pt x="157346" y="37085"/>
                  <a:pt x="157886" y="37330"/>
                  <a:pt x="158474" y="37330"/>
                </a:cubicBezTo>
                <a:lnTo>
                  <a:pt x="165581" y="37403"/>
                </a:lnTo>
                <a:cubicBezTo>
                  <a:pt x="165618" y="37403"/>
                  <a:pt x="165657" y="37403"/>
                  <a:pt x="165697" y="37403"/>
                </a:cubicBezTo>
                <a:cubicBezTo>
                  <a:pt x="166304" y="37403"/>
                  <a:pt x="167308" y="37382"/>
                  <a:pt x="168204" y="36693"/>
                </a:cubicBezTo>
                <a:cubicBezTo>
                  <a:pt x="169356" y="35786"/>
                  <a:pt x="169503" y="34389"/>
                  <a:pt x="169576" y="33801"/>
                </a:cubicBezTo>
                <a:cubicBezTo>
                  <a:pt x="170066" y="29168"/>
                  <a:pt x="170017" y="24487"/>
                  <a:pt x="169429" y="19880"/>
                </a:cubicBezTo>
                <a:close/>
                <a:moveTo>
                  <a:pt x="92253" y="69876"/>
                </a:moveTo>
                <a:cubicBezTo>
                  <a:pt x="96292" y="69876"/>
                  <a:pt x="100494" y="71680"/>
                  <a:pt x="103795" y="74706"/>
                </a:cubicBezTo>
                <a:cubicBezTo>
                  <a:pt x="103917" y="74853"/>
                  <a:pt x="104064" y="74975"/>
                  <a:pt x="104211" y="75098"/>
                </a:cubicBezTo>
                <a:cubicBezTo>
                  <a:pt x="104971" y="75833"/>
                  <a:pt x="105682" y="76642"/>
                  <a:pt x="106319" y="77524"/>
                </a:cubicBezTo>
                <a:cubicBezTo>
                  <a:pt x="110486" y="83161"/>
                  <a:pt x="111343" y="89950"/>
                  <a:pt x="111343" y="94680"/>
                </a:cubicBezTo>
                <a:cubicBezTo>
                  <a:pt x="111343" y="95661"/>
                  <a:pt x="112054" y="96519"/>
                  <a:pt x="113010" y="96690"/>
                </a:cubicBezTo>
                <a:cubicBezTo>
                  <a:pt x="113132" y="96711"/>
                  <a:pt x="113254" y="96722"/>
                  <a:pt x="113374" y="96722"/>
                </a:cubicBezTo>
                <a:cubicBezTo>
                  <a:pt x="114219" y="96722"/>
                  <a:pt x="114992" y="96210"/>
                  <a:pt x="115314" y="95416"/>
                </a:cubicBezTo>
                <a:cubicBezTo>
                  <a:pt x="116662" y="91886"/>
                  <a:pt x="118279" y="89288"/>
                  <a:pt x="120289" y="87475"/>
                </a:cubicBezTo>
                <a:cubicBezTo>
                  <a:pt x="122276" y="85676"/>
                  <a:pt x="124690" y="84663"/>
                  <a:pt x="126955" y="84663"/>
                </a:cubicBezTo>
                <a:cubicBezTo>
                  <a:pt x="127344" y="84663"/>
                  <a:pt x="127730" y="84693"/>
                  <a:pt x="128107" y="84754"/>
                </a:cubicBezTo>
                <a:cubicBezTo>
                  <a:pt x="132691" y="85465"/>
                  <a:pt x="135632" y="90391"/>
                  <a:pt x="136465" y="94656"/>
                </a:cubicBezTo>
                <a:cubicBezTo>
                  <a:pt x="137151" y="98185"/>
                  <a:pt x="136906" y="101788"/>
                  <a:pt x="136661" y="105636"/>
                </a:cubicBezTo>
                <a:cubicBezTo>
                  <a:pt x="136563" y="107204"/>
                  <a:pt x="136465" y="108871"/>
                  <a:pt x="136440" y="110489"/>
                </a:cubicBezTo>
                <a:cubicBezTo>
                  <a:pt x="136416" y="111150"/>
                  <a:pt x="136734" y="111788"/>
                  <a:pt x="137274" y="112180"/>
                </a:cubicBezTo>
                <a:cubicBezTo>
                  <a:pt x="137633" y="112441"/>
                  <a:pt x="138069" y="112583"/>
                  <a:pt x="138508" y="112583"/>
                </a:cubicBezTo>
                <a:cubicBezTo>
                  <a:pt x="138728" y="112583"/>
                  <a:pt x="138948" y="112547"/>
                  <a:pt x="139161" y="112474"/>
                </a:cubicBezTo>
                <a:cubicBezTo>
                  <a:pt x="142739" y="111224"/>
                  <a:pt x="145999" y="110170"/>
                  <a:pt x="149332" y="109949"/>
                </a:cubicBezTo>
                <a:cubicBezTo>
                  <a:pt x="149695" y="109927"/>
                  <a:pt x="150053" y="109916"/>
                  <a:pt x="150406" y="109916"/>
                </a:cubicBezTo>
                <a:cubicBezTo>
                  <a:pt x="153561" y="109916"/>
                  <a:pt x="156314" y="110796"/>
                  <a:pt x="158253" y="112449"/>
                </a:cubicBezTo>
                <a:cubicBezTo>
                  <a:pt x="160557" y="114385"/>
                  <a:pt x="161562" y="117645"/>
                  <a:pt x="160582" y="120047"/>
                </a:cubicBezTo>
                <a:cubicBezTo>
                  <a:pt x="160361" y="120635"/>
                  <a:pt x="160067" y="121052"/>
                  <a:pt x="159724" y="121272"/>
                </a:cubicBezTo>
                <a:cubicBezTo>
                  <a:pt x="159135" y="121665"/>
                  <a:pt x="158033" y="121665"/>
                  <a:pt x="157150" y="121689"/>
                </a:cubicBezTo>
                <a:lnTo>
                  <a:pt x="78698" y="122694"/>
                </a:lnTo>
                <a:cubicBezTo>
                  <a:pt x="76418" y="122718"/>
                  <a:pt x="74139" y="122767"/>
                  <a:pt x="71835" y="122816"/>
                </a:cubicBezTo>
                <a:cubicBezTo>
                  <a:pt x="68124" y="122893"/>
                  <a:pt x="64372" y="122969"/>
                  <a:pt x="60609" y="122969"/>
                </a:cubicBezTo>
                <a:cubicBezTo>
                  <a:pt x="52294" y="122969"/>
                  <a:pt x="43923" y="122596"/>
                  <a:pt x="35807" y="121027"/>
                </a:cubicBezTo>
                <a:cubicBezTo>
                  <a:pt x="34680" y="120807"/>
                  <a:pt x="33528" y="120537"/>
                  <a:pt x="32719" y="119949"/>
                </a:cubicBezTo>
                <a:cubicBezTo>
                  <a:pt x="32156" y="119557"/>
                  <a:pt x="31812" y="118895"/>
                  <a:pt x="31910" y="118478"/>
                </a:cubicBezTo>
                <a:cubicBezTo>
                  <a:pt x="32008" y="118037"/>
                  <a:pt x="32646" y="117498"/>
                  <a:pt x="33651" y="117057"/>
                </a:cubicBezTo>
                <a:cubicBezTo>
                  <a:pt x="35342" y="116273"/>
                  <a:pt x="37204" y="115880"/>
                  <a:pt x="39067" y="115880"/>
                </a:cubicBezTo>
                <a:cubicBezTo>
                  <a:pt x="40562" y="115880"/>
                  <a:pt x="42033" y="116126"/>
                  <a:pt x="43430" y="116616"/>
                </a:cubicBezTo>
                <a:cubicBezTo>
                  <a:pt x="43655" y="116695"/>
                  <a:pt x="43886" y="116734"/>
                  <a:pt x="44113" y="116734"/>
                </a:cubicBezTo>
                <a:cubicBezTo>
                  <a:pt x="44726" y="116734"/>
                  <a:pt x="45316" y="116455"/>
                  <a:pt x="45709" y="115954"/>
                </a:cubicBezTo>
                <a:cubicBezTo>
                  <a:pt x="46248" y="115243"/>
                  <a:pt x="46297" y="114287"/>
                  <a:pt x="45807" y="113552"/>
                </a:cubicBezTo>
                <a:cubicBezTo>
                  <a:pt x="43944" y="110807"/>
                  <a:pt x="44581" y="106469"/>
                  <a:pt x="47253" y="103920"/>
                </a:cubicBezTo>
                <a:cubicBezTo>
                  <a:pt x="49130" y="102116"/>
                  <a:pt x="51928" y="101139"/>
                  <a:pt x="54862" y="101139"/>
                </a:cubicBezTo>
                <a:cubicBezTo>
                  <a:pt x="55874" y="101139"/>
                  <a:pt x="56902" y="101255"/>
                  <a:pt x="57914" y="101494"/>
                </a:cubicBezTo>
                <a:cubicBezTo>
                  <a:pt x="58083" y="101539"/>
                  <a:pt x="58253" y="101561"/>
                  <a:pt x="58421" y="101561"/>
                </a:cubicBezTo>
                <a:cubicBezTo>
                  <a:pt x="58984" y="101561"/>
                  <a:pt x="59522" y="101315"/>
                  <a:pt x="59899" y="100881"/>
                </a:cubicBezTo>
                <a:cubicBezTo>
                  <a:pt x="60414" y="100317"/>
                  <a:pt x="60561" y="99533"/>
                  <a:pt x="60316" y="98822"/>
                </a:cubicBezTo>
                <a:cubicBezTo>
                  <a:pt x="58748" y="94460"/>
                  <a:pt x="57154" y="89926"/>
                  <a:pt x="57277" y="85367"/>
                </a:cubicBezTo>
                <a:cubicBezTo>
                  <a:pt x="57375" y="81519"/>
                  <a:pt x="59189" y="76863"/>
                  <a:pt x="63012" y="75122"/>
                </a:cubicBezTo>
                <a:cubicBezTo>
                  <a:pt x="64044" y="74647"/>
                  <a:pt x="65128" y="74432"/>
                  <a:pt x="66216" y="74432"/>
                </a:cubicBezTo>
                <a:cubicBezTo>
                  <a:pt x="70116" y="74432"/>
                  <a:pt x="74067" y="77191"/>
                  <a:pt x="75830" y="80563"/>
                </a:cubicBezTo>
                <a:cubicBezTo>
                  <a:pt x="76193" y="81247"/>
                  <a:pt x="76910" y="81670"/>
                  <a:pt x="77656" y="81670"/>
                </a:cubicBezTo>
                <a:cubicBezTo>
                  <a:pt x="77766" y="81670"/>
                  <a:pt x="77877" y="81661"/>
                  <a:pt x="77987" y="81642"/>
                </a:cubicBezTo>
                <a:cubicBezTo>
                  <a:pt x="78869" y="81495"/>
                  <a:pt x="79556" y="80808"/>
                  <a:pt x="79678" y="79926"/>
                </a:cubicBezTo>
                <a:cubicBezTo>
                  <a:pt x="80462" y="74657"/>
                  <a:pt x="85609" y="70270"/>
                  <a:pt x="91418" y="69902"/>
                </a:cubicBezTo>
                <a:cubicBezTo>
                  <a:pt x="91695" y="69885"/>
                  <a:pt x="91974" y="69876"/>
                  <a:pt x="92253" y="69876"/>
                </a:cubicBezTo>
                <a:close/>
                <a:moveTo>
                  <a:pt x="182076" y="69681"/>
                </a:moveTo>
                <a:cubicBezTo>
                  <a:pt x="197075" y="108822"/>
                  <a:pt x="198815" y="132252"/>
                  <a:pt x="198178" y="148428"/>
                </a:cubicBezTo>
                <a:cubicBezTo>
                  <a:pt x="183932" y="144238"/>
                  <a:pt x="167371" y="140235"/>
                  <a:pt x="150162" y="140235"/>
                </a:cubicBezTo>
                <a:cubicBezTo>
                  <a:pt x="149755" y="140235"/>
                  <a:pt x="149348" y="140238"/>
                  <a:pt x="148940" y="140242"/>
                </a:cubicBezTo>
                <a:cubicBezTo>
                  <a:pt x="130877" y="140463"/>
                  <a:pt x="114382" y="145536"/>
                  <a:pt x="102006" y="154580"/>
                </a:cubicBezTo>
                <a:lnTo>
                  <a:pt x="102422" y="126493"/>
                </a:lnTo>
                <a:lnTo>
                  <a:pt x="157199" y="125782"/>
                </a:lnTo>
                <a:cubicBezTo>
                  <a:pt x="158547" y="125758"/>
                  <a:pt x="160410" y="125733"/>
                  <a:pt x="162003" y="124655"/>
                </a:cubicBezTo>
                <a:cubicBezTo>
                  <a:pt x="163032" y="123968"/>
                  <a:pt x="163841" y="122939"/>
                  <a:pt x="164380" y="121591"/>
                </a:cubicBezTo>
                <a:cubicBezTo>
                  <a:pt x="166022" y="117572"/>
                  <a:pt x="164552" y="112400"/>
                  <a:pt x="160900" y="109312"/>
                </a:cubicBezTo>
                <a:cubicBezTo>
                  <a:pt x="158224" y="107056"/>
                  <a:pt x="154530" y="105838"/>
                  <a:pt x="150412" y="105838"/>
                </a:cubicBezTo>
                <a:cubicBezTo>
                  <a:pt x="149967" y="105838"/>
                  <a:pt x="149517" y="105852"/>
                  <a:pt x="149062" y="105881"/>
                </a:cubicBezTo>
                <a:cubicBezTo>
                  <a:pt x="146170" y="106052"/>
                  <a:pt x="143474" y="106739"/>
                  <a:pt x="140656" y="107646"/>
                </a:cubicBezTo>
                <a:cubicBezTo>
                  <a:pt x="140680" y="107057"/>
                  <a:pt x="140729" y="106469"/>
                  <a:pt x="140754" y="105881"/>
                </a:cubicBezTo>
                <a:cubicBezTo>
                  <a:pt x="140925" y="103234"/>
                  <a:pt x="141097" y="100513"/>
                  <a:pt x="140950" y="97793"/>
                </a:cubicBezTo>
                <a:lnTo>
                  <a:pt x="140950" y="97793"/>
                </a:lnTo>
                <a:cubicBezTo>
                  <a:pt x="147420" y="98185"/>
                  <a:pt x="153940" y="98406"/>
                  <a:pt x="160434" y="98406"/>
                </a:cubicBezTo>
                <a:cubicBezTo>
                  <a:pt x="165361" y="98406"/>
                  <a:pt x="170287" y="98283"/>
                  <a:pt x="175164" y="98063"/>
                </a:cubicBezTo>
                <a:cubicBezTo>
                  <a:pt x="175679" y="98038"/>
                  <a:pt x="176610" y="97989"/>
                  <a:pt x="177444" y="97327"/>
                </a:cubicBezTo>
                <a:cubicBezTo>
                  <a:pt x="178473" y="96519"/>
                  <a:pt x="178644" y="95342"/>
                  <a:pt x="178743" y="94778"/>
                </a:cubicBezTo>
                <a:cubicBezTo>
                  <a:pt x="179943" y="86813"/>
                  <a:pt x="181169" y="78382"/>
                  <a:pt x="182076" y="69681"/>
                </a:cubicBezTo>
                <a:close/>
                <a:moveTo>
                  <a:pt x="30233" y="50898"/>
                </a:moveTo>
                <a:cubicBezTo>
                  <a:pt x="30372" y="50898"/>
                  <a:pt x="30537" y="50901"/>
                  <a:pt x="30734" y="50908"/>
                </a:cubicBezTo>
                <a:cubicBezTo>
                  <a:pt x="34680" y="51153"/>
                  <a:pt x="38650" y="51545"/>
                  <a:pt x="42596" y="52109"/>
                </a:cubicBezTo>
                <a:cubicBezTo>
                  <a:pt x="41371" y="55368"/>
                  <a:pt x="40219" y="58652"/>
                  <a:pt x="39165" y="61937"/>
                </a:cubicBezTo>
                <a:cubicBezTo>
                  <a:pt x="36616" y="69828"/>
                  <a:pt x="34508" y="77941"/>
                  <a:pt x="32474" y="85784"/>
                </a:cubicBezTo>
                <a:cubicBezTo>
                  <a:pt x="32327" y="86396"/>
                  <a:pt x="32450" y="87034"/>
                  <a:pt x="32817" y="87524"/>
                </a:cubicBezTo>
                <a:cubicBezTo>
                  <a:pt x="33209" y="88039"/>
                  <a:pt x="33773" y="88333"/>
                  <a:pt x="34410" y="88357"/>
                </a:cubicBezTo>
                <a:lnTo>
                  <a:pt x="53356" y="88798"/>
                </a:lnTo>
                <a:cubicBezTo>
                  <a:pt x="53699" y="91666"/>
                  <a:pt x="54483" y="94435"/>
                  <a:pt x="55365" y="97058"/>
                </a:cubicBezTo>
                <a:cubicBezTo>
                  <a:pt x="55166" y="97051"/>
                  <a:pt x="54967" y="97047"/>
                  <a:pt x="54769" y="97047"/>
                </a:cubicBezTo>
                <a:cubicBezTo>
                  <a:pt x="50820" y="97047"/>
                  <a:pt x="47072" y="98435"/>
                  <a:pt x="44434" y="100979"/>
                </a:cubicBezTo>
                <a:cubicBezTo>
                  <a:pt x="41444" y="103847"/>
                  <a:pt x="40145" y="108087"/>
                  <a:pt x="40832" y="111886"/>
                </a:cubicBezTo>
                <a:cubicBezTo>
                  <a:pt x="40265" y="111830"/>
                  <a:pt x="39695" y="111803"/>
                  <a:pt x="39126" y="111803"/>
                </a:cubicBezTo>
                <a:cubicBezTo>
                  <a:pt x="36667" y="111803"/>
                  <a:pt x="34208" y="112317"/>
                  <a:pt x="31959" y="113332"/>
                </a:cubicBezTo>
                <a:cubicBezTo>
                  <a:pt x="29705" y="114361"/>
                  <a:pt x="28332" y="115758"/>
                  <a:pt x="27916" y="117547"/>
                </a:cubicBezTo>
                <a:cubicBezTo>
                  <a:pt x="27425" y="119581"/>
                  <a:pt x="28406" y="121885"/>
                  <a:pt x="30317" y="123282"/>
                </a:cubicBezTo>
                <a:cubicBezTo>
                  <a:pt x="31788" y="124336"/>
                  <a:pt x="33528" y="124753"/>
                  <a:pt x="35048" y="125047"/>
                </a:cubicBezTo>
                <a:cubicBezTo>
                  <a:pt x="43454" y="126689"/>
                  <a:pt x="52057" y="127056"/>
                  <a:pt x="60586" y="127056"/>
                </a:cubicBezTo>
                <a:cubicBezTo>
                  <a:pt x="64385" y="127056"/>
                  <a:pt x="68183" y="126983"/>
                  <a:pt x="71933" y="126909"/>
                </a:cubicBezTo>
                <a:cubicBezTo>
                  <a:pt x="74213" y="126860"/>
                  <a:pt x="76467" y="126811"/>
                  <a:pt x="78747" y="126787"/>
                </a:cubicBezTo>
                <a:lnTo>
                  <a:pt x="98329" y="126542"/>
                </a:lnTo>
                <a:lnTo>
                  <a:pt x="97913" y="154972"/>
                </a:lnTo>
                <a:cubicBezTo>
                  <a:pt x="82472" y="148085"/>
                  <a:pt x="68330" y="143968"/>
                  <a:pt x="54802" y="142472"/>
                </a:cubicBezTo>
                <a:cubicBezTo>
                  <a:pt x="50904" y="142037"/>
                  <a:pt x="47054" y="141820"/>
                  <a:pt x="43269" y="141820"/>
                </a:cubicBezTo>
                <a:cubicBezTo>
                  <a:pt x="31298" y="141820"/>
                  <a:pt x="19988" y="143986"/>
                  <a:pt x="9951" y="148232"/>
                </a:cubicBezTo>
                <a:cubicBezTo>
                  <a:pt x="12426" y="124164"/>
                  <a:pt x="15171" y="99411"/>
                  <a:pt x="22426" y="76005"/>
                </a:cubicBezTo>
                <a:cubicBezTo>
                  <a:pt x="23063" y="74019"/>
                  <a:pt x="23725" y="71985"/>
                  <a:pt x="24362" y="70025"/>
                </a:cubicBezTo>
                <a:cubicBezTo>
                  <a:pt x="26298" y="64142"/>
                  <a:pt x="28283" y="58064"/>
                  <a:pt x="29386" y="51815"/>
                </a:cubicBezTo>
                <a:cubicBezTo>
                  <a:pt x="29435" y="51569"/>
                  <a:pt x="29533" y="51104"/>
                  <a:pt x="29582" y="50957"/>
                </a:cubicBezTo>
                <a:cubicBezTo>
                  <a:pt x="29672" y="50921"/>
                  <a:pt x="29853" y="50898"/>
                  <a:pt x="30233" y="50898"/>
                </a:cubicBezTo>
                <a:close/>
                <a:moveTo>
                  <a:pt x="43361" y="145901"/>
                </a:moveTo>
                <a:cubicBezTo>
                  <a:pt x="46961" y="145901"/>
                  <a:pt x="50626" y="146105"/>
                  <a:pt x="54336" y="146516"/>
                </a:cubicBezTo>
                <a:cubicBezTo>
                  <a:pt x="67914" y="148036"/>
                  <a:pt x="82153" y="152276"/>
                  <a:pt x="97864" y="159433"/>
                </a:cubicBezTo>
                <a:lnTo>
                  <a:pt x="97839" y="160535"/>
                </a:lnTo>
                <a:cubicBezTo>
                  <a:pt x="97790" y="163231"/>
                  <a:pt x="97766" y="166001"/>
                  <a:pt x="97275" y="168623"/>
                </a:cubicBezTo>
                <a:cubicBezTo>
                  <a:pt x="91883" y="168476"/>
                  <a:pt x="86491" y="168207"/>
                  <a:pt x="81198" y="167937"/>
                </a:cubicBezTo>
                <a:cubicBezTo>
                  <a:pt x="79139" y="167839"/>
                  <a:pt x="77080" y="167741"/>
                  <a:pt x="75046" y="167643"/>
                </a:cubicBezTo>
                <a:cubicBezTo>
                  <a:pt x="60316" y="166957"/>
                  <a:pt x="45341" y="166687"/>
                  <a:pt x="30881" y="166418"/>
                </a:cubicBezTo>
                <a:cubicBezTo>
                  <a:pt x="26420" y="166344"/>
                  <a:pt x="21862" y="166246"/>
                  <a:pt x="17303" y="166221"/>
                </a:cubicBezTo>
                <a:cubicBezTo>
                  <a:pt x="18627" y="163942"/>
                  <a:pt x="19730" y="160952"/>
                  <a:pt x="19386" y="157643"/>
                </a:cubicBezTo>
                <a:cubicBezTo>
                  <a:pt x="19117" y="154702"/>
                  <a:pt x="17597" y="152104"/>
                  <a:pt x="15465" y="150487"/>
                </a:cubicBezTo>
                <a:cubicBezTo>
                  <a:pt x="24022" y="147449"/>
                  <a:pt x="33450" y="145901"/>
                  <a:pt x="43361" y="145901"/>
                </a:cubicBezTo>
                <a:close/>
                <a:moveTo>
                  <a:pt x="150222" y="144328"/>
                </a:moveTo>
                <a:cubicBezTo>
                  <a:pt x="164422" y="144328"/>
                  <a:pt x="178268" y="147178"/>
                  <a:pt x="190678" y="150560"/>
                </a:cubicBezTo>
                <a:cubicBezTo>
                  <a:pt x="188472" y="152938"/>
                  <a:pt x="187149" y="156050"/>
                  <a:pt x="187002" y="159286"/>
                </a:cubicBezTo>
                <a:cubicBezTo>
                  <a:pt x="186904" y="161540"/>
                  <a:pt x="187370" y="163771"/>
                  <a:pt x="188325" y="165805"/>
                </a:cubicBezTo>
                <a:cubicBezTo>
                  <a:pt x="186357" y="165711"/>
                  <a:pt x="184391" y="165672"/>
                  <a:pt x="182429" y="165672"/>
                </a:cubicBezTo>
                <a:cubicBezTo>
                  <a:pt x="177745" y="165672"/>
                  <a:pt x="173085" y="165892"/>
                  <a:pt x="168473" y="166099"/>
                </a:cubicBezTo>
                <a:cubicBezTo>
                  <a:pt x="163860" y="166327"/>
                  <a:pt x="159144" y="166555"/>
                  <a:pt x="154462" y="166555"/>
                </a:cubicBezTo>
                <a:cubicBezTo>
                  <a:pt x="153099" y="166555"/>
                  <a:pt x="151739" y="166535"/>
                  <a:pt x="150386" y="166491"/>
                </a:cubicBezTo>
                <a:lnTo>
                  <a:pt x="150655" y="157300"/>
                </a:lnTo>
                <a:cubicBezTo>
                  <a:pt x="150680" y="156761"/>
                  <a:pt x="150484" y="156246"/>
                  <a:pt x="150116" y="155830"/>
                </a:cubicBezTo>
                <a:cubicBezTo>
                  <a:pt x="149724" y="155438"/>
                  <a:pt x="149209" y="155217"/>
                  <a:pt x="148670" y="155193"/>
                </a:cubicBezTo>
                <a:cubicBezTo>
                  <a:pt x="146538" y="155131"/>
                  <a:pt x="144394" y="155100"/>
                  <a:pt x="142247" y="155100"/>
                </a:cubicBezTo>
                <a:cubicBezTo>
                  <a:pt x="139236" y="155100"/>
                  <a:pt x="136220" y="155162"/>
                  <a:pt x="133230" y="155291"/>
                </a:cubicBezTo>
                <a:cubicBezTo>
                  <a:pt x="133079" y="155298"/>
                  <a:pt x="132901" y="155301"/>
                  <a:pt x="132700" y="155301"/>
                </a:cubicBezTo>
                <a:cubicBezTo>
                  <a:pt x="132214" y="155301"/>
                  <a:pt x="131595" y="155283"/>
                  <a:pt x="130901" y="155266"/>
                </a:cubicBezTo>
                <a:cubicBezTo>
                  <a:pt x="130046" y="155252"/>
                  <a:pt x="129217" y="155242"/>
                  <a:pt x="128417" y="155242"/>
                </a:cubicBezTo>
                <a:cubicBezTo>
                  <a:pt x="123583" y="155242"/>
                  <a:pt x="119860" y="155607"/>
                  <a:pt x="118304" y="157668"/>
                </a:cubicBezTo>
                <a:cubicBezTo>
                  <a:pt x="117103" y="159261"/>
                  <a:pt x="117324" y="161663"/>
                  <a:pt x="117495" y="163599"/>
                </a:cubicBezTo>
                <a:cubicBezTo>
                  <a:pt x="117544" y="164114"/>
                  <a:pt x="117593" y="164579"/>
                  <a:pt x="117593" y="164874"/>
                </a:cubicBezTo>
                <a:cubicBezTo>
                  <a:pt x="117593" y="165952"/>
                  <a:pt x="117593" y="167030"/>
                  <a:pt x="117569" y="168109"/>
                </a:cubicBezTo>
                <a:cubicBezTo>
                  <a:pt x="112869" y="168518"/>
                  <a:pt x="108132" y="168681"/>
                  <a:pt x="103374" y="168681"/>
                </a:cubicBezTo>
                <a:cubicBezTo>
                  <a:pt x="102722" y="168681"/>
                  <a:pt x="102070" y="168678"/>
                  <a:pt x="101417" y="168672"/>
                </a:cubicBezTo>
                <a:cubicBezTo>
                  <a:pt x="101834" y="165952"/>
                  <a:pt x="101883" y="163256"/>
                  <a:pt x="101932" y="160609"/>
                </a:cubicBezTo>
                <a:lnTo>
                  <a:pt x="101932" y="159825"/>
                </a:lnTo>
                <a:cubicBezTo>
                  <a:pt x="113819" y="150070"/>
                  <a:pt x="130509" y="144556"/>
                  <a:pt x="148989" y="144335"/>
                </a:cubicBezTo>
                <a:cubicBezTo>
                  <a:pt x="149400" y="144330"/>
                  <a:pt x="149811" y="144328"/>
                  <a:pt x="150222" y="144328"/>
                </a:cubicBezTo>
                <a:close/>
                <a:moveTo>
                  <a:pt x="14317" y="170317"/>
                </a:moveTo>
                <a:cubicBezTo>
                  <a:pt x="19841" y="170317"/>
                  <a:pt x="25385" y="170421"/>
                  <a:pt x="30783" y="170511"/>
                </a:cubicBezTo>
                <a:cubicBezTo>
                  <a:pt x="45243" y="170780"/>
                  <a:pt x="60169" y="171050"/>
                  <a:pt x="74850" y="171736"/>
                </a:cubicBezTo>
                <a:cubicBezTo>
                  <a:pt x="76884" y="171834"/>
                  <a:pt x="78943" y="171932"/>
                  <a:pt x="80977" y="172030"/>
                </a:cubicBezTo>
                <a:cubicBezTo>
                  <a:pt x="88298" y="172404"/>
                  <a:pt x="95765" y="172779"/>
                  <a:pt x="103250" y="172779"/>
                </a:cubicBezTo>
                <a:cubicBezTo>
                  <a:pt x="108019" y="172779"/>
                  <a:pt x="112794" y="172627"/>
                  <a:pt x="117544" y="172226"/>
                </a:cubicBezTo>
                <a:cubicBezTo>
                  <a:pt x="117544" y="172398"/>
                  <a:pt x="117544" y="172569"/>
                  <a:pt x="117544" y="172716"/>
                </a:cubicBezTo>
                <a:cubicBezTo>
                  <a:pt x="117520" y="174309"/>
                  <a:pt x="117471" y="175927"/>
                  <a:pt x="117446" y="177520"/>
                </a:cubicBezTo>
                <a:cubicBezTo>
                  <a:pt x="87423" y="177079"/>
                  <a:pt x="56958" y="175755"/>
                  <a:pt x="27474" y="174481"/>
                </a:cubicBezTo>
                <a:lnTo>
                  <a:pt x="8603" y="173648"/>
                </a:lnTo>
                <a:cubicBezTo>
                  <a:pt x="7426" y="173599"/>
                  <a:pt x="6201" y="173550"/>
                  <a:pt x="5294" y="173108"/>
                </a:cubicBezTo>
                <a:cubicBezTo>
                  <a:pt x="4681" y="172839"/>
                  <a:pt x="4191" y="172251"/>
                  <a:pt x="4240" y="171834"/>
                </a:cubicBezTo>
                <a:cubicBezTo>
                  <a:pt x="4265" y="171466"/>
                  <a:pt x="4706" y="171001"/>
                  <a:pt x="5294" y="170756"/>
                </a:cubicBezTo>
                <a:cubicBezTo>
                  <a:pt x="6152" y="170388"/>
                  <a:pt x="7328" y="170388"/>
                  <a:pt x="8333" y="170363"/>
                </a:cubicBezTo>
                <a:cubicBezTo>
                  <a:pt x="10320" y="170331"/>
                  <a:pt x="12317" y="170317"/>
                  <a:pt x="14317" y="170317"/>
                </a:cubicBezTo>
                <a:close/>
                <a:moveTo>
                  <a:pt x="182447" y="169764"/>
                </a:moveTo>
                <a:cubicBezTo>
                  <a:pt x="188098" y="169764"/>
                  <a:pt x="193739" y="170093"/>
                  <a:pt x="199232" y="171172"/>
                </a:cubicBezTo>
                <a:cubicBezTo>
                  <a:pt x="200286" y="171368"/>
                  <a:pt x="201315" y="171638"/>
                  <a:pt x="201756" y="172177"/>
                </a:cubicBezTo>
                <a:cubicBezTo>
                  <a:pt x="202222" y="172765"/>
                  <a:pt x="201977" y="173991"/>
                  <a:pt x="201266" y="174775"/>
                </a:cubicBezTo>
                <a:cubicBezTo>
                  <a:pt x="200310" y="175804"/>
                  <a:pt x="198766" y="176344"/>
                  <a:pt x="197222" y="176785"/>
                </a:cubicBezTo>
                <a:cubicBezTo>
                  <a:pt x="191414" y="178431"/>
                  <a:pt x="185269" y="178792"/>
                  <a:pt x="179556" y="178792"/>
                </a:cubicBezTo>
                <a:cubicBezTo>
                  <a:pt x="177868" y="178792"/>
                  <a:pt x="176218" y="178760"/>
                  <a:pt x="174625" y="178721"/>
                </a:cubicBezTo>
                <a:cubicBezTo>
                  <a:pt x="166439" y="178525"/>
                  <a:pt x="158204" y="178010"/>
                  <a:pt x="150043" y="177201"/>
                </a:cubicBezTo>
                <a:lnTo>
                  <a:pt x="150263" y="170584"/>
                </a:lnTo>
                <a:cubicBezTo>
                  <a:pt x="151650" y="170628"/>
                  <a:pt x="153040" y="170648"/>
                  <a:pt x="154431" y="170648"/>
                </a:cubicBezTo>
                <a:cubicBezTo>
                  <a:pt x="159211" y="170648"/>
                  <a:pt x="163999" y="170420"/>
                  <a:pt x="168669" y="170192"/>
                </a:cubicBezTo>
                <a:cubicBezTo>
                  <a:pt x="173218" y="169983"/>
                  <a:pt x="177835" y="169764"/>
                  <a:pt x="182447" y="169764"/>
                </a:cubicBezTo>
                <a:close/>
                <a:moveTo>
                  <a:pt x="142145" y="159187"/>
                </a:moveTo>
                <a:cubicBezTo>
                  <a:pt x="143602" y="159187"/>
                  <a:pt x="145059" y="159204"/>
                  <a:pt x="146513" y="159236"/>
                </a:cubicBezTo>
                <a:lnTo>
                  <a:pt x="146268" y="167153"/>
                </a:lnTo>
                <a:cubicBezTo>
                  <a:pt x="146023" y="167471"/>
                  <a:pt x="145852" y="167864"/>
                  <a:pt x="145827" y="168305"/>
                </a:cubicBezTo>
                <a:cubicBezTo>
                  <a:pt x="145803" y="168770"/>
                  <a:pt x="145950" y="169212"/>
                  <a:pt x="146195" y="169555"/>
                </a:cubicBezTo>
                <a:lnTo>
                  <a:pt x="145533" y="191269"/>
                </a:lnTo>
                <a:cubicBezTo>
                  <a:pt x="145386" y="195362"/>
                  <a:pt x="145264" y="199553"/>
                  <a:pt x="144577" y="203573"/>
                </a:cubicBezTo>
                <a:cubicBezTo>
                  <a:pt x="142837" y="202298"/>
                  <a:pt x="141342" y="200460"/>
                  <a:pt x="139823" y="198549"/>
                </a:cubicBezTo>
                <a:cubicBezTo>
                  <a:pt x="138524" y="196931"/>
                  <a:pt x="137176" y="195264"/>
                  <a:pt x="135583" y="193818"/>
                </a:cubicBezTo>
                <a:cubicBezTo>
                  <a:pt x="135215" y="193475"/>
                  <a:pt x="134357" y="192715"/>
                  <a:pt x="133107" y="192617"/>
                </a:cubicBezTo>
                <a:lnTo>
                  <a:pt x="132887" y="192617"/>
                </a:lnTo>
                <a:cubicBezTo>
                  <a:pt x="131906" y="192617"/>
                  <a:pt x="131146" y="193034"/>
                  <a:pt x="130730" y="193279"/>
                </a:cubicBezTo>
                <a:cubicBezTo>
                  <a:pt x="127225" y="195240"/>
                  <a:pt x="123892" y="197495"/>
                  <a:pt x="120779" y="200019"/>
                </a:cubicBezTo>
                <a:cubicBezTo>
                  <a:pt x="120779" y="199553"/>
                  <a:pt x="120779" y="199039"/>
                  <a:pt x="120755" y="198500"/>
                </a:cubicBezTo>
                <a:cubicBezTo>
                  <a:pt x="120730" y="197764"/>
                  <a:pt x="120730" y="197078"/>
                  <a:pt x="120730" y="196784"/>
                </a:cubicBezTo>
                <a:cubicBezTo>
                  <a:pt x="120902" y="193990"/>
                  <a:pt x="121049" y="191147"/>
                  <a:pt x="121171" y="188328"/>
                </a:cubicBezTo>
                <a:cubicBezTo>
                  <a:pt x="121416" y="183182"/>
                  <a:pt x="121564" y="177937"/>
                  <a:pt x="121637" y="172790"/>
                </a:cubicBezTo>
                <a:cubicBezTo>
                  <a:pt x="121662" y="170167"/>
                  <a:pt x="121686" y="167496"/>
                  <a:pt x="121686" y="164874"/>
                </a:cubicBezTo>
                <a:cubicBezTo>
                  <a:pt x="121686" y="164383"/>
                  <a:pt x="121637" y="163844"/>
                  <a:pt x="121588" y="163256"/>
                </a:cubicBezTo>
                <a:cubicBezTo>
                  <a:pt x="121515" y="162472"/>
                  <a:pt x="121343" y="160683"/>
                  <a:pt x="121564" y="160143"/>
                </a:cubicBezTo>
                <a:cubicBezTo>
                  <a:pt x="122459" y="159449"/>
                  <a:pt x="126056" y="159340"/>
                  <a:pt x="128660" y="159340"/>
                </a:cubicBezTo>
                <a:cubicBezTo>
                  <a:pt x="129546" y="159340"/>
                  <a:pt x="130317" y="159353"/>
                  <a:pt x="130828" y="159359"/>
                </a:cubicBezTo>
                <a:cubicBezTo>
                  <a:pt x="131573" y="159376"/>
                  <a:pt x="132232" y="159394"/>
                  <a:pt x="132780" y="159394"/>
                </a:cubicBezTo>
                <a:cubicBezTo>
                  <a:pt x="133007" y="159394"/>
                  <a:pt x="133215" y="159391"/>
                  <a:pt x="133401" y="159384"/>
                </a:cubicBezTo>
                <a:cubicBezTo>
                  <a:pt x="136310" y="159253"/>
                  <a:pt x="139229" y="159187"/>
                  <a:pt x="142145" y="159187"/>
                </a:cubicBezTo>
                <a:close/>
                <a:moveTo>
                  <a:pt x="68521" y="0"/>
                </a:moveTo>
                <a:cubicBezTo>
                  <a:pt x="67340" y="0"/>
                  <a:pt x="65948" y="699"/>
                  <a:pt x="64948" y="2699"/>
                </a:cubicBezTo>
                <a:cubicBezTo>
                  <a:pt x="57645" y="17429"/>
                  <a:pt x="50169" y="32526"/>
                  <a:pt x="44067" y="48187"/>
                </a:cubicBezTo>
                <a:cubicBezTo>
                  <a:pt x="39753" y="47550"/>
                  <a:pt x="35342" y="47084"/>
                  <a:pt x="30979" y="46839"/>
                </a:cubicBezTo>
                <a:cubicBezTo>
                  <a:pt x="30757" y="46822"/>
                  <a:pt x="30476" y="46803"/>
                  <a:pt x="30158" y="46803"/>
                </a:cubicBezTo>
                <a:cubicBezTo>
                  <a:pt x="29144" y="46803"/>
                  <a:pt x="27754" y="46995"/>
                  <a:pt x="26690" y="48040"/>
                </a:cubicBezTo>
                <a:cubicBezTo>
                  <a:pt x="25734" y="49021"/>
                  <a:pt x="25514" y="50270"/>
                  <a:pt x="25367" y="51104"/>
                </a:cubicBezTo>
                <a:cubicBezTo>
                  <a:pt x="24288" y="57059"/>
                  <a:pt x="22352" y="62991"/>
                  <a:pt x="20465" y="68750"/>
                </a:cubicBezTo>
                <a:cubicBezTo>
                  <a:pt x="19828" y="70711"/>
                  <a:pt x="19141" y="72770"/>
                  <a:pt x="18529" y="74804"/>
                </a:cubicBezTo>
                <a:cubicBezTo>
                  <a:pt x="10808" y="99729"/>
                  <a:pt x="8112" y="125978"/>
                  <a:pt x="5515" y="151345"/>
                </a:cubicBezTo>
                <a:cubicBezTo>
                  <a:pt x="5441" y="152080"/>
                  <a:pt x="5760" y="152815"/>
                  <a:pt x="6372" y="153232"/>
                </a:cubicBezTo>
                <a:cubicBezTo>
                  <a:pt x="6723" y="153485"/>
                  <a:pt x="7130" y="153609"/>
                  <a:pt x="7539" y="153609"/>
                </a:cubicBezTo>
                <a:cubicBezTo>
                  <a:pt x="7843" y="153609"/>
                  <a:pt x="8148" y="153540"/>
                  <a:pt x="8431" y="153403"/>
                </a:cubicBezTo>
                <a:cubicBezTo>
                  <a:pt x="9044" y="153109"/>
                  <a:pt x="9681" y="152815"/>
                  <a:pt x="10318" y="152521"/>
                </a:cubicBezTo>
                <a:cubicBezTo>
                  <a:pt x="10563" y="152717"/>
                  <a:pt x="10857" y="152840"/>
                  <a:pt x="11176" y="152889"/>
                </a:cubicBezTo>
                <a:cubicBezTo>
                  <a:pt x="13284" y="153281"/>
                  <a:pt x="15073" y="155487"/>
                  <a:pt x="15318" y="158036"/>
                </a:cubicBezTo>
                <a:cubicBezTo>
                  <a:pt x="15563" y="160388"/>
                  <a:pt x="14656" y="163109"/>
                  <a:pt x="12769" y="165707"/>
                </a:cubicBezTo>
                <a:cubicBezTo>
                  <a:pt x="12647" y="165854"/>
                  <a:pt x="12573" y="166050"/>
                  <a:pt x="12500" y="166221"/>
                </a:cubicBezTo>
                <a:cubicBezTo>
                  <a:pt x="11103" y="166221"/>
                  <a:pt x="9681" y="166246"/>
                  <a:pt x="8284" y="166271"/>
                </a:cubicBezTo>
                <a:cubicBezTo>
                  <a:pt x="6961" y="166295"/>
                  <a:pt x="5318" y="166320"/>
                  <a:pt x="3725" y="166981"/>
                </a:cubicBezTo>
                <a:cubicBezTo>
                  <a:pt x="1691" y="167815"/>
                  <a:pt x="294" y="169604"/>
                  <a:pt x="147" y="171540"/>
                </a:cubicBezTo>
                <a:cubicBezTo>
                  <a:pt x="0" y="173648"/>
                  <a:pt x="1348" y="175780"/>
                  <a:pt x="3529" y="176809"/>
                </a:cubicBezTo>
                <a:cubicBezTo>
                  <a:pt x="5196" y="177618"/>
                  <a:pt x="6985" y="177692"/>
                  <a:pt x="8431" y="177741"/>
                </a:cubicBezTo>
                <a:lnTo>
                  <a:pt x="27303" y="178574"/>
                </a:lnTo>
                <a:cubicBezTo>
                  <a:pt x="56787" y="179848"/>
                  <a:pt x="87276" y="181172"/>
                  <a:pt x="117324" y="181613"/>
                </a:cubicBezTo>
                <a:cubicBezTo>
                  <a:pt x="117275" y="183794"/>
                  <a:pt x="117176" y="185976"/>
                  <a:pt x="117103" y="188132"/>
                </a:cubicBezTo>
                <a:cubicBezTo>
                  <a:pt x="116980" y="190951"/>
                  <a:pt x="116833" y="193769"/>
                  <a:pt x="116662" y="196539"/>
                </a:cubicBezTo>
                <a:cubicBezTo>
                  <a:pt x="116637" y="197005"/>
                  <a:pt x="116637" y="197715"/>
                  <a:pt x="116662" y="198598"/>
                </a:cubicBezTo>
                <a:cubicBezTo>
                  <a:pt x="116686" y="199921"/>
                  <a:pt x="116760" y="202960"/>
                  <a:pt x="116490" y="203867"/>
                </a:cubicBezTo>
                <a:cubicBezTo>
                  <a:pt x="115902" y="204651"/>
                  <a:pt x="115951" y="205779"/>
                  <a:pt x="116637" y="206514"/>
                </a:cubicBezTo>
                <a:cubicBezTo>
                  <a:pt x="117044" y="206934"/>
                  <a:pt x="117590" y="207149"/>
                  <a:pt x="118135" y="207149"/>
                </a:cubicBezTo>
                <a:cubicBezTo>
                  <a:pt x="118638" y="207149"/>
                  <a:pt x="119140" y="206965"/>
                  <a:pt x="119529" y="206587"/>
                </a:cubicBezTo>
                <a:cubicBezTo>
                  <a:pt x="123500" y="202789"/>
                  <a:pt x="127936" y="199529"/>
                  <a:pt x="132715" y="196857"/>
                </a:cubicBezTo>
                <a:cubicBezTo>
                  <a:pt x="132740" y="196833"/>
                  <a:pt x="132764" y="196833"/>
                  <a:pt x="132789" y="196808"/>
                </a:cubicBezTo>
                <a:cubicBezTo>
                  <a:pt x="132813" y="196833"/>
                  <a:pt x="132813" y="196833"/>
                  <a:pt x="132838" y="196857"/>
                </a:cubicBezTo>
                <a:cubicBezTo>
                  <a:pt x="134186" y="198083"/>
                  <a:pt x="135362" y="199553"/>
                  <a:pt x="136612" y="201097"/>
                </a:cubicBezTo>
                <a:cubicBezTo>
                  <a:pt x="139014" y="204063"/>
                  <a:pt x="141465" y="207151"/>
                  <a:pt x="145313" y="208597"/>
                </a:cubicBezTo>
                <a:cubicBezTo>
                  <a:pt x="145533" y="208695"/>
                  <a:pt x="145778" y="208744"/>
                  <a:pt x="146023" y="208744"/>
                </a:cubicBezTo>
                <a:cubicBezTo>
                  <a:pt x="146366" y="208744"/>
                  <a:pt x="146685" y="208646"/>
                  <a:pt x="146979" y="208499"/>
                </a:cubicBezTo>
                <a:cubicBezTo>
                  <a:pt x="147494" y="208230"/>
                  <a:pt x="147886" y="207739"/>
                  <a:pt x="148009" y="207176"/>
                </a:cubicBezTo>
                <a:cubicBezTo>
                  <a:pt x="149283" y="201931"/>
                  <a:pt x="149455" y="196588"/>
                  <a:pt x="149626" y="191417"/>
                </a:cubicBezTo>
                <a:lnTo>
                  <a:pt x="149920" y="181319"/>
                </a:lnTo>
                <a:cubicBezTo>
                  <a:pt x="158082" y="182103"/>
                  <a:pt x="166341" y="182618"/>
                  <a:pt x="174502" y="182814"/>
                </a:cubicBezTo>
                <a:cubicBezTo>
                  <a:pt x="176120" y="182863"/>
                  <a:pt x="177787" y="182887"/>
                  <a:pt x="179502" y="182887"/>
                </a:cubicBezTo>
                <a:cubicBezTo>
                  <a:pt x="185531" y="182887"/>
                  <a:pt x="192051" y="182495"/>
                  <a:pt x="198350" y="180731"/>
                </a:cubicBezTo>
                <a:cubicBezTo>
                  <a:pt x="200359" y="180167"/>
                  <a:pt x="202639" y="179334"/>
                  <a:pt x="204305" y="177520"/>
                </a:cubicBezTo>
                <a:cubicBezTo>
                  <a:pt x="206094" y="175559"/>
                  <a:pt x="206928" y="172128"/>
                  <a:pt x="204967" y="169653"/>
                </a:cubicBezTo>
                <a:cubicBezTo>
                  <a:pt x="203717" y="168060"/>
                  <a:pt x="201854" y="167496"/>
                  <a:pt x="200016" y="167153"/>
                </a:cubicBezTo>
                <a:cubicBezTo>
                  <a:pt x="197810" y="166712"/>
                  <a:pt x="195605" y="166418"/>
                  <a:pt x="193399" y="166172"/>
                </a:cubicBezTo>
                <a:cubicBezTo>
                  <a:pt x="191806" y="164334"/>
                  <a:pt x="190972" y="161908"/>
                  <a:pt x="191095" y="159482"/>
                </a:cubicBezTo>
                <a:cubicBezTo>
                  <a:pt x="191193" y="156982"/>
                  <a:pt x="192296" y="154604"/>
                  <a:pt x="194134" y="152889"/>
                </a:cubicBezTo>
                <a:cubicBezTo>
                  <a:pt x="194477" y="152570"/>
                  <a:pt x="194673" y="152153"/>
                  <a:pt x="194747" y="151712"/>
                </a:cubicBezTo>
                <a:cubicBezTo>
                  <a:pt x="196364" y="152178"/>
                  <a:pt x="197933" y="152644"/>
                  <a:pt x="199501" y="153109"/>
                </a:cubicBezTo>
                <a:cubicBezTo>
                  <a:pt x="199689" y="153164"/>
                  <a:pt x="199883" y="153191"/>
                  <a:pt x="200078" y="153191"/>
                </a:cubicBezTo>
                <a:cubicBezTo>
                  <a:pt x="200496" y="153191"/>
                  <a:pt x="200915" y="153066"/>
                  <a:pt x="201266" y="152815"/>
                </a:cubicBezTo>
                <a:cubicBezTo>
                  <a:pt x="201781" y="152472"/>
                  <a:pt x="202099" y="151884"/>
                  <a:pt x="202124" y="151271"/>
                </a:cubicBezTo>
                <a:cubicBezTo>
                  <a:pt x="202933" y="136835"/>
                  <a:pt x="201511" y="121959"/>
                  <a:pt x="197786" y="105807"/>
                </a:cubicBezTo>
                <a:cubicBezTo>
                  <a:pt x="194747" y="92695"/>
                  <a:pt x="190237" y="78848"/>
                  <a:pt x="183571" y="62231"/>
                </a:cubicBezTo>
                <a:cubicBezTo>
                  <a:pt x="183424" y="61863"/>
                  <a:pt x="183179" y="61569"/>
                  <a:pt x="182884" y="61348"/>
                </a:cubicBezTo>
                <a:cubicBezTo>
                  <a:pt x="183963" y="48040"/>
                  <a:pt x="184208" y="34266"/>
                  <a:pt x="182639" y="20688"/>
                </a:cubicBezTo>
                <a:cubicBezTo>
                  <a:pt x="182541" y="20027"/>
                  <a:pt x="182443" y="19046"/>
                  <a:pt x="181831" y="18115"/>
                </a:cubicBezTo>
                <a:cubicBezTo>
                  <a:pt x="180507" y="16056"/>
                  <a:pt x="177885" y="15983"/>
                  <a:pt x="176757" y="15958"/>
                </a:cubicBezTo>
                <a:lnTo>
                  <a:pt x="167101" y="15713"/>
                </a:lnTo>
                <a:cubicBezTo>
                  <a:pt x="166488" y="15713"/>
                  <a:pt x="165900" y="15958"/>
                  <a:pt x="165508" y="16424"/>
                </a:cubicBezTo>
                <a:cubicBezTo>
                  <a:pt x="165091" y="16890"/>
                  <a:pt x="164920" y="17502"/>
                  <a:pt x="165018" y="18115"/>
                </a:cubicBezTo>
                <a:cubicBezTo>
                  <a:pt x="165875" y="23139"/>
                  <a:pt x="166022" y="28237"/>
                  <a:pt x="165508" y="33310"/>
                </a:cubicBezTo>
                <a:lnTo>
                  <a:pt x="160753" y="33261"/>
                </a:lnTo>
                <a:lnTo>
                  <a:pt x="161905" y="21130"/>
                </a:lnTo>
                <a:cubicBezTo>
                  <a:pt x="161954" y="20615"/>
                  <a:pt x="162052" y="19659"/>
                  <a:pt x="161513" y="18728"/>
                </a:cubicBezTo>
                <a:cubicBezTo>
                  <a:pt x="160889" y="17619"/>
                  <a:pt x="159722" y="17055"/>
                  <a:pt x="158051" y="17055"/>
                </a:cubicBezTo>
                <a:cubicBezTo>
                  <a:pt x="157949" y="17055"/>
                  <a:pt x="157845" y="17057"/>
                  <a:pt x="157738" y="17061"/>
                </a:cubicBezTo>
                <a:lnTo>
                  <a:pt x="145729" y="17576"/>
                </a:lnTo>
                <a:cubicBezTo>
                  <a:pt x="145116" y="17600"/>
                  <a:pt x="144553" y="17919"/>
                  <a:pt x="144185" y="18409"/>
                </a:cubicBezTo>
                <a:cubicBezTo>
                  <a:pt x="143818" y="18899"/>
                  <a:pt x="143695" y="19512"/>
                  <a:pt x="143842" y="20125"/>
                </a:cubicBezTo>
                <a:cubicBezTo>
                  <a:pt x="145018" y="24928"/>
                  <a:pt x="145484" y="29855"/>
                  <a:pt x="145264" y="34805"/>
                </a:cubicBezTo>
                <a:lnTo>
                  <a:pt x="139038" y="35418"/>
                </a:lnTo>
                <a:lnTo>
                  <a:pt x="138573" y="20223"/>
                </a:lnTo>
                <a:cubicBezTo>
                  <a:pt x="138548" y="19659"/>
                  <a:pt x="138524" y="18336"/>
                  <a:pt x="137445" y="17429"/>
                </a:cubicBezTo>
                <a:cubicBezTo>
                  <a:pt x="136717" y="16810"/>
                  <a:pt x="135881" y="16691"/>
                  <a:pt x="135288" y="16691"/>
                </a:cubicBezTo>
                <a:cubicBezTo>
                  <a:pt x="135082" y="16691"/>
                  <a:pt x="134906" y="16705"/>
                  <a:pt x="134774" y="16718"/>
                </a:cubicBezTo>
                <a:lnTo>
                  <a:pt x="119064" y="17674"/>
                </a:lnTo>
                <a:cubicBezTo>
                  <a:pt x="118475" y="17723"/>
                  <a:pt x="117912" y="18017"/>
                  <a:pt x="117544" y="18507"/>
                </a:cubicBezTo>
                <a:cubicBezTo>
                  <a:pt x="117201" y="18973"/>
                  <a:pt x="117054" y="19586"/>
                  <a:pt x="117201" y="20174"/>
                </a:cubicBezTo>
                <a:cubicBezTo>
                  <a:pt x="119578" y="30565"/>
                  <a:pt x="121367" y="41080"/>
                  <a:pt x="122617" y="51667"/>
                </a:cubicBezTo>
                <a:cubicBezTo>
                  <a:pt x="116588" y="52452"/>
                  <a:pt x="110731" y="54560"/>
                  <a:pt x="105584" y="57795"/>
                </a:cubicBezTo>
                <a:cubicBezTo>
                  <a:pt x="102618" y="55981"/>
                  <a:pt x="99457" y="54658"/>
                  <a:pt x="96123" y="53849"/>
                </a:cubicBezTo>
                <a:cubicBezTo>
                  <a:pt x="89825" y="35688"/>
                  <a:pt x="81541" y="18262"/>
                  <a:pt x="71443" y="1890"/>
                </a:cubicBezTo>
                <a:cubicBezTo>
                  <a:pt x="71149" y="1449"/>
                  <a:pt x="70634" y="591"/>
                  <a:pt x="69580" y="199"/>
                </a:cubicBezTo>
                <a:cubicBezTo>
                  <a:pt x="69263" y="73"/>
                  <a:pt x="68903" y="0"/>
                  <a:pt x="6852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55"/>
          <p:cNvGrpSpPr/>
          <p:nvPr/>
        </p:nvGrpSpPr>
        <p:grpSpPr>
          <a:xfrm>
            <a:off x="347542" y="617560"/>
            <a:ext cx="1302139" cy="1270699"/>
            <a:chOff x="146875" y="384500"/>
            <a:chExt cx="1820409" cy="1776456"/>
          </a:xfrm>
        </p:grpSpPr>
        <p:sp>
          <p:nvSpPr>
            <p:cNvPr id="2331" name="Google Shape;2331;p55"/>
            <p:cNvSpPr/>
            <p:nvPr/>
          </p:nvSpPr>
          <p:spPr>
            <a:xfrm>
              <a:off x="146875" y="384500"/>
              <a:ext cx="1820409" cy="1776456"/>
            </a:xfrm>
            <a:custGeom>
              <a:avLst/>
              <a:gdLst/>
              <a:ahLst/>
              <a:cxnLst/>
              <a:rect l="l" t="t" r="r" b="b"/>
              <a:pathLst>
                <a:path w="44233" h="43165" extrusionOk="0">
                  <a:moveTo>
                    <a:pt x="23017" y="0"/>
                  </a:moveTo>
                  <a:cubicBezTo>
                    <a:pt x="18114" y="0"/>
                    <a:pt x="11242" y="1368"/>
                    <a:pt x="6505" y="7839"/>
                  </a:cubicBezTo>
                  <a:cubicBezTo>
                    <a:pt x="2236" y="13710"/>
                    <a:pt x="1" y="24518"/>
                    <a:pt x="4304" y="32957"/>
                  </a:cubicBezTo>
                  <a:cubicBezTo>
                    <a:pt x="8807" y="41830"/>
                    <a:pt x="18047" y="43164"/>
                    <a:pt x="23117" y="43164"/>
                  </a:cubicBezTo>
                  <a:cubicBezTo>
                    <a:pt x="23618" y="43164"/>
                    <a:pt x="24118" y="43131"/>
                    <a:pt x="24652" y="43131"/>
                  </a:cubicBezTo>
                  <a:cubicBezTo>
                    <a:pt x="41097" y="42431"/>
                    <a:pt x="43832" y="27954"/>
                    <a:pt x="43865" y="27820"/>
                  </a:cubicBezTo>
                  <a:cubicBezTo>
                    <a:pt x="44232" y="25785"/>
                    <a:pt x="42698" y="23884"/>
                    <a:pt x="40630" y="23817"/>
                  </a:cubicBezTo>
                  <a:cubicBezTo>
                    <a:pt x="38528" y="23651"/>
                    <a:pt x="36460" y="23250"/>
                    <a:pt x="34459" y="22616"/>
                  </a:cubicBezTo>
                  <a:cubicBezTo>
                    <a:pt x="31123" y="21449"/>
                    <a:pt x="29255" y="19748"/>
                    <a:pt x="28955" y="17613"/>
                  </a:cubicBezTo>
                  <a:cubicBezTo>
                    <a:pt x="27954" y="10408"/>
                    <a:pt x="30556" y="5871"/>
                    <a:pt x="30623" y="5704"/>
                  </a:cubicBezTo>
                  <a:cubicBezTo>
                    <a:pt x="31823" y="3736"/>
                    <a:pt x="30789" y="1168"/>
                    <a:pt x="28554" y="601"/>
                  </a:cubicBezTo>
                  <a:cubicBezTo>
                    <a:pt x="26720" y="200"/>
                    <a:pt x="24885" y="0"/>
                    <a:pt x="2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7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272998" y="476551"/>
              <a:ext cx="1590212" cy="1573095"/>
            </a:xfrm>
            <a:custGeom>
              <a:avLst/>
              <a:gdLst/>
              <a:ahLst/>
              <a:cxnLst/>
              <a:rect l="l" t="t" r="r" b="b"/>
              <a:pathLst>
                <a:path w="37161" h="36761" extrusionOk="0">
                  <a:moveTo>
                    <a:pt x="19448" y="1"/>
                  </a:moveTo>
                  <a:cubicBezTo>
                    <a:pt x="15278" y="1"/>
                    <a:pt x="9441" y="1135"/>
                    <a:pt x="5538" y="6539"/>
                  </a:cubicBezTo>
                  <a:cubicBezTo>
                    <a:pt x="1769" y="11709"/>
                    <a:pt x="1" y="21249"/>
                    <a:pt x="3603" y="28321"/>
                  </a:cubicBezTo>
                  <a:cubicBezTo>
                    <a:pt x="5538" y="32157"/>
                    <a:pt x="9908" y="36760"/>
                    <a:pt x="19548" y="36760"/>
                  </a:cubicBezTo>
                  <a:cubicBezTo>
                    <a:pt x="20015" y="36760"/>
                    <a:pt x="20482" y="36760"/>
                    <a:pt x="20949" y="36727"/>
                  </a:cubicBezTo>
                  <a:cubicBezTo>
                    <a:pt x="34859" y="36126"/>
                    <a:pt x="37127" y="24185"/>
                    <a:pt x="37127" y="24051"/>
                  </a:cubicBezTo>
                  <a:cubicBezTo>
                    <a:pt x="37161" y="23984"/>
                    <a:pt x="37127" y="23918"/>
                    <a:pt x="37094" y="23884"/>
                  </a:cubicBezTo>
                  <a:cubicBezTo>
                    <a:pt x="37061" y="23818"/>
                    <a:pt x="36994" y="23784"/>
                    <a:pt x="36927" y="23784"/>
                  </a:cubicBezTo>
                  <a:cubicBezTo>
                    <a:pt x="36794" y="23784"/>
                    <a:pt x="23418" y="23251"/>
                    <a:pt x="22217" y="14844"/>
                  </a:cubicBezTo>
                  <a:cubicBezTo>
                    <a:pt x="21049" y="6372"/>
                    <a:pt x="24318" y="901"/>
                    <a:pt x="24318" y="834"/>
                  </a:cubicBezTo>
                  <a:cubicBezTo>
                    <a:pt x="24352" y="768"/>
                    <a:pt x="24352" y="701"/>
                    <a:pt x="24318" y="634"/>
                  </a:cubicBezTo>
                  <a:cubicBezTo>
                    <a:pt x="24285" y="568"/>
                    <a:pt x="24218" y="534"/>
                    <a:pt x="24151" y="501"/>
                  </a:cubicBezTo>
                  <a:cubicBezTo>
                    <a:pt x="22617" y="167"/>
                    <a:pt x="21016" y="1"/>
                    <a:pt x="19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842911" y="1080253"/>
              <a:ext cx="215570" cy="215529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998071" y="1298712"/>
              <a:ext cx="285328" cy="134330"/>
            </a:xfrm>
            <a:custGeom>
              <a:avLst/>
              <a:gdLst/>
              <a:ahLst/>
              <a:cxnLst/>
              <a:rect l="l" t="t" r="r" b="b"/>
              <a:pathLst>
                <a:path w="6933" h="3264" extrusionOk="0">
                  <a:moveTo>
                    <a:pt x="6644" y="1"/>
                  </a:moveTo>
                  <a:cubicBezTo>
                    <a:pt x="6553" y="1"/>
                    <a:pt x="6464" y="52"/>
                    <a:pt x="6438" y="170"/>
                  </a:cubicBezTo>
                  <a:cubicBezTo>
                    <a:pt x="6371" y="270"/>
                    <a:pt x="6338" y="337"/>
                    <a:pt x="6271" y="437"/>
                  </a:cubicBezTo>
                  <a:cubicBezTo>
                    <a:pt x="6138" y="670"/>
                    <a:pt x="5971" y="870"/>
                    <a:pt x="5804" y="1071"/>
                  </a:cubicBezTo>
                  <a:cubicBezTo>
                    <a:pt x="5704" y="1204"/>
                    <a:pt x="5571" y="1337"/>
                    <a:pt x="5437" y="1438"/>
                  </a:cubicBezTo>
                  <a:cubicBezTo>
                    <a:pt x="5304" y="1571"/>
                    <a:pt x="5137" y="1671"/>
                    <a:pt x="5004" y="1771"/>
                  </a:cubicBezTo>
                  <a:cubicBezTo>
                    <a:pt x="4837" y="1905"/>
                    <a:pt x="4637" y="2005"/>
                    <a:pt x="4470" y="2071"/>
                  </a:cubicBezTo>
                  <a:cubicBezTo>
                    <a:pt x="4270" y="2138"/>
                    <a:pt x="4070" y="2205"/>
                    <a:pt x="3870" y="2271"/>
                  </a:cubicBezTo>
                  <a:cubicBezTo>
                    <a:pt x="3669" y="2305"/>
                    <a:pt x="3469" y="2338"/>
                    <a:pt x="3236" y="2372"/>
                  </a:cubicBezTo>
                  <a:cubicBezTo>
                    <a:pt x="3036" y="2405"/>
                    <a:pt x="2835" y="2405"/>
                    <a:pt x="2635" y="2405"/>
                  </a:cubicBezTo>
                  <a:cubicBezTo>
                    <a:pt x="2519" y="2388"/>
                    <a:pt x="2410" y="2388"/>
                    <a:pt x="2310" y="2388"/>
                  </a:cubicBezTo>
                  <a:cubicBezTo>
                    <a:pt x="2210" y="2388"/>
                    <a:pt x="2118" y="2388"/>
                    <a:pt x="2035" y="2372"/>
                  </a:cubicBezTo>
                  <a:cubicBezTo>
                    <a:pt x="1835" y="2338"/>
                    <a:pt x="1635" y="2305"/>
                    <a:pt x="1468" y="2271"/>
                  </a:cubicBezTo>
                  <a:cubicBezTo>
                    <a:pt x="1134" y="2238"/>
                    <a:pt x="834" y="2171"/>
                    <a:pt x="634" y="2138"/>
                  </a:cubicBezTo>
                  <a:lnTo>
                    <a:pt x="334" y="2071"/>
                  </a:lnTo>
                  <a:lnTo>
                    <a:pt x="300" y="2071"/>
                  </a:lnTo>
                  <a:cubicBezTo>
                    <a:pt x="283" y="2065"/>
                    <a:pt x="265" y="2063"/>
                    <a:pt x="247" y="2063"/>
                  </a:cubicBezTo>
                  <a:cubicBezTo>
                    <a:pt x="167" y="2063"/>
                    <a:pt x="94" y="2122"/>
                    <a:pt x="67" y="2205"/>
                  </a:cubicBezTo>
                  <a:cubicBezTo>
                    <a:pt x="0" y="2305"/>
                    <a:pt x="33" y="2472"/>
                    <a:pt x="167" y="2538"/>
                  </a:cubicBezTo>
                  <a:lnTo>
                    <a:pt x="467" y="2672"/>
                  </a:lnTo>
                  <a:lnTo>
                    <a:pt x="834" y="2805"/>
                  </a:lnTo>
                  <a:cubicBezTo>
                    <a:pt x="967" y="2905"/>
                    <a:pt x="1134" y="2939"/>
                    <a:pt x="1301" y="3005"/>
                  </a:cubicBezTo>
                  <a:lnTo>
                    <a:pt x="1868" y="3172"/>
                  </a:lnTo>
                  <a:cubicBezTo>
                    <a:pt x="2102" y="3205"/>
                    <a:pt x="2335" y="3239"/>
                    <a:pt x="2569" y="3239"/>
                  </a:cubicBezTo>
                  <a:cubicBezTo>
                    <a:pt x="2685" y="3255"/>
                    <a:pt x="2802" y="3264"/>
                    <a:pt x="2923" y="3264"/>
                  </a:cubicBezTo>
                  <a:cubicBezTo>
                    <a:pt x="3044" y="3264"/>
                    <a:pt x="3169" y="3255"/>
                    <a:pt x="3302" y="3239"/>
                  </a:cubicBezTo>
                  <a:cubicBezTo>
                    <a:pt x="3569" y="3239"/>
                    <a:pt x="3803" y="3205"/>
                    <a:pt x="4070" y="3139"/>
                  </a:cubicBezTo>
                  <a:cubicBezTo>
                    <a:pt x="4337" y="3072"/>
                    <a:pt x="4570" y="2972"/>
                    <a:pt x="4837" y="2872"/>
                  </a:cubicBezTo>
                  <a:cubicBezTo>
                    <a:pt x="5037" y="2772"/>
                    <a:pt x="5271" y="2638"/>
                    <a:pt x="5471" y="2472"/>
                  </a:cubicBezTo>
                  <a:cubicBezTo>
                    <a:pt x="5671" y="2338"/>
                    <a:pt x="5838" y="2171"/>
                    <a:pt x="6004" y="1971"/>
                  </a:cubicBezTo>
                  <a:cubicBezTo>
                    <a:pt x="6138" y="1838"/>
                    <a:pt x="6271" y="1671"/>
                    <a:pt x="6371" y="1471"/>
                  </a:cubicBezTo>
                  <a:cubicBezTo>
                    <a:pt x="6471" y="1337"/>
                    <a:pt x="6571" y="1171"/>
                    <a:pt x="6638" y="1004"/>
                  </a:cubicBezTo>
                  <a:cubicBezTo>
                    <a:pt x="6705" y="870"/>
                    <a:pt x="6738" y="737"/>
                    <a:pt x="6772" y="637"/>
                  </a:cubicBezTo>
                  <a:cubicBezTo>
                    <a:pt x="6805" y="504"/>
                    <a:pt x="6838" y="403"/>
                    <a:pt x="6872" y="270"/>
                  </a:cubicBezTo>
                  <a:lnTo>
                    <a:pt x="6872" y="303"/>
                  </a:lnTo>
                  <a:cubicBezTo>
                    <a:pt x="6932" y="121"/>
                    <a:pt x="6785" y="1"/>
                    <a:pt x="6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1068078" y="648067"/>
              <a:ext cx="4157" cy="415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67" y="1"/>
                  </a:moveTo>
                  <a:cubicBezTo>
                    <a:pt x="0" y="1"/>
                    <a:pt x="0" y="68"/>
                    <a:pt x="67" y="101"/>
                  </a:cubicBezTo>
                  <a:cubicBezTo>
                    <a:pt x="100" y="6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55"/>
          <p:cNvGrpSpPr/>
          <p:nvPr/>
        </p:nvGrpSpPr>
        <p:grpSpPr>
          <a:xfrm>
            <a:off x="7434775" y="539009"/>
            <a:ext cx="1225824" cy="1141693"/>
            <a:chOff x="7124839" y="734675"/>
            <a:chExt cx="1629002" cy="1517200"/>
          </a:xfrm>
        </p:grpSpPr>
        <p:sp>
          <p:nvSpPr>
            <p:cNvPr id="2337" name="Google Shape;2337;p55"/>
            <p:cNvSpPr/>
            <p:nvPr/>
          </p:nvSpPr>
          <p:spPr>
            <a:xfrm>
              <a:off x="7124850" y="734675"/>
              <a:ext cx="1628992" cy="1517200"/>
            </a:xfrm>
            <a:custGeom>
              <a:avLst/>
              <a:gdLst/>
              <a:ahLst/>
              <a:cxnLst/>
              <a:rect l="l" t="t" r="r" b="b"/>
              <a:pathLst>
                <a:path w="46134" h="42968" extrusionOk="0">
                  <a:moveTo>
                    <a:pt x="25896" y="1"/>
                  </a:moveTo>
                  <a:cubicBezTo>
                    <a:pt x="25804" y="1"/>
                    <a:pt x="25711" y="1"/>
                    <a:pt x="25619" y="3"/>
                  </a:cubicBezTo>
                  <a:cubicBezTo>
                    <a:pt x="17213" y="103"/>
                    <a:pt x="9307" y="4173"/>
                    <a:pt x="4370" y="10978"/>
                  </a:cubicBezTo>
                  <a:cubicBezTo>
                    <a:pt x="501" y="16281"/>
                    <a:pt x="0" y="23953"/>
                    <a:pt x="3002" y="31459"/>
                  </a:cubicBezTo>
                  <a:cubicBezTo>
                    <a:pt x="4070" y="34127"/>
                    <a:pt x="6305" y="38664"/>
                    <a:pt x="9474" y="39264"/>
                  </a:cubicBezTo>
                  <a:cubicBezTo>
                    <a:pt x="9674" y="39298"/>
                    <a:pt x="9907" y="39331"/>
                    <a:pt x="10108" y="39365"/>
                  </a:cubicBezTo>
                  <a:cubicBezTo>
                    <a:pt x="13236" y="41702"/>
                    <a:pt x="17047" y="42968"/>
                    <a:pt x="20963" y="42968"/>
                  </a:cubicBezTo>
                  <a:cubicBezTo>
                    <a:pt x="21014" y="42968"/>
                    <a:pt x="21064" y="42968"/>
                    <a:pt x="21115" y="42967"/>
                  </a:cubicBezTo>
                  <a:lnTo>
                    <a:pt x="21082" y="42967"/>
                  </a:lnTo>
                  <a:cubicBezTo>
                    <a:pt x="23651" y="42934"/>
                    <a:pt x="26186" y="42500"/>
                    <a:pt x="28587" y="41599"/>
                  </a:cubicBezTo>
                  <a:cubicBezTo>
                    <a:pt x="39829" y="37630"/>
                    <a:pt x="46133" y="27790"/>
                    <a:pt x="43798" y="18049"/>
                  </a:cubicBezTo>
                  <a:cubicBezTo>
                    <a:pt x="43898" y="13913"/>
                    <a:pt x="40863" y="4573"/>
                    <a:pt x="31556" y="1004"/>
                  </a:cubicBezTo>
                  <a:cubicBezTo>
                    <a:pt x="29741" y="335"/>
                    <a:pt x="27835" y="1"/>
                    <a:pt x="25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2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7688008" y="1250972"/>
              <a:ext cx="423593" cy="306385"/>
            </a:xfrm>
            <a:custGeom>
              <a:avLst/>
              <a:gdLst/>
              <a:ahLst/>
              <a:cxnLst/>
              <a:rect l="l" t="t" r="r" b="b"/>
              <a:pathLst>
                <a:path w="11742" h="8493" extrusionOk="0">
                  <a:moveTo>
                    <a:pt x="7261" y="1"/>
                  </a:moveTo>
                  <a:cubicBezTo>
                    <a:pt x="6359" y="1"/>
                    <a:pt x="5402" y="191"/>
                    <a:pt x="4470" y="587"/>
                  </a:cubicBezTo>
                  <a:cubicBezTo>
                    <a:pt x="1568" y="1855"/>
                    <a:pt x="0" y="4723"/>
                    <a:pt x="1001" y="6992"/>
                  </a:cubicBezTo>
                  <a:cubicBezTo>
                    <a:pt x="1268" y="7592"/>
                    <a:pt x="1668" y="8092"/>
                    <a:pt x="2202" y="8493"/>
                  </a:cubicBezTo>
                  <a:lnTo>
                    <a:pt x="2235" y="8459"/>
                  </a:lnTo>
                  <a:cubicBezTo>
                    <a:pt x="2235" y="8459"/>
                    <a:pt x="2602" y="4990"/>
                    <a:pt x="5371" y="3489"/>
                  </a:cubicBezTo>
                  <a:cubicBezTo>
                    <a:pt x="6801" y="2737"/>
                    <a:pt x="8045" y="2500"/>
                    <a:pt x="9044" y="2500"/>
                  </a:cubicBezTo>
                  <a:cubicBezTo>
                    <a:pt x="10748" y="2500"/>
                    <a:pt x="11742" y="3189"/>
                    <a:pt x="11742" y="3189"/>
                  </a:cubicBezTo>
                  <a:cubicBezTo>
                    <a:pt x="11709" y="2922"/>
                    <a:pt x="11608" y="2655"/>
                    <a:pt x="11508" y="2388"/>
                  </a:cubicBezTo>
                  <a:cubicBezTo>
                    <a:pt x="10829" y="849"/>
                    <a:pt x="9166" y="1"/>
                    <a:pt x="7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7508679" y="1382825"/>
              <a:ext cx="1132430" cy="767820"/>
            </a:xfrm>
            <a:custGeom>
              <a:avLst/>
              <a:gdLst/>
              <a:ahLst/>
              <a:cxnLst/>
              <a:rect l="l" t="t" r="r" b="b"/>
              <a:pathLst>
                <a:path w="31391" h="21284" extrusionOk="0">
                  <a:moveTo>
                    <a:pt x="29289" y="1"/>
                  </a:moveTo>
                  <a:cubicBezTo>
                    <a:pt x="29289" y="101"/>
                    <a:pt x="29255" y="201"/>
                    <a:pt x="29222" y="301"/>
                  </a:cubicBezTo>
                  <a:cubicBezTo>
                    <a:pt x="28521" y="2202"/>
                    <a:pt x="26987" y="1936"/>
                    <a:pt x="25452" y="2903"/>
                  </a:cubicBezTo>
                  <a:cubicBezTo>
                    <a:pt x="23885" y="3837"/>
                    <a:pt x="26853" y="7006"/>
                    <a:pt x="25553" y="8774"/>
                  </a:cubicBezTo>
                  <a:cubicBezTo>
                    <a:pt x="24252" y="10542"/>
                    <a:pt x="21550" y="9975"/>
                    <a:pt x="20149" y="10675"/>
                  </a:cubicBezTo>
                  <a:cubicBezTo>
                    <a:pt x="18714" y="11376"/>
                    <a:pt x="19548" y="14545"/>
                    <a:pt x="16946" y="16446"/>
                  </a:cubicBezTo>
                  <a:cubicBezTo>
                    <a:pt x="16415" y="16828"/>
                    <a:pt x="15918" y="16980"/>
                    <a:pt x="15453" y="16980"/>
                  </a:cubicBezTo>
                  <a:cubicBezTo>
                    <a:pt x="13643" y="16980"/>
                    <a:pt x="12318" y="14678"/>
                    <a:pt x="11309" y="14678"/>
                  </a:cubicBezTo>
                  <a:cubicBezTo>
                    <a:pt x="10008" y="14678"/>
                    <a:pt x="9174" y="17380"/>
                    <a:pt x="7273" y="18214"/>
                  </a:cubicBezTo>
                  <a:cubicBezTo>
                    <a:pt x="7101" y="18290"/>
                    <a:pt x="6934" y="18325"/>
                    <a:pt x="6771" y="18325"/>
                  </a:cubicBezTo>
                  <a:cubicBezTo>
                    <a:pt x="5153" y="18325"/>
                    <a:pt x="3927" y="14899"/>
                    <a:pt x="3170" y="14445"/>
                  </a:cubicBezTo>
                  <a:cubicBezTo>
                    <a:pt x="3128" y="14422"/>
                    <a:pt x="3085" y="14412"/>
                    <a:pt x="3042" y="14412"/>
                  </a:cubicBezTo>
                  <a:cubicBezTo>
                    <a:pt x="2373" y="14412"/>
                    <a:pt x="1599" y="16951"/>
                    <a:pt x="1" y="17547"/>
                  </a:cubicBezTo>
                  <a:cubicBezTo>
                    <a:pt x="332" y="17878"/>
                    <a:pt x="3816" y="21284"/>
                    <a:pt x="9917" y="21284"/>
                  </a:cubicBezTo>
                  <a:cubicBezTo>
                    <a:pt x="11804" y="21284"/>
                    <a:pt x="13941" y="20958"/>
                    <a:pt x="16313" y="20115"/>
                  </a:cubicBezTo>
                  <a:cubicBezTo>
                    <a:pt x="26787" y="16413"/>
                    <a:pt x="31390" y="7706"/>
                    <a:pt x="29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7124839" y="838998"/>
              <a:ext cx="1456095" cy="1204905"/>
            </a:xfrm>
            <a:custGeom>
              <a:avLst/>
              <a:gdLst/>
              <a:ahLst/>
              <a:cxnLst/>
              <a:rect l="l" t="t" r="r" b="b"/>
              <a:pathLst>
                <a:path w="40363" h="33400" extrusionOk="0">
                  <a:moveTo>
                    <a:pt x="22873" y="11406"/>
                  </a:moveTo>
                  <a:cubicBezTo>
                    <a:pt x="24778" y="11406"/>
                    <a:pt x="26440" y="12269"/>
                    <a:pt x="27119" y="13808"/>
                  </a:cubicBezTo>
                  <a:cubicBezTo>
                    <a:pt x="27219" y="14075"/>
                    <a:pt x="27320" y="14342"/>
                    <a:pt x="27353" y="14609"/>
                  </a:cubicBezTo>
                  <a:cubicBezTo>
                    <a:pt x="27753" y="16710"/>
                    <a:pt x="26219" y="19079"/>
                    <a:pt x="23650" y="20213"/>
                  </a:cubicBezTo>
                  <a:cubicBezTo>
                    <a:pt x="22717" y="20621"/>
                    <a:pt x="21765" y="20813"/>
                    <a:pt x="20866" y="20813"/>
                  </a:cubicBezTo>
                  <a:cubicBezTo>
                    <a:pt x="19708" y="20813"/>
                    <a:pt x="18639" y="20495"/>
                    <a:pt x="17813" y="19913"/>
                  </a:cubicBezTo>
                  <a:cubicBezTo>
                    <a:pt x="17279" y="19512"/>
                    <a:pt x="16879" y="19012"/>
                    <a:pt x="16612" y="18412"/>
                  </a:cubicBezTo>
                  <a:cubicBezTo>
                    <a:pt x="15611" y="16143"/>
                    <a:pt x="17179" y="13275"/>
                    <a:pt x="20081" y="12007"/>
                  </a:cubicBezTo>
                  <a:cubicBezTo>
                    <a:pt x="21014" y="11600"/>
                    <a:pt x="21971" y="11406"/>
                    <a:pt x="22873" y="11406"/>
                  </a:cubicBezTo>
                  <a:close/>
                  <a:moveTo>
                    <a:pt x="25115" y="1"/>
                  </a:moveTo>
                  <a:cubicBezTo>
                    <a:pt x="19259" y="1"/>
                    <a:pt x="11444" y="2782"/>
                    <a:pt x="6505" y="9605"/>
                  </a:cubicBezTo>
                  <a:cubicBezTo>
                    <a:pt x="0" y="18578"/>
                    <a:pt x="7072" y="32255"/>
                    <a:pt x="9574" y="32722"/>
                  </a:cubicBezTo>
                  <a:cubicBezTo>
                    <a:pt x="9685" y="32744"/>
                    <a:pt x="9803" y="32755"/>
                    <a:pt x="9924" y="32755"/>
                  </a:cubicBezTo>
                  <a:cubicBezTo>
                    <a:pt x="10167" y="32755"/>
                    <a:pt x="10419" y="32711"/>
                    <a:pt x="10641" y="32622"/>
                  </a:cubicBezTo>
                  <a:cubicBezTo>
                    <a:pt x="12231" y="32029"/>
                    <a:pt x="13005" y="29514"/>
                    <a:pt x="13698" y="29514"/>
                  </a:cubicBezTo>
                  <a:cubicBezTo>
                    <a:pt x="13747" y="29514"/>
                    <a:pt x="13795" y="29527"/>
                    <a:pt x="13843" y="29553"/>
                  </a:cubicBezTo>
                  <a:cubicBezTo>
                    <a:pt x="14571" y="29947"/>
                    <a:pt x="15822" y="33400"/>
                    <a:pt x="17446" y="33400"/>
                  </a:cubicBezTo>
                  <a:cubicBezTo>
                    <a:pt x="17609" y="33400"/>
                    <a:pt x="17776" y="33365"/>
                    <a:pt x="17946" y="33289"/>
                  </a:cubicBezTo>
                  <a:cubicBezTo>
                    <a:pt x="19848" y="32488"/>
                    <a:pt x="20648" y="29753"/>
                    <a:pt x="21949" y="29753"/>
                  </a:cubicBezTo>
                  <a:cubicBezTo>
                    <a:pt x="22982" y="29753"/>
                    <a:pt x="24310" y="32068"/>
                    <a:pt x="26116" y="32068"/>
                  </a:cubicBezTo>
                  <a:cubicBezTo>
                    <a:pt x="26584" y="32068"/>
                    <a:pt x="27084" y="31912"/>
                    <a:pt x="27620" y="31521"/>
                  </a:cubicBezTo>
                  <a:cubicBezTo>
                    <a:pt x="30222" y="29653"/>
                    <a:pt x="29388" y="26484"/>
                    <a:pt x="30789" y="25750"/>
                  </a:cubicBezTo>
                  <a:cubicBezTo>
                    <a:pt x="32223" y="25050"/>
                    <a:pt x="34925" y="25650"/>
                    <a:pt x="36226" y="23882"/>
                  </a:cubicBezTo>
                  <a:cubicBezTo>
                    <a:pt x="37527" y="22114"/>
                    <a:pt x="34591" y="18912"/>
                    <a:pt x="36126" y="17978"/>
                  </a:cubicBezTo>
                  <a:cubicBezTo>
                    <a:pt x="37627" y="17044"/>
                    <a:pt x="39161" y="17277"/>
                    <a:pt x="39862" y="15376"/>
                  </a:cubicBezTo>
                  <a:cubicBezTo>
                    <a:pt x="39895" y="15276"/>
                    <a:pt x="39929" y="15176"/>
                    <a:pt x="39929" y="15076"/>
                  </a:cubicBezTo>
                  <a:cubicBezTo>
                    <a:pt x="40362" y="12641"/>
                    <a:pt x="38061" y="3901"/>
                    <a:pt x="29855" y="766"/>
                  </a:cubicBezTo>
                  <a:cubicBezTo>
                    <a:pt x="28560" y="268"/>
                    <a:pt x="26932" y="1"/>
                    <a:pt x="2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7431694" y="1730153"/>
              <a:ext cx="49351" cy="103391"/>
            </a:xfrm>
            <a:custGeom>
              <a:avLst/>
              <a:gdLst/>
              <a:ahLst/>
              <a:cxnLst/>
              <a:rect l="l" t="t" r="r" b="b"/>
              <a:pathLst>
                <a:path w="1368" h="2866" extrusionOk="0">
                  <a:moveTo>
                    <a:pt x="374" y="0"/>
                  </a:moveTo>
                  <a:cubicBezTo>
                    <a:pt x="256" y="0"/>
                    <a:pt x="146" y="75"/>
                    <a:pt x="100" y="213"/>
                  </a:cubicBezTo>
                  <a:cubicBezTo>
                    <a:pt x="0" y="647"/>
                    <a:pt x="234" y="1014"/>
                    <a:pt x="367" y="1414"/>
                  </a:cubicBezTo>
                  <a:cubicBezTo>
                    <a:pt x="534" y="1881"/>
                    <a:pt x="701" y="2381"/>
                    <a:pt x="934" y="2815"/>
                  </a:cubicBezTo>
                  <a:cubicBezTo>
                    <a:pt x="951" y="2848"/>
                    <a:pt x="984" y="2865"/>
                    <a:pt x="1013" y="2865"/>
                  </a:cubicBezTo>
                  <a:cubicBezTo>
                    <a:pt x="1043" y="2865"/>
                    <a:pt x="1068" y="2848"/>
                    <a:pt x="1068" y="2815"/>
                  </a:cubicBezTo>
                  <a:cubicBezTo>
                    <a:pt x="1201" y="2081"/>
                    <a:pt x="1368" y="413"/>
                    <a:pt x="534" y="46"/>
                  </a:cubicBezTo>
                  <a:cubicBezTo>
                    <a:pt x="482" y="15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7555793" y="1607715"/>
              <a:ext cx="83838" cy="72799"/>
            </a:xfrm>
            <a:custGeom>
              <a:avLst/>
              <a:gdLst/>
              <a:ahLst/>
              <a:cxnLst/>
              <a:rect l="l" t="t" r="r" b="b"/>
              <a:pathLst>
                <a:path w="2324" h="2018" extrusionOk="0">
                  <a:moveTo>
                    <a:pt x="259" y="1"/>
                  </a:moveTo>
                  <a:cubicBezTo>
                    <a:pt x="110" y="1"/>
                    <a:pt x="1" y="181"/>
                    <a:pt x="63" y="305"/>
                  </a:cubicBezTo>
                  <a:cubicBezTo>
                    <a:pt x="296" y="672"/>
                    <a:pt x="563" y="972"/>
                    <a:pt x="863" y="1272"/>
                  </a:cubicBezTo>
                  <a:cubicBezTo>
                    <a:pt x="1130" y="1606"/>
                    <a:pt x="1497" y="1873"/>
                    <a:pt x="1897" y="2006"/>
                  </a:cubicBezTo>
                  <a:cubicBezTo>
                    <a:pt x="1925" y="2014"/>
                    <a:pt x="1952" y="2018"/>
                    <a:pt x="1978" y="2018"/>
                  </a:cubicBezTo>
                  <a:cubicBezTo>
                    <a:pt x="2174" y="2018"/>
                    <a:pt x="2323" y="1812"/>
                    <a:pt x="2264" y="1606"/>
                  </a:cubicBezTo>
                  <a:cubicBezTo>
                    <a:pt x="2131" y="1205"/>
                    <a:pt x="1864" y="872"/>
                    <a:pt x="1497" y="672"/>
                  </a:cubicBezTo>
                  <a:cubicBezTo>
                    <a:pt x="1130" y="372"/>
                    <a:pt x="730" y="171"/>
                    <a:pt x="296" y="5"/>
                  </a:cubicBezTo>
                  <a:cubicBezTo>
                    <a:pt x="284" y="2"/>
                    <a:pt x="271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7458137" y="1473697"/>
              <a:ext cx="46970" cy="117352"/>
            </a:xfrm>
            <a:custGeom>
              <a:avLst/>
              <a:gdLst/>
              <a:ahLst/>
              <a:cxnLst/>
              <a:rect l="l" t="t" r="r" b="b"/>
              <a:pathLst>
                <a:path w="1302" h="3253" extrusionOk="0">
                  <a:moveTo>
                    <a:pt x="681" y="0"/>
                  </a:moveTo>
                  <a:cubicBezTo>
                    <a:pt x="576" y="0"/>
                    <a:pt x="468" y="50"/>
                    <a:pt x="401" y="150"/>
                  </a:cubicBezTo>
                  <a:cubicBezTo>
                    <a:pt x="68" y="684"/>
                    <a:pt x="168" y="1351"/>
                    <a:pt x="134" y="1952"/>
                  </a:cubicBezTo>
                  <a:cubicBezTo>
                    <a:pt x="101" y="2319"/>
                    <a:pt x="1" y="2919"/>
                    <a:pt x="234" y="3253"/>
                  </a:cubicBezTo>
                  <a:lnTo>
                    <a:pt x="301" y="3253"/>
                  </a:lnTo>
                  <a:cubicBezTo>
                    <a:pt x="701" y="3119"/>
                    <a:pt x="868" y="2419"/>
                    <a:pt x="968" y="2052"/>
                  </a:cubicBezTo>
                  <a:cubicBezTo>
                    <a:pt x="1102" y="1451"/>
                    <a:pt x="1302" y="717"/>
                    <a:pt x="935" y="150"/>
                  </a:cubicBezTo>
                  <a:cubicBezTo>
                    <a:pt x="885" y="50"/>
                    <a:pt x="785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5"/>
            <p:cNvSpPr/>
            <p:nvPr/>
          </p:nvSpPr>
          <p:spPr>
            <a:xfrm>
              <a:off x="7583318" y="1457320"/>
              <a:ext cx="61400" cy="41919"/>
            </a:xfrm>
            <a:custGeom>
              <a:avLst/>
              <a:gdLst/>
              <a:ahLst/>
              <a:cxnLst/>
              <a:rect l="l" t="t" r="r" b="b"/>
              <a:pathLst>
                <a:path w="1702" h="1162" extrusionOk="0">
                  <a:moveTo>
                    <a:pt x="308" y="0"/>
                  </a:moveTo>
                  <a:cubicBezTo>
                    <a:pt x="272" y="0"/>
                    <a:pt x="236" y="2"/>
                    <a:pt x="200" y="4"/>
                  </a:cubicBezTo>
                  <a:cubicBezTo>
                    <a:pt x="67" y="4"/>
                    <a:pt x="0" y="137"/>
                    <a:pt x="100" y="237"/>
                  </a:cubicBezTo>
                  <a:cubicBezTo>
                    <a:pt x="234" y="371"/>
                    <a:pt x="367" y="504"/>
                    <a:pt x="500" y="638"/>
                  </a:cubicBezTo>
                  <a:cubicBezTo>
                    <a:pt x="667" y="838"/>
                    <a:pt x="834" y="1005"/>
                    <a:pt x="1034" y="1105"/>
                  </a:cubicBezTo>
                  <a:cubicBezTo>
                    <a:pt x="1100" y="1144"/>
                    <a:pt x="1167" y="1162"/>
                    <a:pt x="1231" y="1162"/>
                  </a:cubicBezTo>
                  <a:cubicBezTo>
                    <a:pt x="1492" y="1162"/>
                    <a:pt x="1702" y="872"/>
                    <a:pt x="1568" y="604"/>
                  </a:cubicBezTo>
                  <a:cubicBezTo>
                    <a:pt x="1258" y="202"/>
                    <a:pt x="77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7497856" y="1266376"/>
              <a:ext cx="92713" cy="48341"/>
            </a:xfrm>
            <a:custGeom>
              <a:avLst/>
              <a:gdLst/>
              <a:ahLst/>
              <a:cxnLst/>
              <a:rect l="l" t="t" r="r" b="b"/>
              <a:pathLst>
                <a:path w="2570" h="1340" extrusionOk="0">
                  <a:moveTo>
                    <a:pt x="543" y="0"/>
                  </a:moveTo>
                  <a:cubicBezTo>
                    <a:pt x="418" y="0"/>
                    <a:pt x="293" y="9"/>
                    <a:pt x="168" y="27"/>
                  </a:cubicBezTo>
                  <a:cubicBezTo>
                    <a:pt x="67" y="60"/>
                    <a:pt x="1" y="193"/>
                    <a:pt x="67" y="293"/>
                  </a:cubicBezTo>
                  <a:cubicBezTo>
                    <a:pt x="234" y="660"/>
                    <a:pt x="735" y="794"/>
                    <a:pt x="1068" y="961"/>
                  </a:cubicBezTo>
                  <a:cubicBezTo>
                    <a:pt x="1365" y="1095"/>
                    <a:pt x="1727" y="1340"/>
                    <a:pt x="2085" y="1340"/>
                  </a:cubicBezTo>
                  <a:cubicBezTo>
                    <a:pt x="2169" y="1340"/>
                    <a:pt x="2253" y="1326"/>
                    <a:pt x="2336" y="1294"/>
                  </a:cubicBezTo>
                  <a:cubicBezTo>
                    <a:pt x="2503" y="1261"/>
                    <a:pt x="2569" y="1127"/>
                    <a:pt x="2569" y="961"/>
                  </a:cubicBezTo>
                  <a:cubicBezTo>
                    <a:pt x="2503" y="393"/>
                    <a:pt x="2036" y="293"/>
                    <a:pt x="1569" y="160"/>
                  </a:cubicBezTo>
                  <a:cubicBezTo>
                    <a:pt x="1227" y="62"/>
                    <a:pt x="885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7701536" y="1118000"/>
              <a:ext cx="104257" cy="106133"/>
            </a:xfrm>
            <a:custGeom>
              <a:avLst/>
              <a:gdLst/>
              <a:ahLst/>
              <a:cxnLst/>
              <a:rect l="l" t="t" r="r" b="b"/>
              <a:pathLst>
                <a:path w="2890" h="2942" extrusionOk="0">
                  <a:moveTo>
                    <a:pt x="2535" y="1"/>
                  </a:moveTo>
                  <a:cubicBezTo>
                    <a:pt x="2522" y="1"/>
                    <a:pt x="2508" y="2"/>
                    <a:pt x="2494" y="3"/>
                  </a:cubicBezTo>
                  <a:cubicBezTo>
                    <a:pt x="1860" y="70"/>
                    <a:pt x="1527" y="537"/>
                    <a:pt x="1160" y="1004"/>
                  </a:cubicBezTo>
                  <a:cubicBezTo>
                    <a:pt x="826" y="1504"/>
                    <a:pt x="426" y="2005"/>
                    <a:pt x="126" y="2505"/>
                  </a:cubicBezTo>
                  <a:cubicBezTo>
                    <a:pt x="1" y="2723"/>
                    <a:pt x="168" y="2942"/>
                    <a:pt x="381" y="2942"/>
                  </a:cubicBezTo>
                  <a:cubicBezTo>
                    <a:pt x="396" y="2942"/>
                    <a:pt x="411" y="2941"/>
                    <a:pt x="426" y="2939"/>
                  </a:cubicBezTo>
                  <a:cubicBezTo>
                    <a:pt x="926" y="2705"/>
                    <a:pt x="1360" y="2338"/>
                    <a:pt x="1660" y="1905"/>
                  </a:cubicBezTo>
                  <a:cubicBezTo>
                    <a:pt x="2060" y="1471"/>
                    <a:pt x="2561" y="1071"/>
                    <a:pt x="2794" y="504"/>
                  </a:cubicBezTo>
                  <a:cubicBezTo>
                    <a:pt x="2889" y="313"/>
                    <a:pt x="2803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7943384" y="963095"/>
              <a:ext cx="106746" cy="120274"/>
            </a:xfrm>
            <a:custGeom>
              <a:avLst/>
              <a:gdLst/>
              <a:ahLst/>
              <a:cxnLst/>
              <a:rect l="l" t="t" r="r" b="b"/>
              <a:pathLst>
                <a:path w="2959" h="3334" extrusionOk="0">
                  <a:moveTo>
                    <a:pt x="2348" y="1"/>
                  </a:moveTo>
                  <a:cubicBezTo>
                    <a:pt x="2237" y="1"/>
                    <a:pt x="2123" y="48"/>
                    <a:pt x="2028" y="161"/>
                  </a:cubicBezTo>
                  <a:cubicBezTo>
                    <a:pt x="1294" y="995"/>
                    <a:pt x="660" y="1929"/>
                    <a:pt x="126" y="2930"/>
                  </a:cubicBezTo>
                  <a:cubicBezTo>
                    <a:pt x="0" y="3131"/>
                    <a:pt x="160" y="3333"/>
                    <a:pt x="346" y="3333"/>
                  </a:cubicBezTo>
                  <a:cubicBezTo>
                    <a:pt x="407" y="3333"/>
                    <a:pt x="470" y="3312"/>
                    <a:pt x="527" y="3263"/>
                  </a:cubicBezTo>
                  <a:cubicBezTo>
                    <a:pt x="1427" y="2563"/>
                    <a:pt x="2161" y="1695"/>
                    <a:pt x="2762" y="728"/>
                  </a:cubicBezTo>
                  <a:cubicBezTo>
                    <a:pt x="2959" y="383"/>
                    <a:pt x="2664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7826393" y="952562"/>
              <a:ext cx="71032" cy="72980"/>
            </a:xfrm>
            <a:custGeom>
              <a:avLst/>
              <a:gdLst/>
              <a:ahLst/>
              <a:cxnLst/>
              <a:rect l="l" t="t" r="r" b="b"/>
              <a:pathLst>
                <a:path w="1969" h="2023" extrusionOk="0">
                  <a:moveTo>
                    <a:pt x="319" y="0"/>
                  </a:moveTo>
                  <a:cubicBezTo>
                    <a:pt x="298" y="0"/>
                    <a:pt x="280" y="6"/>
                    <a:pt x="267" y="19"/>
                  </a:cubicBezTo>
                  <a:cubicBezTo>
                    <a:pt x="0" y="253"/>
                    <a:pt x="300" y="853"/>
                    <a:pt x="434" y="1087"/>
                  </a:cubicBezTo>
                  <a:cubicBezTo>
                    <a:pt x="661" y="1476"/>
                    <a:pt x="919" y="2022"/>
                    <a:pt x="1423" y="2022"/>
                  </a:cubicBezTo>
                  <a:cubicBezTo>
                    <a:pt x="1438" y="2022"/>
                    <a:pt x="1453" y="2022"/>
                    <a:pt x="1468" y="2021"/>
                  </a:cubicBezTo>
                  <a:cubicBezTo>
                    <a:pt x="1601" y="1987"/>
                    <a:pt x="1701" y="1921"/>
                    <a:pt x="1735" y="1787"/>
                  </a:cubicBezTo>
                  <a:cubicBezTo>
                    <a:pt x="1968" y="1254"/>
                    <a:pt x="1401" y="887"/>
                    <a:pt x="1068" y="586"/>
                  </a:cubicBezTo>
                  <a:cubicBezTo>
                    <a:pt x="978" y="496"/>
                    <a:pt x="50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8159727" y="1126983"/>
              <a:ext cx="122186" cy="85426"/>
            </a:xfrm>
            <a:custGeom>
              <a:avLst/>
              <a:gdLst/>
              <a:ahLst/>
              <a:cxnLst/>
              <a:rect l="l" t="t" r="r" b="b"/>
              <a:pathLst>
                <a:path w="3387" h="2368" extrusionOk="0">
                  <a:moveTo>
                    <a:pt x="2605" y="0"/>
                  </a:moveTo>
                  <a:cubicBezTo>
                    <a:pt x="2531" y="0"/>
                    <a:pt x="2452" y="17"/>
                    <a:pt x="2369" y="54"/>
                  </a:cubicBezTo>
                  <a:cubicBezTo>
                    <a:pt x="1902" y="255"/>
                    <a:pt x="1501" y="555"/>
                    <a:pt x="1168" y="922"/>
                  </a:cubicBezTo>
                  <a:cubicBezTo>
                    <a:pt x="801" y="1255"/>
                    <a:pt x="434" y="1589"/>
                    <a:pt x="100" y="1956"/>
                  </a:cubicBezTo>
                  <a:cubicBezTo>
                    <a:pt x="0" y="2089"/>
                    <a:pt x="34" y="2289"/>
                    <a:pt x="200" y="2323"/>
                  </a:cubicBezTo>
                  <a:cubicBezTo>
                    <a:pt x="296" y="2354"/>
                    <a:pt x="391" y="2367"/>
                    <a:pt x="485" y="2367"/>
                  </a:cubicBezTo>
                  <a:cubicBezTo>
                    <a:pt x="1311" y="2367"/>
                    <a:pt x="2084" y="1298"/>
                    <a:pt x="2802" y="1089"/>
                  </a:cubicBezTo>
                  <a:cubicBezTo>
                    <a:pt x="3386" y="826"/>
                    <a:pt x="3127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8050203" y="1095093"/>
              <a:ext cx="38564" cy="86941"/>
            </a:xfrm>
            <a:custGeom>
              <a:avLst/>
              <a:gdLst/>
              <a:ahLst/>
              <a:cxnLst/>
              <a:rect l="l" t="t" r="r" b="b"/>
              <a:pathLst>
                <a:path w="1069" h="2410" extrusionOk="0">
                  <a:moveTo>
                    <a:pt x="643" y="1"/>
                  </a:moveTo>
                  <a:cubicBezTo>
                    <a:pt x="510" y="1"/>
                    <a:pt x="378" y="63"/>
                    <a:pt x="301" y="205"/>
                  </a:cubicBezTo>
                  <a:cubicBezTo>
                    <a:pt x="134" y="538"/>
                    <a:pt x="67" y="905"/>
                    <a:pt x="67" y="1272"/>
                  </a:cubicBezTo>
                  <a:cubicBezTo>
                    <a:pt x="1" y="1606"/>
                    <a:pt x="34" y="1973"/>
                    <a:pt x="134" y="2339"/>
                  </a:cubicBezTo>
                  <a:cubicBezTo>
                    <a:pt x="175" y="2381"/>
                    <a:pt x="242" y="2409"/>
                    <a:pt x="303" y="2409"/>
                  </a:cubicBezTo>
                  <a:cubicBezTo>
                    <a:pt x="340" y="2409"/>
                    <a:pt x="375" y="2398"/>
                    <a:pt x="401" y="2373"/>
                  </a:cubicBezTo>
                  <a:cubicBezTo>
                    <a:pt x="601" y="2106"/>
                    <a:pt x="735" y="1806"/>
                    <a:pt x="801" y="1506"/>
                  </a:cubicBezTo>
                  <a:cubicBezTo>
                    <a:pt x="935" y="1139"/>
                    <a:pt x="1035" y="772"/>
                    <a:pt x="1068" y="405"/>
                  </a:cubicBezTo>
                  <a:cubicBezTo>
                    <a:pt x="1068" y="159"/>
                    <a:pt x="85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8197029" y="1431923"/>
              <a:ext cx="100505" cy="80231"/>
            </a:xfrm>
            <a:custGeom>
              <a:avLst/>
              <a:gdLst/>
              <a:ahLst/>
              <a:cxnLst/>
              <a:rect l="l" t="t" r="r" b="b"/>
              <a:pathLst>
                <a:path w="2786" h="2224" extrusionOk="0">
                  <a:moveTo>
                    <a:pt x="150" y="1"/>
                  </a:moveTo>
                  <a:cubicBezTo>
                    <a:pt x="50" y="1"/>
                    <a:pt x="0" y="88"/>
                    <a:pt x="0" y="174"/>
                  </a:cubicBezTo>
                  <a:cubicBezTo>
                    <a:pt x="100" y="641"/>
                    <a:pt x="567" y="975"/>
                    <a:pt x="901" y="1242"/>
                  </a:cubicBezTo>
                  <a:cubicBezTo>
                    <a:pt x="1268" y="1642"/>
                    <a:pt x="1701" y="1942"/>
                    <a:pt x="2135" y="2209"/>
                  </a:cubicBezTo>
                  <a:cubicBezTo>
                    <a:pt x="2175" y="2219"/>
                    <a:pt x="2214" y="2224"/>
                    <a:pt x="2251" y="2224"/>
                  </a:cubicBezTo>
                  <a:cubicBezTo>
                    <a:pt x="2585" y="2224"/>
                    <a:pt x="2786" y="1849"/>
                    <a:pt x="2635" y="1609"/>
                  </a:cubicBezTo>
                  <a:cubicBezTo>
                    <a:pt x="2402" y="1175"/>
                    <a:pt x="1902" y="941"/>
                    <a:pt x="1501" y="708"/>
                  </a:cubicBezTo>
                  <a:cubicBezTo>
                    <a:pt x="1101" y="408"/>
                    <a:pt x="667" y="174"/>
                    <a:pt x="200" y="7"/>
                  </a:cubicBezTo>
                  <a:cubicBezTo>
                    <a:pt x="183" y="3"/>
                    <a:pt x="16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8293746" y="1271174"/>
              <a:ext cx="95851" cy="96068"/>
            </a:xfrm>
            <a:custGeom>
              <a:avLst/>
              <a:gdLst/>
              <a:ahLst/>
              <a:cxnLst/>
              <a:rect l="l" t="t" r="r" b="b"/>
              <a:pathLst>
                <a:path w="2657" h="2663" extrusionOk="0">
                  <a:moveTo>
                    <a:pt x="230" y="0"/>
                  </a:moveTo>
                  <a:cubicBezTo>
                    <a:pt x="101" y="0"/>
                    <a:pt x="0" y="158"/>
                    <a:pt x="55" y="294"/>
                  </a:cubicBezTo>
                  <a:cubicBezTo>
                    <a:pt x="321" y="761"/>
                    <a:pt x="588" y="1228"/>
                    <a:pt x="922" y="1628"/>
                  </a:cubicBezTo>
                  <a:cubicBezTo>
                    <a:pt x="1255" y="2062"/>
                    <a:pt x="1622" y="2629"/>
                    <a:pt x="2189" y="2662"/>
                  </a:cubicBezTo>
                  <a:cubicBezTo>
                    <a:pt x="2456" y="2662"/>
                    <a:pt x="2656" y="2395"/>
                    <a:pt x="2590" y="2128"/>
                  </a:cubicBezTo>
                  <a:cubicBezTo>
                    <a:pt x="2523" y="1628"/>
                    <a:pt x="1889" y="1295"/>
                    <a:pt x="1522" y="994"/>
                  </a:cubicBezTo>
                  <a:cubicBezTo>
                    <a:pt x="1155" y="627"/>
                    <a:pt x="755" y="327"/>
                    <a:pt x="321" y="27"/>
                  </a:cubicBezTo>
                  <a:cubicBezTo>
                    <a:pt x="290" y="8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8369107" y="1135533"/>
              <a:ext cx="50577" cy="90151"/>
            </a:xfrm>
            <a:custGeom>
              <a:avLst/>
              <a:gdLst/>
              <a:ahLst/>
              <a:cxnLst/>
              <a:rect l="l" t="t" r="r" b="b"/>
              <a:pathLst>
                <a:path w="1402" h="2499" extrusionOk="0">
                  <a:moveTo>
                    <a:pt x="1124" y="0"/>
                  </a:moveTo>
                  <a:cubicBezTo>
                    <a:pt x="1095" y="0"/>
                    <a:pt x="1064" y="6"/>
                    <a:pt x="1034" y="18"/>
                  </a:cubicBezTo>
                  <a:cubicBezTo>
                    <a:pt x="200" y="151"/>
                    <a:pt x="0" y="1619"/>
                    <a:pt x="34" y="2286"/>
                  </a:cubicBezTo>
                  <a:cubicBezTo>
                    <a:pt x="57" y="2424"/>
                    <a:pt x="159" y="2499"/>
                    <a:pt x="264" y="2499"/>
                  </a:cubicBezTo>
                  <a:cubicBezTo>
                    <a:pt x="312" y="2499"/>
                    <a:pt x="359" y="2484"/>
                    <a:pt x="401" y="2453"/>
                  </a:cubicBezTo>
                  <a:cubicBezTo>
                    <a:pt x="667" y="2152"/>
                    <a:pt x="868" y="1819"/>
                    <a:pt x="1001" y="1419"/>
                  </a:cubicBezTo>
                  <a:cubicBezTo>
                    <a:pt x="1134" y="1052"/>
                    <a:pt x="1401" y="685"/>
                    <a:pt x="1368" y="251"/>
                  </a:cubicBezTo>
                  <a:cubicBezTo>
                    <a:pt x="1368" y="114"/>
                    <a:pt x="1256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8085124" y="1603747"/>
              <a:ext cx="109524" cy="65945"/>
            </a:xfrm>
            <a:custGeom>
              <a:avLst/>
              <a:gdLst/>
              <a:ahLst/>
              <a:cxnLst/>
              <a:rect l="l" t="t" r="r" b="b"/>
              <a:pathLst>
                <a:path w="3036" h="1828" extrusionOk="0">
                  <a:moveTo>
                    <a:pt x="547" y="0"/>
                  </a:moveTo>
                  <a:cubicBezTo>
                    <a:pt x="425" y="0"/>
                    <a:pt x="307" y="24"/>
                    <a:pt x="200" y="81"/>
                  </a:cubicBezTo>
                  <a:cubicBezTo>
                    <a:pt x="67" y="181"/>
                    <a:pt x="0" y="348"/>
                    <a:pt x="100" y="482"/>
                  </a:cubicBezTo>
                  <a:cubicBezTo>
                    <a:pt x="334" y="848"/>
                    <a:pt x="901" y="1082"/>
                    <a:pt x="1234" y="1315"/>
                  </a:cubicBezTo>
                  <a:cubicBezTo>
                    <a:pt x="1514" y="1494"/>
                    <a:pt x="2008" y="1827"/>
                    <a:pt x="2433" y="1827"/>
                  </a:cubicBezTo>
                  <a:cubicBezTo>
                    <a:pt x="2566" y="1827"/>
                    <a:pt x="2691" y="1795"/>
                    <a:pt x="2802" y="1716"/>
                  </a:cubicBezTo>
                  <a:cubicBezTo>
                    <a:pt x="2969" y="1616"/>
                    <a:pt x="3036" y="1449"/>
                    <a:pt x="3002" y="1249"/>
                  </a:cubicBezTo>
                  <a:cubicBezTo>
                    <a:pt x="2902" y="748"/>
                    <a:pt x="2102" y="482"/>
                    <a:pt x="1668" y="315"/>
                  </a:cubicBezTo>
                  <a:cubicBezTo>
                    <a:pt x="1341" y="214"/>
                    <a:pt x="921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7846847" y="1699309"/>
              <a:ext cx="120382" cy="91775"/>
            </a:xfrm>
            <a:custGeom>
              <a:avLst/>
              <a:gdLst/>
              <a:ahLst/>
              <a:cxnLst/>
              <a:rect l="l" t="t" r="r" b="b"/>
              <a:pathLst>
                <a:path w="3337" h="2544" extrusionOk="0">
                  <a:moveTo>
                    <a:pt x="100" y="1"/>
                  </a:moveTo>
                  <a:cubicBezTo>
                    <a:pt x="34" y="1"/>
                    <a:pt x="0" y="67"/>
                    <a:pt x="0" y="134"/>
                  </a:cubicBezTo>
                  <a:cubicBezTo>
                    <a:pt x="134" y="735"/>
                    <a:pt x="801" y="1202"/>
                    <a:pt x="1268" y="1569"/>
                  </a:cubicBezTo>
                  <a:cubicBezTo>
                    <a:pt x="1679" y="1862"/>
                    <a:pt x="2271" y="2543"/>
                    <a:pt x="2839" y="2543"/>
                  </a:cubicBezTo>
                  <a:cubicBezTo>
                    <a:pt x="2916" y="2543"/>
                    <a:pt x="2993" y="2531"/>
                    <a:pt x="3069" y="2503"/>
                  </a:cubicBezTo>
                  <a:cubicBezTo>
                    <a:pt x="3203" y="2469"/>
                    <a:pt x="3303" y="2302"/>
                    <a:pt x="3336" y="2136"/>
                  </a:cubicBezTo>
                  <a:cubicBezTo>
                    <a:pt x="3303" y="1502"/>
                    <a:pt x="2469" y="1202"/>
                    <a:pt x="2002" y="901"/>
                  </a:cubicBezTo>
                  <a:cubicBezTo>
                    <a:pt x="1468" y="568"/>
                    <a:pt x="768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7984185" y="1645918"/>
              <a:ext cx="50649" cy="58297"/>
            </a:xfrm>
            <a:custGeom>
              <a:avLst/>
              <a:gdLst/>
              <a:ahLst/>
              <a:cxnLst/>
              <a:rect l="l" t="t" r="r" b="b"/>
              <a:pathLst>
                <a:path w="1404" h="1616" extrusionOk="0">
                  <a:moveTo>
                    <a:pt x="807" y="0"/>
                  </a:moveTo>
                  <a:cubicBezTo>
                    <a:pt x="700" y="0"/>
                    <a:pt x="590" y="44"/>
                    <a:pt x="496" y="146"/>
                  </a:cubicBezTo>
                  <a:cubicBezTo>
                    <a:pt x="296" y="413"/>
                    <a:pt x="163" y="714"/>
                    <a:pt x="96" y="1047"/>
                  </a:cubicBezTo>
                  <a:cubicBezTo>
                    <a:pt x="64" y="1144"/>
                    <a:pt x="0" y="1616"/>
                    <a:pt x="208" y="1616"/>
                  </a:cubicBezTo>
                  <a:cubicBezTo>
                    <a:pt x="215" y="1616"/>
                    <a:pt x="222" y="1615"/>
                    <a:pt x="230" y="1614"/>
                  </a:cubicBezTo>
                  <a:cubicBezTo>
                    <a:pt x="463" y="1614"/>
                    <a:pt x="563" y="1414"/>
                    <a:pt x="697" y="1281"/>
                  </a:cubicBezTo>
                  <a:cubicBezTo>
                    <a:pt x="897" y="1114"/>
                    <a:pt x="1063" y="914"/>
                    <a:pt x="1230" y="714"/>
                  </a:cubicBezTo>
                  <a:cubicBezTo>
                    <a:pt x="1404" y="366"/>
                    <a:pt x="1116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7668744" y="1741300"/>
              <a:ext cx="89719" cy="77922"/>
            </a:xfrm>
            <a:custGeom>
              <a:avLst/>
              <a:gdLst/>
              <a:ahLst/>
              <a:cxnLst/>
              <a:rect l="l" t="t" r="r" b="b"/>
              <a:pathLst>
                <a:path w="2487" h="2160" extrusionOk="0">
                  <a:moveTo>
                    <a:pt x="1757" y="0"/>
                  </a:moveTo>
                  <a:cubicBezTo>
                    <a:pt x="1664" y="0"/>
                    <a:pt x="1566" y="22"/>
                    <a:pt x="1468" y="71"/>
                  </a:cubicBezTo>
                  <a:cubicBezTo>
                    <a:pt x="1168" y="304"/>
                    <a:pt x="934" y="571"/>
                    <a:pt x="734" y="905"/>
                  </a:cubicBezTo>
                  <a:cubicBezTo>
                    <a:pt x="568" y="1138"/>
                    <a:pt x="367" y="1405"/>
                    <a:pt x="167" y="1605"/>
                  </a:cubicBezTo>
                  <a:cubicBezTo>
                    <a:pt x="0" y="1772"/>
                    <a:pt x="67" y="2072"/>
                    <a:pt x="301" y="2139"/>
                  </a:cubicBezTo>
                  <a:cubicBezTo>
                    <a:pt x="374" y="2152"/>
                    <a:pt x="447" y="2159"/>
                    <a:pt x="520" y="2159"/>
                  </a:cubicBezTo>
                  <a:cubicBezTo>
                    <a:pt x="810" y="2159"/>
                    <a:pt x="1088" y="2052"/>
                    <a:pt x="1301" y="1839"/>
                  </a:cubicBezTo>
                  <a:cubicBezTo>
                    <a:pt x="1702" y="1605"/>
                    <a:pt x="2035" y="1272"/>
                    <a:pt x="2269" y="872"/>
                  </a:cubicBezTo>
                  <a:cubicBezTo>
                    <a:pt x="2487" y="436"/>
                    <a:pt x="2171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7745765" y="1866371"/>
              <a:ext cx="46970" cy="69228"/>
            </a:xfrm>
            <a:custGeom>
              <a:avLst/>
              <a:gdLst/>
              <a:ahLst/>
              <a:cxnLst/>
              <a:rect l="l" t="t" r="r" b="b"/>
              <a:pathLst>
                <a:path w="1302" h="1919" extrusionOk="0">
                  <a:moveTo>
                    <a:pt x="484" y="0"/>
                  </a:moveTo>
                  <a:cubicBezTo>
                    <a:pt x="457" y="0"/>
                    <a:pt x="429" y="2"/>
                    <a:pt x="401" y="6"/>
                  </a:cubicBezTo>
                  <a:cubicBezTo>
                    <a:pt x="0" y="73"/>
                    <a:pt x="34" y="674"/>
                    <a:pt x="67" y="940"/>
                  </a:cubicBezTo>
                  <a:cubicBezTo>
                    <a:pt x="134" y="1107"/>
                    <a:pt x="200" y="1307"/>
                    <a:pt x="301" y="1474"/>
                  </a:cubicBezTo>
                  <a:cubicBezTo>
                    <a:pt x="367" y="1641"/>
                    <a:pt x="467" y="1774"/>
                    <a:pt x="601" y="1874"/>
                  </a:cubicBezTo>
                  <a:cubicBezTo>
                    <a:pt x="656" y="1902"/>
                    <a:pt x="717" y="1918"/>
                    <a:pt x="779" y="1918"/>
                  </a:cubicBezTo>
                  <a:cubicBezTo>
                    <a:pt x="867" y="1918"/>
                    <a:pt x="956" y="1886"/>
                    <a:pt x="1034" y="1808"/>
                  </a:cubicBezTo>
                  <a:cubicBezTo>
                    <a:pt x="1301" y="1608"/>
                    <a:pt x="1235" y="1141"/>
                    <a:pt x="1201" y="840"/>
                  </a:cubicBezTo>
                  <a:cubicBezTo>
                    <a:pt x="1170" y="465"/>
                    <a:pt x="903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7572460" y="1102452"/>
              <a:ext cx="67280" cy="58261"/>
            </a:xfrm>
            <a:custGeom>
              <a:avLst/>
              <a:gdLst/>
              <a:ahLst/>
              <a:cxnLst/>
              <a:rect l="l" t="t" r="r" b="b"/>
              <a:pathLst>
                <a:path w="1865" h="1615" extrusionOk="0">
                  <a:moveTo>
                    <a:pt x="101" y="1"/>
                  </a:moveTo>
                  <a:cubicBezTo>
                    <a:pt x="68" y="1"/>
                    <a:pt x="1" y="67"/>
                    <a:pt x="34" y="101"/>
                  </a:cubicBezTo>
                  <a:cubicBezTo>
                    <a:pt x="234" y="368"/>
                    <a:pt x="401" y="634"/>
                    <a:pt x="568" y="935"/>
                  </a:cubicBezTo>
                  <a:cubicBezTo>
                    <a:pt x="801" y="1268"/>
                    <a:pt x="1135" y="1502"/>
                    <a:pt x="1502" y="1602"/>
                  </a:cubicBezTo>
                  <a:cubicBezTo>
                    <a:pt x="1533" y="1611"/>
                    <a:pt x="1563" y="1615"/>
                    <a:pt x="1590" y="1615"/>
                  </a:cubicBezTo>
                  <a:cubicBezTo>
                    <a:pt x="1768" y="1615"/>
                    <a:pt x="1864" y="1442"/>
                    <a:pt x="1836" y="1268"/>
                  </a:cubicBezTo>
                  <a:cubicBezTo>
                    <a:pt x="1769" y="868"/>
                    <a:pt x="1535" y="534"/>
                    <a:pt x="1168" y="334"/>
                  </a:cubicBezTo>
                  <a:cubicBezTo>
                    <a:pt x="835" y="167"/>
                    <a:pt x="468" y="67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7322170" y="1358619"/>
              <a:ext cx="78066" cy="49783"/>
            </a:xfrm>
            <a:custGeom>
              <a:avLst/>
              <a:gdLst/>
              <a:ahLst/>
              <a:cxnLst/>
              <a:rect l="l" t="t" r="r" b="b"/>
              <a:pathLst>
                <a:path w="2164" h="1380" extrusionOk="0">
                  <a:moveTo>
                    <a:pt x="1911" y="0"/>
                  </a:moveTo>
                  <a:cubicBezTo>
                    <a:pt x="1897" y="0"/>
                    <a:pt x="1883" y="2"/>
                    <a:pt x="1869" y="5"/>
                  </a:cubicBezTo>
                  <a:cubicBezTo>
                    <a:pt x="1101" y="138"/>
                    <a:pt x="734" y="872"/>
                    <a:pt x="67" y="1239"/>
                  </a:cubicBezTo>
                  <a:cubicBezTo>
                    <a:pt x="1" y="1272"/>
                    <a:pt x="34" y="1372"/>
                    <a:pt x="134" y="1372"/>
                  </a:cubicBezTo>
                  <a:cubicBezTo>
                    <a:pt x="188" y="1377"/>
                    <a:pt x="242" y="1379"/>
                    <a:pt x="296" y="1379"/>
                  </a:cubicBezTo>
                  <a:cubicBezTo>
                    <a:pt x="1037" y="1379"/>
                    <a:pt x="1729" y="958"/>
                    <a:pt x="2102" y="305"/>
                  </a:cubicBezTo>
                  <a:cubicBezTo>
                    <a:pt x="2163" y="153"/>
                    <a:pt x="2057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8039380" y="1863666"/>
              <a:ext cx="56602" cy="67208"/>
            </a:xfrm>
            <a:custGeom>
              <a:avLst/>
              <a:gdLst/>
              <a:ahLst/>
              <a:cxnLst/>
              <a:rect l="l" t="t" r="r" b="b"/>
              <a:pathLst>
                <a:path w="1569" h="1863" extrusionOk="0">
                  <a:moveTo>
                    <a:pt x="586" y="0"/>
                  </a:moveTo>
                  <a:cubicBezTo>
                    <a:pt x="547" y="0"/>
                    <a:pt x="507" y="5"/>
                    <a:pt x="467" y="15"/>
                  </a:cubicBezTo>
                  <a:cubicBezTo>
                    <a:pt x="134" y="115"/>
                    <a:pt x="0" y="482"/>
                    <a:pt x="167" y="749"/>
                  </a:cubicBezTo>
                  <a:cubicBezTo>
                    <a:pt x="334" y="1149"/>
                    <a:pt x="568" y="1783"/>
                    <a:pt x="1035" y="1849"/>
                  </a:cubicBezTo>
                  <a:cubicBezTo>
                    <a:pt x="1074" y="1858"/>
                    <a:pt x="1112" y="1862"/>
                    <a:pt x="1149" y="1862"/>
                  </a:cubicBezTo>
                  <a:cubicBezTo>
                    <a:pt x="1392" y="1862"/>
                    <a:pt x="1568" y="1681"/>
                    <a:pt x="1568" y="1449"/>
                  </a:cubicBezTo>
                  <a:cubicBezTo>
                    <a:pt x="1535" y="1216"/>
                    <a:pt x="1435" y="1015"/>
                    <a:pt x="1301" y="849"/>
                  </a:cubicBezTo>
                  <a:cubicBezTo>
                    <a:pt x="1201" y="715"/>
                    <a:pt x="1135" y="548"/>
                    <a:pt x="1068" y="382"/>
                  </a:cubicBezTo>
                  <a:cubicBezTo>
                    <a:pt x="1011" y="155"/>
                    <a:pt x="810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62" name="Google Shape;2362;p55"/>
          <p:cNvCxnSpPr/>
          <p:nvPr/>
        </p:nvCxnSpPr>
        <p:spPr>
          <a:xfrm>
            <a:off x="4572000" y="1560788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363" name="Google Shape;2363;p55"/>
          <p:cNvGrpSpPr/>
          <p:nvPr/>
        </p:nvGrpSpPr>
        <p:grpSpPr>
          <a:xfrm rot="852999">
            <a:off x="-759462" y="4006978"/>
            <a:ext cx="1653843" cy="539965"/>
            <a:chOff x="2564525" y="5223525"/>
            <a:chExt cx="2556110" cy="834547"/>
          </a:xfrm>
        </p:grpSpPr>
        <p:sp>
          <p:nvSpPr>
            <p:cNvPr id="2364" name="Google Shape;2364;p5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55"/>
          <p:cNvGrpSpPr/>
          <p:nvPr/>
        </p:nvGrpSpPr>
        <p:grpSpPr>
          <a:xfrm rot="-753422">
            <a:off x="8334649" y="3032511"/>
            <a:ext cx="1719312" cy="916180"/>
            <a:chOff x="7463504" y="3075665"/>
            <a:chExt cx="2603050" cy="1387103"/>
          </a:xfrm>
        </p:grpSpPr>
        <p:sp>
          <p:nvSpPr>
            <p:cNvPr id="2375" name="Google Shape;2375;p5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>
            <a:spLocks noGrp="1"/>
          </p:cNvSpPr>
          <p:nvPr>
            <p:ph type="subTitle" idx="2"/>
          </p:nvPr>
        </p:nvSpPr>
        <p:spPr>
          <a:xfrm flipH="1">
            <a:off x="868413" y="2001283"/>
            <a:ext cx="3309975" cy="2092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 err="1"/>
              <a:t>Permasalahan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sehari-hari</a:t>
            </a:r>
            <a:r>
              <a:rPr lang="en-US" sz="1200" dirty="0"/>
              <a:t> yang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menyatakan</a:t>
            </a:r>
            <a:r>
              <a:rPr lang="en-US" sz="1200" dirty="0"/>
              <a:t> </a:t>
            </a:r>
            <a:r>
              <a:rPr lang="en-US" sz="1200" dirty="0" err="1"/>
              <a:t>permasalahan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model </a:t>
            </a:r>
            <a:r>
              <a:rPr lang="en-US" sz="1200" dirty="0" err="1"/>
              <a:t>matematika</a:t>
            </a:r>
            <a:r>
              <a:rPr lang="en-US" sz="1200" dirty="0"/>
              <a:t>. </a:t>
            </a:r>
            <a:r>
              <a:rPr lang="en-US" sz="1200" dirty="0" err="1"/>
              <a:t>Selanjutnya</a:t>
            </a:r>
            <a:r>
              <a:rPr lang="en-US" sz="1200" dirty="0"/>
              <a:t> model </a:t>
            </a:r>
            <a:r>
              <a:rPr lang="en-US" sz="1200" dirty="0" err="1"/>
              <a:t>matematika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konsep-konsep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2400" b="1" dirty="0"/>
              <a:t>Penerapan Persamaan Linear Satu Variabel</a:t>
            </a:r>
            <a:br>
              <a:rPr lang="fi-FI" sz="2400" b="1" dirty="0"/>
            </a:b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0" name="Google Shape;2270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34844" y="675249"/>
                <a:ext cx="3858600" cy="43623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0" lvl="0" indent="0">
                  <a:buSzPts val="1600"/>
                  <a:buNone/>
                </a:pPr>
                <a:r>
                  <a:rPr lang="en-US" sz="1200" b="1" dirty="0" smtClean="0"/>
                  <a:t>Contoh</a:t>
                </a:r>
                <a:r>
                  <a:rPr lang="en-US" sz="1200" b="1" dirty="0"/>
                  <a:t>: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Pak Ali </a:t>
                </a:r>
                <a:r>
                  <a:rPr lang="en-US" sz="1200" dirty="0" err="1"/>
                  <a:t>memiliki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sebuah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pekarangan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berbentuk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persegi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panjang</a:t>
                </a:r>
                <a:r>
                  <a:rPr lang="en-US" sz="1200" dirty="0"/>
                  <a:t>. </a:t>
                </a:r>
                <a:r>
                  <a:rPr lang="en-US" sz="1200" dirty="0" err="1"/>
                  <a:t>Lebar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pekarangan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tersebut</a:t>
                </a:r>
                <a:r>
                  <a:rPr lang="en-US" sz="1200" dirty="0"/>
                  <a:t> 6 m </a:t>
                </a:r>
                <a:r>
                  <a:rPr lang="en-US" sz="1200" dirty="0" err="1"/>
                  <a:t>lebih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pendek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daripada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panjangnya</a:t>
                </a:r>
                <a:r>
                  <a:rPr lang="en-US" sz="1200" dirty="0"/>
                  <a:t>. </a:t>
                </a:r>
                <a:r>
                  <a:rPr lang="en-US" sz="1200" dirty="0" err="1"/>
                  <a:t>Jika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keliling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pekarangan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tersebut</a:t>
                </a:r>
                <a:r>
                  <a:rPr lang="en-US" sz="1200" dirty="0"/>
                  <a:t> 48 m, </a:t>
                </a:r>
                <a:r>
                  <a:rPr lang="en-US" sz="1200" dirty="0" err="1"/>
                  <a:t>tentukan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luas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pekarangan</a:t>
                </a:r>
                <a:r>
                  <a:rPr lang="en-US" sz="1200" dirty="0"/>
                  <a:t> Pak Ali</a:t>
                </a:r>
                <a:r>
                  <a:rPr lang="en-US" sz="1200" dirty="0" smtClean="0"/>
                  <a:t>!</a:t>
                </a:r>
              </a:p>
              <a:p>
                <a:pPr marL="127000" lvl="0" indent="0">
                  <a:buSzPts val="1600"/>
                  <a:buNone/>
                </a:pPr>
                <a:r>
                  <a:rPr lang="en-US" sz="1200" b="1" dirty="0" err="1"/>
                  <a:t>Penyelesaian</a:t>
                </a:r>
                <a:r>
                  <a:rPr lang="en-US" sz="1200" b="1" dirty="0"/>
                  <a:t>: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 err="1"/>
                  <a:t>Misalkan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panjang</a:t>
                </a:r>
                <a:r>
                  <a:rPr lang="en-US" sz="1200" dirty="0"/>
                  <a:t> (p) = x, </a:t>
                </a:r>
                <a:r>
                  <a:rPr lang="en-US" sz="1200" dirty="0" err="1"/>
                  <a:t>lebar</a:t>
                </a:r>
                <a:r>
                  <a:rPr lang="en-US" sz="1200" dirty="0"/>
                  <a:t> (l) = x – 6, </a:t>
                </a:r>
                <a:r>
                  <a:rPr lang="en-US" sz="1200" dirty="0" err="1"/>
                  <a:t>maka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keliling</a:t>
                </a:r>
                <a:r>
                  <a:rPr lang="en-US" sz="1200" dirty="0"/>
                  <a:t> (K) </a:t>
                </a:r>
                <a:r>
                  <a:rPr lang="en-US" sz="1200" dirty="0" err="1"/>
                  <a:t>dapat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dinyatakan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dalam</a:t>
                </a:r>
                <a:r>
                  <a:rPr lang="en-US" sz="1200" dirty="0"/>
                  <a:t> model </a:t>
                </a:r>
                <a:r>
                  <a:rPr lang="en-US" sz="1200" dirty="0" err="1"/>
                  <a:t>matematika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sebagai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berikut</a:t>
                </a:r>
                <a:r>
                  <a:rPr lang="en-US" sz="1200" dirty="0" smtClean="0"/>
                  <a:t>.</a:t>
                </a:r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𝑙𝑢𝑎𝑠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𝑝𝑥𝑙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48=2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</m:oMath>
                </a14:m>
                <a:r>
                  <a:rPr lang="en-US" sz="12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=15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15−6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:48=2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</m:oMath>
                </a14:m>
                <a:r>
                  <a:rPr lang="en-US" sz="12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48=4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r>
                  <a:rPr lang="en-US" sz="12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=135 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48+12=4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−12+12</m:t>
                    </m:r>
                  </m:oMath>
                </a14:m>
                <a:r>
                  <a:rPr lang="en-US" sz="12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𝑗𝑎𝑑𝑖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𝑙𝑢𝑎𝑠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𝑝𝑒𝑟𝑘𝑎𝑟𝑎𝑛𝑔𝑎𝑛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60=4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𝑃𝑎𝑘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𝐴𝑙𝑖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𝑎𝑑𝑎𝑙𝑎h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135 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1200" dirty="0" smtClean="0"/>
                  <a:t> </a:t>
                </a:r>
              </a:p>
              <a:p>
                <a:pPr marL="127000" lvl="0" indent="0">
                  <a:buSzPts val="1600"/>
                  <a:buNone/>
                </a:pPr>
                <a:endParaRPr lang="en-US" sz="1200" dirty="0" smtClean="0"/>
              </a:p>
              <a:p>
                <a:pPr marL="127000" lvl="0" indent="0">
                  <a:buSzPts val="1600"/>
                  <a:buNone/>
                </a:pPr>
                <a:endParaRPr lang="en-US" sz="1200" dirty="0" smtClean="0"/>
              </a:p>
            </p:txBody>
          </p:sp>
        </mc:Choice>
        <mc:Fallback>
          <p:sp>
            <p:nvSpPr>
              <p:cNvPr id="2270" name="Google Shape;2270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34844" y="675249"/>
                <a:ext cx="3858600" cy="4362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3968" y="241069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51" name="Google Shape;2362;p55"/>
          <p:cNvCxnSpPr/>
          <p:nvPr/>
        </p:nvCxnSpPr>
        <p:spPr>
          <a:xfrm>
            <a:off x="6594136" y="2847109"/>
            <a:ext cx="41564" cy="21904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59"/>
          <p:cNvSpPr txBox="1">
            <a:spLocks noGrp="1"/>
          </p:cNvSpPr>
          <p:nvPr>
            <p:ph type="subTitle" idx="1"/>
          </p:nvPr>
        </p:nvSpPr>
        <p:spPr>
          <a:xfrm>
            <a:off x="3804315" y="3284835"/>
            <a:ext cx="4270200" cy="1216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400" dirty="0" err="1"/>
              <a:t>Pertidaksamaan</a:t>
            </a:r>
            <a:r>
              <a:rPr lang="en-US" sz="1400" dirty="0"/>
              <a:t> linear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matematika</a:t>
            </a:r>
            <a:r>
              <a:rPr lang="en-US" sz="1400" dirty="0"/>
              <a:t> yang </a:t>
            </a:r>
            <a:r>
              <a:rPr lang="en-US" sz="1400" dirty="0" err="1"/>
              <a:t>memuat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berpangkat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pertidaksamaan</a:t>
            </a:r>
            <a:r>
              <a:rPr lang="en-US" sz="1400" dirty="0"/>
              <a:t> (&lt;, &gt;)</a:t>
            </a:r>
            <a:endParaRPr sz="1400" dirty="0"/>
          </a:p>
        </p:txBody>
      </p:sp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2894470" y="2349825"/>
            <a:ext cx="6089891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Pertidaksamaan Linear Satu Variabel</a:t>
            </a:r>
            <a:endParaRPr sz="3200" dirty="0"/>
          </a:p>
        </p:txBody>
      </p:sp>
      <p:sp>
        <p:nvSpPr>
          <p:cNvPr id="2600" name="Google Shape;2600;p59"/>
          <p:cNvSpPr txBox="1">
            <a:spLocks noGrp="1"/>
          </p:cNvSpPr>
          <p:nvPr>
            <p:ph type="title" idx="2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01" name="Google Shape;2601;p59"/>
          <p:cNvGrpSpPr/>
          <p:nvPr/>
        </p:nvGrpSpPr>
        <p:grpSpPr>
          <a:xfrm>
            <a:off x="6471736" y="964059"/>
            <a:ext cx="1553648" cy="1421934"/>
            <a:chOff x="-164200" y="1462250"/>
            <a:chExt cx="1037425" cy="949475"/>
          </a:xfrm>
        </p:grpSpPr>
        <p:sp>
          <p:nvSpPr>
            <p:cNvPr id="2602" name="Google Shape;2602;p59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9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9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59"/>
          <p:cNvGrpSpPr/>
          <p:nvPr/>
        </p:nvGrpSpPr>
        <p:grpSpPr>
          <a:xfrm rot="1046361" flipH="1">
            <a:off x="6065346" y="4710594"/>
            <a:ext cx="1693749" cy="857898"/>
            <a:chOff x="0" y="6078527"/>
            <a:chExt cx="2501774" cy="1267169"/>
          </a:xfrm>
        </p:grpSpPr>
        <p:sp>
          <p:nvSpPr>
            <p:cNvPr id="2628" name="Google Shape;2628;p5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4" name="Google Shape;2634;p59"/>
          <p:cNvGrpSpPr/>
          <p:nvPr/>
        </p:nvGrpSpPr>
        <p:grpSpPr>
          <a:xfrm rot="-820655" flipH="1">
            <a:off x="-758808" y="3351781"/>
            <a:ext cx="1653929" cy="539993"/>
            <a:chOff x="2564525" y="5223525"/>
            <a:chExt cx="2556110" cy="834547"/>
          </a:xfrm>
        </p:grpSpPr>
        <p:sp>
          <p:nvSpPr>
            <p:cNvPr id="2635" name="Google Shape;2635;p5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9"/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2646" name="Google Shape;2646;p5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59"/>
          <p:cNvGrpSpPr/>
          <p:nvPr/>
        </p:nvGrpSpPr>
        <p:grpSpPr>
          <a:xfrm>
            <a:off x="1815519" y="2789746"/>
            <a:ext cx="1179374" cy="1205478"/>
            <a:chOff x="6822150" y="3335625"/>
            <a:chExt cx="1512405" cy="1545881"/>
          </a:xfrm>
        </p:grpSpPr>
        <p:sp>
          <p:nvSpPr>
            <p:cNvPr id="2680" name="Google Shape;2680;p59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chemeClr val="accent4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59"/>
          <p:cNvGrpSpPr/>
          <p:nvPr/>
        </p:nvGrpSpPr>
        <p:grpSpPr>
          <a:xfrm>
            <a:off x="3570788" y="1035792"/>
            <a:ext cx="1439039" cy="1076266"/>
            <a:chOff x="9306403" y="944486"/>
            <a:chExt cx="2293654" cy="1715438"/>
          </a:xfrm>
        </p:grpSpPr>
        <p:sp>
          <p:nvSpPr>
            <p:cNvPr id="2693" name="Google Shape;2693;p59"/>
            <p:cNvSpPr/>
            <p:nvPr/>
          </p:nvSpPr>
          <p:spPr>
            <a:xfrm>
              <a:off x="9306403" y="944486"/>
              <a:ext cx="2293654" cy="1715438"/>
            </a:xfrm>
            <a:custGeom>
              <a:avLst/>
              <a:gdLst/>
              <a:ahLst/>
              <a:cxnLst/>
              <a:rect l="l" t="t" r="r" b="b"/>
              <a:pathLst>
                <a:path w="32770" h="26141" fill="none" extrusionOk="0">
                  <a:moveTo>
                    <a:pt x="32769" y="24134"/>
                  </a:moveTo>
                  <a:lnTo>
                    <a:pt x="32083" y="8714"/>
                  </a:lnTo>
                  <a:cubicBezTo>
                    <a:pt x="31977" y="7446"/>
                    <a:pt x="30894" y="6469"/>
                    <a:pt x="29627" y="6548"/>
                  </a:cubicBezTo>
                  <a:lnTo>
                    <a:pt x="29046" y="6575"/>
                  </a:lnTo>
                  <a:lnTo>
                    <a:pt x="27356" y="1558"/>
                  </a:lnTo>
                  <a:cubicBezTo>
                    <a:pt x="27013" y="607"/>
                    <a:pt x="26115" y="0"/>
                    <a:pt x="25112" y="79"/>
                  </a:cubicBezTo>
                  <a:lnTo>
                    <a:pt x="5202" y="1399"/>
                  </a:lnTo>
                  <a:cubicBezTo>
                    <a:pt x="4146" y="1452"/>
                    <a:pt x="3275" y="2244"/>
                    <a:pt x="3143" y="3301"/>
                  </a:cubicBezTo>
                  <a:lnTo>
                    <a:pt x="2483" y="8291"/>
                  </a:lnTo>
                  <a:lnTo>
                    <a:pt x="2192" y="8318"/>
                  </a:lnTo>
                  <a:cubicBezTo>
                    <a:pt x="951" y="8397"/>
                    <a:pt x="1" y="9479"/>
                    <a:pt x="53" y="10720"/>
                  </a:cubicBezTo>
                  <a:lnTo>
                    <a:pt x="872" y="26141"/>
                  </a:lnTo>
                  <a:close/>
                </a:path>
              </a:pathLst>
            </a:custGeom>
            <a:solidFill>
              <a:schemeClr val="accent4"/>
            </a:solidFill>
            <a:ln w="148525" cap="flat" cmpd="sng">
              <a:solidFill>
                <a:schemeClr val="accent4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6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9357025" y="1425474"/>
              <a:ext cx="2195956" cy="1170677"/>
            </a:xfrm>
            <a:custGeom>
              <a:avLst/>
              <a:gdLst/>
              <a:ahLst/>
              <a:cxnLst/>
              <a:rect l="l" t="t" r="r" b="b"/>
              <a:pathLst>
                <a:path w="32849" h="17512" extrusionOk="0">
                  <a:moveTo>
                    <a:pt x="29771" y="1"/>
                  </a:moveTo>
                  <a:cubicBezTo>
                    <a:pt x="29723" y="1"/>
                    <a:pt x="29675" y="2"/>
                    <a:pt x="29627" y="5"/>
                  </a:cubicBezTo>
                  <a:lnTo>
                    <a:pt x="2192" y="1801"/>
                  </a:lnTo>
                  <a:cubicBezTo>
                    <a:pt x="951" y="1880"/>
                    <a:pt x="1" y="2963"/>
                    <a:pt x="53" y="4204"/>
                  </a:cubicBezTo>
                  <a:lnTo>
                    <a:pt x="740" y="17512"/>
                  </a:lnTo>
                  <a:lnTo>
                    <a:pt x="32848" y="15875"/>
                  </a:lnTo>
                  <a:lnTo>
                    <a:pt x="32083" y="2171"/>
                  </a:lnTo>
                  <a:cubicBezTo>
                    <a:pt x="31981" y="951"/>
                    <a:pt x="30975" y="1"/>
                    <a:pt x="29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9522946" y="992888"/>
              <a:ext cx="1775870" cy="551245"/>
            </a:xfrm>
            <a:custGeom>
              <a:avLst/>
              <a:gdLst/>
              <a:ahLst/>
              <a:cxnLst/>
              <a:rect l="l" t="t" r="r" b="b"/>
              <a:pathLst>
                <a:path w="26565" h="8246" extrusionOk="0">
                  <a:moveTo>
                    <a:pt x="22799" y="1"/>
                  </a:moveTo>
                  <a:cubicBezTo>
                    <a:pt x="22743" y="1"/>
                    <a:pt x="22686" y="3"/>
                    <a:pt x="22630" y="7"/>
                  </a:cubicBezTo>
                  <a:lnTo>
                    <a:pt x="2720" y="1327"/>
                  </a:lnTo>
                  <a:cubicBezTo>
                    <a:pt x="1664" y="1380"/>
                    <a:pt x="793" y="2199"/>
                    <a:pt x="661" y="3229"/>
                  </a:cubicBezTo>
                  <a:lnTo>
                    <a:pt x="1" y="8246"/>
                  </a:lnTo>
                  <a:lnTo>
                    <a:pt x="26564" y="6529"/>
                  </a:lnTo>
                  <a:lnTo>
                    <a:pt x="24874" y="1512"/>
                  </a:lnTo>
                  <a:cubicBezTo>
                    <a:pt x="24550" y="615"/>
                    <a:pt x="23733" y="1"/>
                    <a:pt x="2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9913082" y="1097107"/>
              <a:ext cx="995597" cy="307911"/>
            </a:xfrm>
            <a:custGeom>
              <a:avLst/>
              <a:gdLst/>
              <a:ahLst/>
              <a:cxnLst/>
              <a:rect l="l" t="t" r="r" b="b"/>
              <a:pathLst>
                <a:path w="14893" h="4606" extrusionOk="0">
                  <a:moveTo>
                    <a:pt x="12953" y="1"/>
                  </a:moveTo>
                  <a:cubicBezTo>
                    <a:pt x="12904" y="1"/>
                    <a:pt x="12856" y="2"/>
                    <a:pt x="12807" y="6"/>
                  </a:cubicBezTo>
                  <a:lnTo>
                    <a:pt x="1769" y="693"/>
                  </a:lnTo>
                  <a:cubicBezTo>
                    <a:pt x="766" y="745"/>
                    <a:pt x="0" y="1564"/>
                    <a:pt x="0" y="2567"/>
                  </a:cubicBezTo>
                  <a:lnTo>
                    <a:pt x="0" y="2726"/>
                  </a:lnTo>
                  <a:cubicBezTo>
                    <a:pt x="0" y="3787"/>
                    <a:pt x="846" y="4606"/>
                    <a:pt x="1867" y="4606"/>
                  </a:cubicBezTo>
                  <a:cubicBezTo>
                    <a:pt x="1913" y="4606"/>
                    <a:pt x="1960" y="4604"/>
                    <a:pt x="2007" y="4601"/>
                  </a:cubicBezTo>
                  <a:lnTo>
                    <a:pt x="13071" y="3729"/>
                  </a:lnTo>
                  <a:cubicBezTo>
                    <a:pt x="14100" y="3650"/>
                    <a:pt x="14893" y="2752"/>
                    <a:pt x="14787" y="1696"/>
                  </a:cubicBezTo>
                  <a:cubicBezTo>
                    <a:pt x="14712" y="741"/>
                    <a:pt x="13918" y="1"/>
                    <a:pt x="12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9838945" y="1524011"/>
              <a:ext cx="1143870" cy="1007496"/>
            </a:xfrm>
            <a:custGeom>
              <a:avLst/>
              <a:gdLst/>
              <a:ahLst/>
              <a:cxnLst/>
              <a:rect l="l" t="t" r="r" b="b"/>
              <a:pathLst>
                <a:path w="17111" h="15071" extrusionOk="0">
                  <a:moveTo>
                    <a:pt x="8555" y="0"/>
                  </a:moveTo>
                  <a:cubicBezTo>
                    <a:pt x="7578" y="0"/>
                    <a:pt x="6584" y="190"/>
                    <a:pt x="5624" y="591"/>
                  </a:cubicBezTo>
                  <a:cubicBezTo>
                    <a:pt x="1796" y="2202"/>
                    <a:pt x="0" y="6638"/>
                    <a:pt x="1611" y="10467"/>
                  </a:cubicBezTo>
                  <a:cubicBezTo>
                    <a:pt x="2821" y="13342"/>
                    <a:pt x="5624" y="15071"/>
                    <a:pt x="8567" y="15071"/>
                  </a:cubicBezTo>
                  <a:cubicBezTo>
                    <a:pt x="9543" y="15071"/>
                    <a:pt x="10533" y="14881"/>
                    <a:pt x="11486" y="14480"/>
                  </a:cubicBezTo>
                  <a:cubicBezTo>
                    <a:pt x="15315" y="12869"/>
                    <a:pt x="17111" y="8460"/>
                    <a:pt x="15500" y="4605"/>
                  </a:cubicBezTo>
                  <a:cubicBezTo>
                    <a:pt x="14290" y="1729"/>
                    <a:pt x="11501" y="0"/>
                    <a:pt x="8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9913082" y="1587652"/>
              <a:ext cx="995597" cy="878409"/>
            </a:xfrm>
            <a:custGeom>
              <a:avLst/>
              <a:gdLst/>
              <a:ahLst/>
              <a:cxnLst/>
              <a:rect l="l" t="t" r="r" b="b"/>
              <a:pathLst>
                <a:path w="14893" h="13140" extrusionOk="0">
                  <a:moveTo>
                    <a:pt x="7431" y="1"/>
                  </a:moveTo>
                  <a:cubicBezTo>
                    <a:pt x="6589" y="1"/>
                    <a:pt x="5734" y="164"/>
                    <a:pt x="4912" y="510"/>
                  </a:cubicBezTo>
                  <a:cubicBezTo>
                    <a:pt x="1558" y="1936"/>
                    <a:pt x="0" y="5765"/>
                    <a:pt x="1400" y="9118"/>
                  </a:cubicBezTo>
                  <a:cubicBezTo>
                    <a:pt x="2453" y="11623"/>
                    <a:pt x="4898" y="13140"/>
                    <a:pt x="7462" y="13140"/>
                  </a:cubicBezTo>
                  <a:cubicBezTo>
                    <a:pt x="8304" y="13140"/>
                    <a:pt x="9159" y="12976"/>
                    <a:pt x="9981" y="12630"/>
                  </a:cubicBezTo>
                  <a:cubicBezTo>
                    <a:pt x="13335" y="11231"/>
                    <a:pt x="14893" y="7376"/>
                    <a:pt x="13493" y="4022"/>
                  </a:cubicBezTo>
                  <a:cubicBezTo>
                    <a:pt x="12440" y="1518"/>
                    <a:pt x="9995" y="1"/>
                    <a:pt x="7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10184893" y="1800035"/>
              <a:ext cx="453711" cy="453711"/>
            </a:xfrm>
            <a:custGeom>
              <a:avLst/>
              <a:gdLst/>
              <a:ahLst/>
              <a:cxnLst/>
              <a:rect l="l" t="t" r="r" b="b"/>
              <a:pathLst>
                <a:path w="6787" h="6787" extrusionOk="0">
                  <a:moveTo>
                    <a:pt x="3380" y="0"/>
                  </a:moveTo>
                  <a:cubicBezTo>
                    <a:pt x="1506" y="0"/>
                    <a:pt x="1" y="1532"/>
                    <a:pt x="1" y="3407"/>
                  </a:cubicBezTo>
                  <a:cubicBezTo>
                    <a:pt x="1" y="5281"/>
                    <a:pt x="1506" y="6786"/>
                    <a:pt x="3380" y="6786"/>
                  </a:cubicBezTo>
                  <a:cubicBezTo>
                    <a:pt x="5255" y="6786"/>
                    <a:pt x="6787" y="5281"/>
                    <a:pt x="6787" y="3407"/>
                  </a:cubicBezTo>
                  <a:cubicBezTo>
                    <a:pt x="6787" y="1532"/>
                    <a:pt x="5255" y="0"/>
                    <a:pt x="3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11012762" y="1561715"/>
              <a:ext cx="398961" cy="293338"/>
            </a:xfrm>
            <a:custGeom>
              <a:avLst/>
              <a:gdLst/>
              <a:ahLst/>
              <a:cxnLst/>
              <a:rect l="l" t="t" r="r" b="b"/>
              <a:pathLst>
                <a:path w="5968" h="4388" extrusionOk="0">
                  <a:moveTo>
                    <a:pt x="1189" y="1"/>
                  </a:moveTo>
                  <a:cubicBezTo>
                    <a:pt x="529" y="1"/>
                    <a:pt x="0" y="529"/>
                    <a:pt x="27" y="1189"/>
                  </a:cubicBezTo>
                  <a:lnTo>
                    <a:pt x="133" y="3301"/>
                  </a:lnTo>
                  <a:cubicBezTo>
                    <a:pt x="158" y="3904"/>
                    <a:pt x="661" y="4388"/>
                    <a:pt x="1256" y="4388"/>
                  </a:cubicBezTo>
                  <a:cubicBezTo>
                    <a:pt x="1286" y="4388"/>
                    <a:pt x="1316" y="4386"/>
                    <a:pt x="1347" y="4384"/>
                  </a:cubicBezTo>
                  <a:lnTo>
                    <a:pt x="4885" y="4120"/>
                  </a:lnTo>
                  <a:cubicBezTo>
                    <a:pt x="5493" y="4067"/>
                    <a:pt x="5968" y="3539"/>
                    <a:pt x="5942" y="2905"/>
                  </a:cubicBezTo>
                  <a:lnTo>
                    <a:pt x="5836" y="1057"/>
                  </a:lnTo>
                  <a:cubicBezTo>
                    <a:pt x="5810" y="476"/>
                    <a:pt x="5308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9482368" y="2200733"/>
              <a:ext cx="278965" cy="239390"/>
            </a:xfrm>
            <a:custGeom>
              <a:avLst/>
              <a:gdLst/>
              <a:ahLst/>
              <a:cxnLst/>
              <a:rect l="l" t="t" r="r" b="b"/>
              <a:pathLst>
                <a:path w="4173" h="3581" extrusionOk="0">
                  <a:moveTo>
                    <a:pt x="2403" y="0"/>
                  </a:moveTo>
                  <a:cubicBezTo>
                    <a:pt x="819" y="0"/>
                    <a:pt x="0" y="1928"/>
                    <a:pt x="1136" y="3063"/>
                  </a:cubicBezTo>
                  <a:cubicBezTo>
                    <a:pt x="1493" y="3420"/>
                    <a:pt x="1935" y="3580"/>
                    <a:pt x="2370" y="3580"/>
                  </a:cubicBezTo>
                  <a:cubicBezTo>
                    <a:pt x="3286" y="3580"/>
                    <a:pt x="4172" y="2870"/>
                    <a:pt x="4172" y="1796"/>
                  </a:cubicBezTo>
                  <a:cubicBezTo>
                    <a:pt x="4172" y="819"/>
                    <a:pt x="338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1085610" y="1206900"/>
            <a:ext cx="4609090" cy="3403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pertaksamaan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di mana a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0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ax + b &lt; 0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ax + b &gt; </a:t>
            </a:r>
            <a:r>
              <a:rPr lang="en-US" sz="1200" b="1" dirty="0" smtClean="0"/>
              <a:t>0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 err="1" smtClean="0"/>
              <a:t>Contoh</a:t>
            </a:r>
            <a:r>
              <a:rPr lang="en-US" sz="1200" b="1" dirty="0" smtClean="0"/>
              <a:t>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i-FI" sz="1200" dirty="0"/>
              <a:t>Nyatakan kalimat terbuka berikut yang merupakan pertidaksamaan linear satu variabel!</a:t>
            </a:r>
            <a:r>
              <a:rPr lang="fi-FI" sz="1200" dirty="0"/>
              <a:t/>
            </a:r>
            <a:br>
              <a:rPr lang="fi-FI" sz="1200" dirty="0"/>
            </a:br>
            <a:r>
              <a:rPr lang="fi-FI" sz="1200" dirty="0"/>
              <a:t>a. x + 1 &lt; 0</a:t>
            </a:r>
            <a:r>
              <a:rPr lang="fi-FI" sz="1200" dirty="0"/>
              <a:t/>
            </a:r>
            <a:br>
              <a:rPr lang="fi-FI" sz="1200" dirty="0"/>
            </a:br>
            <a:r>
              <a:rPr lang="fi-FI" sz="1200" dirty="0"/>
              <a:t>b. 4x – 5 &gt; </a:t>
            </a:r>
            <a:r>
              <a:rPr lang="fi-FI" sz="1200" dirty="0" smtClean="0"/>
              <a:t>3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i-FI" sz="1200" b="1" dirty="0" smtClean="0"/>
              <a:t>Penyelesaian: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a. x + 1 &lt; 0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berpangkat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x.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b. 4x – 5 &gt; 3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brpangkat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x.</a:t>
            </a:r>
            <a:r>
              <a:rPr lang="en-US" sz="1200" dirty="0"/>
              <a:t/>
            </a:r>
            <a:br>
              <a:rPr lang="en-US" sz="1200" dirty="0"/>
            </a:br>
            <a:endParaRPr sz="1200" dirty="0">
              <a:highlight>
                <a:schemeClr val="dk2"/>
              </a:highlight>
            </a:endParaRPr>
          </a:p>
        </p:txBody>
      </p:sp>
      <p:sp>
        <p:nvSpPr>
          <p:cNvPr id="2707" name="Google Shape;2707;p60"/>
          <p:cNvSpPr txBox="1">
            <a:spLocks noGrp="1"/>
          </p:cNvSpPr>
          <p:nvPr>
            <p:ph type="title"/>
          </p:nvPr>
        </p:nvSpPr>
        <p:spPr>
          <a:xfrm>
            <a:off x="802907" y="816756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err="1"/>
              <a:t>Bentuk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r>
              <a:rPr lang="en-US" sz="2800" b="1" dirty="0"/>
              <a:t> </a:t>
            </a:r>
            <a:r>
              <a:rPr lang="en-US" sz="2800" b="1" dirty="0" err="1"/>
              <a:t>Pertidaksamaan</a:t>
            </a:r>
            <a:r>
              <a:rPr lang="en-US" sz="2800" b="1" dirty="0"/>
              <a:t> Linear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r>
              <a:rPr lang="en-US" sz="2800" b="1" dirty="0"/>
              <a:t/>
            </a:r>
            <a:br>
              <a:rPr lang="en-US" sz="2800" b="1" dirty="0"/>
            </a:br>
            <a:endParaRPr sz="2800" dirty="0"/>
          </a:p>
        </p:txBody>
      </p:sp>
      <p:grpSp>
        <p:nvGrpSpPr>
          <p:cNvPr id="2708" name="Google Shape;2708;p60"/>
          <p:cNvGrpSpPr/>
          <p:nvPr/>
        </p:nvGrpSpPr>
        <p:grpSpPr>
          <a:xfrm rot="335180">
            <a:off x="6099365" y="2309423"/>
            <a:ext cx="2167949" cy="1198360"/>
            <a:chOff x="5721275" y="1941825"/>
            <a:chExt cx="2654592" cy="1467179"/>
          </a:xfrm>
        </p:grpSpPr>
        <p:sp>
          <p:nvSpPr>
            <p:cNvPr id="2709" name="Google Shape;2709;p60"/>
            <p:cNvSpPr/>
            <p:nvPr/>
          </p:nvSpPr>
          <p:spPr>
            <a:xfrm>
              <a:off x="5721275" y="1941825"/>
              <a:ext cx="2654592" cy="1467179"/>
            </a:xfrm>
            <a:custGeom>
              <a:avLst/>
              <a:gdLst/>
              <a:ahLst/>
              <a:cxnLst/>
              <a:rect l="l" t="t" r="r" b="b"/>
              <a:pathLst>
                <a:path w="67849" h="37495" extrusionOk="0">
                  <a:moveTo>
                    <a:pt x="24918" y="1"/>
                  </a:moveTo>
                  <a:cubicBezTo>
                    <a:pt x="24518" y="1"/>
                    <a:pt x="24151" y="68"/>
                    <a:pt x="23784" y="168"/>
                  </a:cubicBezTo>
                  <a:lnTo>
                    <a:pt x="23717" y="168"/>
                  </a:lnTo>
                  <a:cubicBezTo>
                    <a:pt x="22917" y="434"/>
                    <a:pt x="22116" y="735"/>
                    <a:pt x="21349" y="1102"/>
                  </a:cubicBezTo>
                  <a:cubicBezTo>
                    <a:pt x="20548" y="1502"/>
                    <a:pt x="19881" y="1835"/>
                    <a:pt x="19281" y="2169"/>
                  </a:cubicBezTo>
                  <a:cubicBezTo>
                    <a:pt x="18113" y="2836"/>
                    <a:pt x="16779" y="3637"/>
                    <a:pt x="15178" y="4671"/>
                  </a:cubicBezTo>
                  <a:cubicBezTo>
                    <a:pt x="14644" y="5038"/>
                    <a:pt x="14110" y="5405"/>
                    <a:pt x="13577" y="5772"/>
                  </a:cubicBezTo>
                  <a:lnTo>
                    <a:pt x="13210" y="6005"/>
                  </a:lnTo>
                  <a:cubicBezTo>
                    <a:pt x="12609" y="6439"/>
                    <a:pt x="12042" y="6806"/>
                    <a:pt x="11509" y="7206"/>
                  </a:cubicBezTo>
                  <a:lnTo>
                    <a:pt x="11308" y="7339"/>
                  </a:lnTo>
                  <a:cubicBezTo>
                    <a:pt x="10741" y="7740"/>
                    <a:pt x="10174" y="8140"/>
                    <a:pt x="9541" y="8640"/>
                  </a:cubicBezTo>
                  <a:cubicBezTo>
                    <a:pt x="9040" y="9007"/>
                    <a:pt x="8506" y="9408"/>
                    <a:pt x="8006" y="9808"/>
                  </a:cubicBezTo>
                  <a:cubicBezTo>
                    <a:pt x="7506" y="10208"/>
                    <a:pt x="7005" y="10608"/>
                    <a:pt x="6505" y="11009"/>
                  </a:cubicBezTo>
                  <a:cubicBezTo>
                    <a:pt x="6105" y="11142"/>
                    <a:pt x="5738" y="11309"/>
                    <a:pt x="5338" y="11476"/>
                  </a:cubicBezTo>
                  <a:cubicBezTo>
                    <a:pt x="1568" y="13344"/>
                    <a:pt x="0" y="17914"/>
                    <a:pt x="1268" y="23351"/>
                  </a:cubicBezTo>
                  <a:cubicBezTo>
                    <a:pt x="2069" y="26753"/>
                    <a:pt x="3670" y="29889"/>
                    <a:pt x="5938" y="32557"/>
                  </a:cubicBezTo>
                  <a:cubicBezTo>
                    <a:pt x="8773" y="35793"/>
                    <a:pt x="12142" y="37494"/>
                    <a:pt x="15678" y="37494"/>
                  </a:cubicBezTo>
                  <a:lnTo>
                    <a:pt x="15745" y="37494"/>
                  </a:lnTo>
                  <a:cubicBezTo>
                    <a:pt x="19081" y="37461"/>
                    <a:pt x="22316" y="35893"/>
                    <a:pt x="25018" y="32958"/>
                  </a:cubicBezTo>
                  <a:cubicBezTo>
                    <a:pt x="27353" y="30389"/>
                    <a:pt x="29021" y="27287"/>
                    <a:pt x="29922" y="23951"/>
                  </a:cubicBezTo>
                  <a:cubicBezTo>
                    <a:pt x="29955" y="23851"/>
                    <a:pt x="29988" y="23718"/>
                    <a:pt x="30022" y="23618"/>
                  </a:cubicBezTo>
                  <a:cubicBezTo>
                    <a:pt x="30856" y="26920"/>
                    <a:pt x="32457" y="29989"/>
                    <a:pt x="34725" y="32557"/>
                  </a:cubicBezTo>
                  <a:cubicBezTo>
                    <a:pt x="37561" y="35793"/>
                    <a:pt x="40896" y="37494"/>
                    <a:pt x="44432" y="37494"/>
                  </a:cubicBezTo>
                  <a:lnTo>
                    <a:pt x="44532" y="37494"/>
                  </a:lnTo>
                  <a:cubicBezTo>
                    <a:pt x="47868" y="37461"/>
                    <a:pt x="51070" y="35893"/>
                    <a:pt x="53805" y="32958"/>
                  </a:cubicBezTo>
                  <a:cubicBezTo>
                    <a:pt x="56107" y="30389"/>
                    <a:pt x="57775" y="27287"/>
                    <a:pt x="58709" y="23951"/>
                  </a:cubicBezTo>
                  <a:cubicBezTo>
                    <a:pt x="59776" y="19982"/>
                    <a:pt x="59543" y="16513"/>
                    <a:pt x="58008" y="14044"/>
                  </a:cubicBezTo>
                  <a:cubicBezTo>
                    <a:pt x="58042" y="14011"/>
                    <a:pt x="58475" y="13611"/>
                    <a:pt x="58475" y="13611"/>
                  </a:cubicBezTo>
                  <a:cubicBezTo>
                    <a:pt x="58776" y="13310"/>
                    <a:pt x="59043" y="13043"/>
                    <a:pt x="59309" y="12777"/>
                  </a:cubicBezTo>
                  <a:lnTo>
                    <a:pt x="60510" y="11576"/>
                  </a:lnTo>
                  <a:cubicBezTo>
                    <a:pt x="61011" y="11042"/>
                    <a:pt x="61544" y="10542"/>
                    <a:pt x="62011" y="10041"/>
                  </a:cubicBezTo>
                  <a:cubicBezTo>
                    <a:pt x="62578" y="10408"/>
                    <a:pt x="63279" y="10642"/>
                    <a:pt x="63979" y="10642"/>
                  </a:cubicBezTo>
                  <a:cubicBezTo>
                    <a:pt x="64346" y="10642"/>
                    <a:pt x="64713" y="10575"/>
                    <a:pt x="65080" y="10442"/>
                  </a:cubicBezTo>
                  <a:cubicBezTo>
                    <a:pt x="66881" y="9808"/>
                    <a:pt x="67849" y="7873"/>
                    <a:pt x="67248" y="6038"/>
                  </a:cubicBezTo>
                  <a:lnTo>
                    <a:pt x="67115" y="5738"/>
                  </a:lnTo>
                  <a:cubicBezTo>
                    <a:pt x="67082" y="5571"/>
                    <a:pt x="66982" y="5338"/>
                    <a:pt x="66848" y="5071"/>
                  </a:cubicBezTo>
                  <a:cubicBezTo>
                    <a:pt x="66715" y="4671"/>
                    <a:pt x="66515" y="4304"/>
                    <a:pt x="66314" y="3970"/>
                  </a:cubicBezTo>
                  <a:cubicBezTo>
                    <a:pt x="65981" y="3337"/>
                    <a:pt x="65581" y="2769"/>
                    <a:pt x="65080" y="2236"/>
                  </a:cubicBezTo>
                  <a:cubicBezTo>
                    <a:pt x="65013" y="2169"/>
                    <a:pt x="64947" y="2136"/>
                    <a:pt x="64880" y="2069"/>
                  </a:cubicBezTo>
                  <a:lnTo>
                    <a:pt x="64813" y="2002"/>
                  </a:lnTo>
                  <a:lnTo>
                    <a:pt x="64680" y="1902"/>
                  </a:lnTo>
                  <a:cubicBezTo>
                    <a:pt x="64546" y="1769"/>
                    <a:pt x="64380" y="1669"/>
                    <a:pt x="64180" y="1569"/>
                  </a:cubicBezTo>
                  <a:cubicBezTo>
                    <a:pt x="63813" y="1368"/>
                    <a:pt x="63412" y="1235"/>
                    <a:pt x="63012" y="1168"/>
                  </a:cubicBezTo>
                  <a:cubicBezTo>
                    <a:pt x="62779" y="1102"/>
                    <a:pt x="62578" y="1102"/>
                    <a:pt x="62345" y="1102"/>
                  </a:cubicBezTo>
                  <a:lnTo>
                    <a:pt x="61778" y="1102"/>
                  </a:lnTo>
                  <a:cubicBezTo>
                    <a:pt x="61644" y="1135"/>
                    <a:pt x="61511" y="1168"/>
                    <a:pt x="61378" y="1202"/>
                  </a:cubicBezTo>
                  <a:cubicBezTo>
                    <a:pt x="61344" y="1202"/>
                    <a:pt x="61177" y="1235"/>
                    <a:pt x="61177" y="1235"/>
                  </a:cubicBezTo>
                  <a:cubicBezTo>
                    <a:pt x="61011" y="1268"/>
                    <a:pt x="60844" y="1335"/>
                    <a:pt x="60710" y="1402"/>
                  </a:cubicBezTo>
                  <a:cubicBezTo>
                    <a:pt x="60444" y="1502"/>
                    <a:pt x="60210" y="1602"/>
                    <a:pt x="59977" y="1735"/>
                  </a:cubicBezTo>
                  <a:lnTo>
                    <a:pt x="59943" y="1769"/>
                  </a:lnTo>
                  <a:cubicBezTo>
                    <a:pt x="59576" y="1969"/>
                    <a:pt x="59276" y="2169"/>
                    <a:pt x="58942" y="2403"/>
                  </a:cubicBezTo>
                  <a:cubicBezTo>
                    <a:pt x="58375" y="2836"/>
                    <a:pt x="57942" y="3170"/>
                    <a:pt x="57508" y="3537"/>
                  </a:cubicBezTo>
                  <a:cubicBezTo>
                    <a:pt x="56541" y="4371"/>
                    <a:pt x="55607" y="5271"/>
                    <a:pt x="54906" y="5972"/>
                  </a:cubicBezTo>
                  <a:cubicBezTo>
                    <a:pt x="54573" y="6305"/>
                    <a:pt x="54272" y="6639"/>
                    <a:pt x="53939" y="6972"/>
                  </a:cubicBezTo>
                  <a:lnTo>
                    <a:pt x="53672" y="7273"/>
                  </a:lnTo>
                  <a:cubicBezTo>
                    <a:pt x="53305" y="7640"/>
                    <a:pt x="52972" y="8007"/>
                    <a:pt x="52638" y="8373"/>
                  </a:cubicBezTo>
                  <a:lnTo>
                    <a:pt x="52505" y="8540"/>
                  </a:lnTo>
                  <a:cubicBezTo>
                    <a:pt x="52171" y="8907"/>
                    <a:pt x="51804" y="9307"/>
                    <a:pt x="51437" y="9774"/>
                  </a:cubicBezTo>
                  <a:cubicBezTo>
                    <a:pt x="51304" y="9908"/>
                    <a:pt x="51170" y="10075"/>
                    <a:pt x="51037" y="10208"/>
                  </a:cubicBezTo>
                  <a:lnTo>
                    <a:pt x="50837" y="10208"/>
                  </a:lnTo>
                  <a:cubicBezTo>
                    <a:pt x="48568" y="10208"/>
                    <a:pt x="46400" y="11175"/>
                    <a:pt x="44532" y="12943"/>
                  </a:cubicBezTo>
                  <a:cubicBezTo>
                    <a:pt x="42864" y="11376"/>
                    <a:pt x="40663" y="10475"/>
                    <a:pt x="38361" y="10442"/>
                  </a:cubicBezTo>
                  <a:cubicBezTo>
                    <a:pt x="36860" y="10475"/>
                    <a:pt x="35392" y="10842"/>
                    <a:pt x="34058" y="11509"/>
                  </a:cubicBezTo>
                  <a:cubicBezTo>
                    <a:pt x="32624" y="12210"/>
                    <a:pt x="31456" y="13310"/>
                    <a:pt x="30689" y="14711"/>
                  </a:cubicBezTo>
                  <a:lnTo>
                    <a:pt x="29655" y="14711"/>
                  </a:lnTo>
                  <a:cubicBezTo>
                    <a:pt x="29021" y="13410"/>
                    <a:pt x="28054" y="12343"/>
                    <a:pt x="26820" y="11576"/>
                  </a:cubicBezTo>
                  <a:cubicBezTo>
                    <a:pt x="25419" y="10708"/>
                    <a:pt x="23784" y="10208"/>
                    <a:pt x="22116" y="10208"/>
                  </a:cubicBezTo>
                  <a:cubicBezTo>
                    <a:pt x="22018" y="10198"/>
                    <a:pt x="21921" y="10194"/>
                    <a:pt x="21823" y="10194"/>
                  </a:cubicBezTo>
                  <a:cubicBezTo>
                    <a:pt x="21587" y="10194"/>
                    <a:pt x="21351" y="10218"/>
                    <a:pt x="21115" y="10241"/>
                  </a:cubicBezTo>
                  <a:cubicBezTo>
                    <a:pt x="21849" y="9774"/>
                    <a:pt x="22550" y="9341"/>
                    <a:pt x="23217" y="8907"/>
                  </a:cubicBezTo>
                  <a:lnTo>
                    <a:pt x="24018" y="8407"/>
                  </a:lnTo>
                  <a:cubicBezTo>
                    <a:pt x="24685" y="9341"/>
                    <a:pt x="25752" y="9908"/>
                    <a:pt x="26886" y="9908"/>
                  </a:cubicBezTo>
                  <a:cubicBezTo>
                    <a:pt x="27053" y="9908"/>
                    <a:pt x="27220" y="9908"/>
                    <a:pt x="27353" y="9875"/>
                  </a:cubicBezTo>
                  <a:cubicBezTo>
                    <a:pt x="29221" y="9608"/>
                    <a:pt x="30556" y="7906"/>
                    <a:pt x="30322" y="6038"/>
                  </a:cubicBezTo>
                  <a:lnTo>
                    <a:pt x="30289" y="5772"/>
                  </a:lnTo>
                  <a:lnTo>
                    <a:pt x="30289" y="5638"/>
                  </a:lnTo>
                  <a:cubicBezTo>
                    <a:pt x="30255" y="5238"/>
                    <a:pt x="30189" y="4838"/>
                    <a:pt x="30055" y="4437"/>
                  </a:cubicBezTo>
                  <a:lnTo>
                    <a:pt x="30055" y="4371"/>
                  </a:lnTo>
                  <a:cubicBezTo>
                    <a:pt x="29855" y="3637"/>
                    <a:pt x="29555" y="2936"/>
                    <a:pt x="29155" y="2302"/>
                  </a:cubicBezTo>
                  <a:cubicBezTo>
                    <a:pt x="28988" y="2036"/>
                    <a:pt x="28788" y="1802"/>
                    <a:pt x="28587" y="1569"/>
                  </a:cubicBezTo>
                  <a:cubicBezTo>
                    <a:pt x="28421" y="1368"/>
                    <a:pt x="28221" y="1202"/>
                    <a:pt x="28020" y="1035"/>
                  </a:cubicBezTo>
                  <a:lnTo>
                    <a:pt x="27820" y="868"/>
                  </a:lnTo>
                  <a:cubicBezTo>
                    <a:pt x="27754" y="835"/>
                    <a:pt x="27687" y="768"/>
                    <a:pt x="27620" y="735"/>
                  </a:cubicBezTo>
                  <a:lnTo>
                    <a:pt x="27453" y="601"/>
                  </a:lnTo>
                  <a:cubicBezTo>
                    <a:pt x="27353" y="568"/>
                    <a:pt x="27253" y="501"/>
                    <a:pt x="27153" y="434"/>
                  </a:cubicBezTo>
                  <a:lnTo>
                    <a:pt x="27086" y="401"/>
                  </a:lnTo>
                  <a:lnTo>
                    <a:pt x="26886" y="301"/>
                  </a:lnTo>
                  <a:lnTo>
                    <a:pt x="26786" y="268"/>
                  </a:lnTo>
                  <a:cubicBezTo>
                    <a:pt x="26653" y="234"/>
                    <a:pt x="26486" y="168"/>
                    <a:pt x="26353" y="134"/>
                  </a:cubicBezTo>
                  <a:lnTo>
                    <a:pt x="26252" y="134"/>
                  </a:lnTo>
                  <a:cubicBezTo>
                    <a:pt x="25919" y="34"/>
                    <a:pt x="25585" y="1"/>
                    <a:pt x="25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5969499" y="2054083"/>
              <a:ext cx="825929" cy="497381"/>
            </a:xfrm>
            <a:custGeom>
              <a:avLst/>
              <a:gdLst/>
              <a:ahLst/>
              <a:cxnLst/>
              <a:rect l="l" t="t" r="r" b="b"/>
              <a:pathLst>
                <a:path w="21110" h="12711" extrusionOk="0">
                  <a:moveTo>
                    <a:pt x="18708" y="1502"/>
                  </a:moveTo>
                  <a:lnTo>
                    <a:pt x="18808" y="1535"/>
                  </a:lnTo>
                  <a:lnTo>
                    <a:pt x="18841" y="1568"/>
                  </a:lnTo>
                  <a:lnTo>
                    <a:pt x="18841" y="1568"/>
                  </a:lnTo>
                  <a:lnTo>
                    <a:pt x="18774" y="1535"/>
                  </a:lnTo>
                  <a:lnTo>
                    <a:pt x="18708" y="1502"/>
                  </a:lnTo>
                  <a:close/>
                  <a:moveTo>
                    <a:pt x="18708" y="1"/>
                  </a:moveTo>
                  <a:cubicBezTo>
                    <a:pt x="18507" y="34"/>
                    <a:pt x="18307" y="67"/>
                    <a:pt x="18141" y="101"/>
                  </a:cubicBezTo>
                  <a:cubicBezTo>
                    <a:pt x="17473" y="301"/>
                    <a:pt x="16840" y="568"/>
                    <a:pt x="16239" y="868"/>
                  </a:cubicBezTo>
                  <a:cubicBezTo>
                    <a:pt x="15605" y="1168"/>
                    <a:pt x="14972" y="1502"/>
                    <a:pt x="14338" y="1869"/>
                  </a:cubicBezTo>
                  <a:cubicBezTo>
                    <a:pt x="13037" y="2569"/>
                    <a:pt x="11703" y="3403"/>
                    <a:pt x="10402" y="4237"/>
                  </a:cubicBezTo>
                  <a:cubicBezTo>
                    <a:pt x="9735" y="4671"/>
                    <a:pt x="9101" y="5104"/>
                    <a:pt x="8467" y="5538"/>
                  </a:cubicBezTo>
                  <a:cubicBezTo>
                    <a:pt x="7800" y="5971"/>
                    <a:pt x="7199" y="6405"/>
                    <a:pt x="6599" y="6839"/>
                  </a:cubicBezTo>
                  <a:cubicBezTo>
                    <a:pt x="5999" y="7239"/>
                    <a:pt x="5431" y="7673"/>
                    <a:pt x="4898" y="8073"/>
                  </a:cubicBezTo>
                  <a:cubicBezTo>
                    <a:pt x="4364" y="8473"/>
                    <a:pt x="3864" y="8874"/>
                    <a:pt x="3397" y="9240"/>
                  </a:cubicBezTo>
                  <a:cubicBezTo>
                    <a:pt x="1562" y="10675"/>
                    <a:pt x="395" y="11742"/>
                    <a:pt x="395" y="11742"/>
                  </a:cubicBezTo>
                  <a:cubicBezTo>
                    <a:pt x="1" y="12108"/>
                    <a:pt x="319" y="12711"/>
                    <a:pt x="768" y="12711"/>
                  </a:cubicBezTo>
                  <a:cubicBezTo>
                    <a:pt x="851" y="12711"/>
                    <a:pt x="939" y="12690"/>
                    <a:pt x="1028" y="12643"/>
                  </a:cubicBezTo>
                  <a:cubicBezTo>
                    <a:pt x="1028" y="12643"/>
                    <a:pt x="2396" y="11876"/>
                    <a:pt x="4364" y="10641"/>
                  </a:cubicBezTo>
                  <a:cubicBezTo>
                    <a:pt x="4864" y="10341"/>
                    <a:pt x="5398" y="10008"/>
                    <a:pt x="5965" y="9641"/>
                  </a:cubicBezTo>
                  <a:cubicBezTo>
                    <a:pt x="6532" y="9274"/>
                    <a:pt x="7099" y="8907"/>
                    <a:pt x="7733" y="8507"/>
                  </a:cubicBezTo>
                  <a:lnTo>
                    <a:pt x="11536" y="5938"/>
                  </a:lnTo>
                  <a:cubicBezTo>
                    <a:pt x="12837" y="5104"/>
                    <a:pt x="14138" y="4270"/>
                    <a:pt x="15339" y="3503"/>
                  </a:cubicBezTo>
                  <a:cubicBezTo>
                    <a:pt x="15972" y="3136"/>
                    <a:pt x="16539" y="2769"/>
                    <a:pt x="17106" y="2436"/>
                  </a:cubicBezTo>
                  <a:cubicBezTo>
                    <a:pt x="17607" y="2135"/>
                    <a:pt x="18107" y="1902"/>
                    <a:pt x="18641" y="1668"/>
                  </a:cubicBezTo>
                  <a:cubicBezTo>
                    <a:pt x="18700" y="1639"/>
                    <a:pt x="18787" y="1609"/>
                    <a:pt x="18852" y="1579"/>
                  </a:cubicBezTo>
                  <a:lnTo>
                    <a:pt x="18852" y="1579"/>
                  </a:lnTo>
                  <a:lnTo>
                    <a:pt x="18874" y="1602"/>
                  </a:lnTo>
                  <a:cubicBezTo>
                    <a:pt x="18891" y="1618"/>
                    <a:pt x="18899" y="1618"/>
                    <a:pt x="18908" y="1618"/>
                  </a:cubicBezTo>
                  <a:cubicBezTo>
                    <a:pt x="18916" y="1618"/>
                    <a:pt x="18924" y="1618"/>
                    <a:pt x="18941" y="1635"/>
                  </a:cubicBezTo>
                  <a:cubicBezTo>
                    <a:pt x="19008" y="1668"/>
                    <a:pt x="19075" y="1735"/>
                    <a:pt x="19108" y="1802"/>
                  </a:cubicBezTo>
                  <a:cubicBezTo>
                    <a:pt x="19341" y="2069"/>
                    <a:pt x="19508" y="2369"/>
                    <a:pt x="19642" y="2669"/>
                  </a:cubicBezTo>
                  <a:cubicBezTo>
                    <a:pt x="19775" y="2969"/>
                    <a:pt x="19875" y="3270"/>
                    <a:pt x="19975" y="3570"/>
                  </a:cubicBezTo>
                  <a:cubicBezTo>
                    <a:pt x="20005" y="3835"/>
                    <a:pt x="20216" y="4048"/>
                    <a:pt x="20472" y="4048"/>
                  </a:cubicBezTo>
                  <a:cubicBezTo>
                    <a:pt x="20506" y="4048"/>
                    <a:pt x="20541" y="4045"/>
                    <a:pt x="20576" y="4037"/>
                  </a:cubicBezTo>
                  <a:cubicBezTo>
                    <a:pt x="20876" y="4003"/>
                    <a:pt x="21109" y="3737"/>
                    <a:pt x="21043" y="3403"/>
                  </a:cubicBezTo>
                  <a:cubicBezTo>
                    <a:pt x="21043" y="3403"/>
                    <a:pt x="21009" y="3303"/>
                    <a:pt x="21009" y="3103"/>
                  </a:cubicBezTo>
                  <a:cubicBezTo>
                    <a:pt x="20976" y="2836"/>
                    <a:pt x="20943" y="2536"/>
                    <a:pt x="20876" y="2269"/>
                  </a:cubicBezTo>
                  <a:cubicBezTo>
                    <a:pt x="20742" y="1802"/>
                    <a:pt x="20576" y="1368"/>
                    <a:pt x="20309" y="935"/>
                  </a:cubicBezTo>
                  <a:cubicBezTo>
                    <a:pt x="20209" y="801"/>
                    <a:pt x="20109" y="668"/>
                    <a:pt x="20009" y="568"/>
                  </a:cubicBezTo>
                  <a:cubicBezTo>
                    <a:pt x="19942" y="501"/>
                    <a:pt x="19842" y="401"/>
                    <a:pt x="19775" y="334"/>
                  </a:cubicBezTo>
                  <a:lnTo>
                    <a:pt x="19642" y="234"/>
                  </a:lnTo>
                  <a:lnTo>
                    <a:pt x="19542" y="201"/>
                  </a:lnTo>
                  <a:lnTo>
                    <a:pt x="19475" y="134"/>
                  </a:lnTo>
                  <a:lnTo>
                    <a:pt x="19441" y="134"/>
                  </a:lnTo>
                  <a:lnTo>
                    <a:pt x="19375" y="101"/>
                  </a:lnTo>
                  <a:lnTo>
                    <a:pt x="19341" y="101"/>
                  </a:lnTo>
                  <a:lnTo>
                    <a:pt x="19175" y="34"/>
                  </a:lnTo>
                  <a:cubicBezTo>
                    <a:pt x="19041" y="1"/>
                    <a:pt x="18874" y="1"/>
                    <a:pt x="18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7707188" y="2098454"/>
              <a:ext cx="541373" cy="465138"/>
            </a:xfrm>
            <a:custGeom>
              <a:avLst/>
              <a:gdLst/>
              <a:ahLst/>
              <a:cxnLst/>
              <a:rect l="l" t="t" r="r" b="b"/>
              <a:pathLst>
                <a:path w="13837" h="11887" extrusionOk="0">
                  <a:moveTo>
                    <a:pt x="11090" y="1468"/>
                  </a:moveTo>
                  <a:lnTo>
                    <a:pt x="11090" y="1468"/>
                  </a:lnTo>
                  <a:cubicBezTo>
                    <a:pt x="11150" y="1513"/>
                    <a:pt x="11209" y="1565"/>
                    <a:pt x="11269" y="1620"/>
                  </a:cubicBezTo>
                  <a:lnTo>
                    <a:pt x="11269" y="1620"/>
                  </a:lnTo>
                  <a:cubicBezTo>
                    <a:pt x="11254" y="1616"/>
                    <a:pt x="11238" y="1610"/>
                    <a:pt x="11223" y="1602"/>
                  </a:cubicBezTo>
                  <a:cubicBezTo>
                    <a:pt x="11190" y="1568"/>
                    <a:pt x="11156" y="1535"/>
                    <a:pt x="11123" y="1502"/>
                  </a:cubicBezTo>
                  <a:lnTo>
                    <a:pt x="11090" y="1468"/>
                  </a:lnTo>
                  <a:close/>
                  <a:moveTo>
                    <a:pt x="11390" y="1"/>
                  </a:moveTo>
                  <a:lnTo>
                    <a:pt x="11256" y="34"/>
                  </a:lnTo>
                  <a:lnTo>
                    <a:pt x="11190" y="34"/>
                  </a:lnTo>
                  <a:lnTo>
                    <a:pt x="11023" y="101"/>
                  </a:lnTo>
                  <a:cubicBezTo>
                    <a:pt x="10856" y="167"/>
                    <a:pt x="10723" y="234"/>
                    <a:pt x="10589" y="301"/>
                  </a:cubicBezTo>
                  <a:cubicBezTo>
                    <a:pt x="10356" y="434"/>
                    <a:pt x="10122" y="601"/>
                    <a:pt x="9922" y="735"/>
                  </a:cubicBezTo>
                  <a:cubicBezTo>
                    <a:pt x="9522" y="1068"/>
                    <a:pt x="9088" y="1368"/>
                    <a:pt x="8688" y="1735"/>
                  </a:cubicBezTo>
                  <a:cubicBezTo>
                    <a:pt x="7854" y="2436"/>
                    <a:pt x="7020" y="3236"/>
                    <a:pt x="6219" y="4037"/>
                  </a:cubicBezTo>
                  <a:cubicBezTo>
                    <a:pt x="5786" y="4437"/>
                    <a:pt x="5419" y="4871"/>
                    <a:pt x="5019" y="5271"/>
                  </a:cubicBezTo>
                  <a:cubicBezTo>
                    <a:pt x="4618" y="5671"/>
                    <a:pt x="4251" y="6105"/>
                    <a:pt x="3918" y="6505"/>
                  </a:cubicBezTo>
                  <a:cubicBezTo>
                    <a:pt x="3551" y="6906"/>
                    <a:pt x="3217" y="7273"/>
                    <a:pt x="2884" y="7639"/>
                  </a:cubicBezTo>
                  <a:cubicBezTo>
                    <a:pt x="2583" y="8040"/>
                    <a:pt x="2283" y="8373"/>
                    <a:pt x="2016" y="8707"/>
                  </a:cubicBezTo>
                  <a:cubicBezTo>
                    <a:pt x="916" y="10041"/>
                    <a:pt x="282" y="11009"/>
                    <a:pt x="282" y="11009"/>
                  </a:cubicBezTo>
                  <a:cubicBezTo>
                    <a:pt x="0" y="11418"/>
                    <a:pt x="328" y="11886"/>
                    <a:pt x="721" y="11886"/>
                  </a:cubicBezTo>
                  <a:cubicBezTo>
                    <a:pt x="840" y="11886"/>
                    <a:pt x="966" y="11843"/>
                    <a:pt x="1082" y="11742"/>
                  </a:cubicBezTo>
                  <a:cubicBezTo>
                    <a:pt x="1082" y="11742"/>
                    <a:pt x="1983" y="11042"/>
                    <a:pt x="3217" y="9874"/>
                  </a:cubicBezTo>
                  <a:cubicBezTo>
                    <a:pt x="3517" y="9574"/>
                    <a:pt x="3884" y="9274"/>
                    <a:pt x="4218" y="8940"/>
                  </a:cubicBezTo>
                  <a:cubicBezTo>
                    <a:pt x="4585" y="8607"/>
                    <a:pt x="4952" y="8240"/>
                    <a:pt x="5319" y="7873"/>
                  </a:cubicBezTo>
                  <a:cubicBezTo>
                    <a:pt x="5686" y="7506"/>
                    <a:pt x="6086" y="7106"/>
                    <a:pt x="6486" y="6739"/>
                  </a:cubicBezTo>
                  <a:lnTo>
                    <a:pt x="7654" y="5538"/>
                  </a:lnTo>
                  <a:cubicBezTo>
                    <a:pt x="8454" y="4737"/>
                    <a:pt x="9255" y="3937"/>
                    <a:pt x="9989" y="3203"/>
                  </a:cubicBezTo>
                  <a:cubicBezTo>
                    <a:pt x="10356" y="2836"/>
                    <a:pt x="10689" y="2502"/>
                    <a:pt x="11056" y="2202"/>
                  </a:cubicBezTo>
                  <a:cubicBezTo>
                    <a:pt x="11202" y="2056"/>
                    <a:pt x="11349" y="1935"/>
                    <a:pt x="11472" y="1818"/>
                  </a:cubicBezTo>
                  <a:lnTo>
                    <a:pt x="11472" y="1818"/>
                  </a:lnTo>
                  <a:cubicBezTo>
                    <a:pt x="11478" y="1824"/>
                    <a:pt x="11484" y="1830"/>
                    <a:pt x="11490" y="1835"/>
                  </a:cubicBezTo>
                  <a:cubicBezTo>
                    <a:pt x="11557" y="1869"/>
                    <a:pt x="11590" y="1935"/>
                    <a:pt x="11657" y="1969"/>
                  </a:cubicBezTo>
                  <a:lnTo>
                    <a:pt x="11790" y="2169"/>
                  </a:lnTo>
                  <a:cubicBezTo>
                    <a:pt x="11990" y="2402"/>
                    <a:pt x="12190" y="2636"/>
                    <a:pt x="12324" y="2836"/>
                  </a:cubicBezTo>
                  <a:lnTo>
                    <a:pt x="12591" y="3270"/>
                  </a:lnTo>
                  <a:lnTo>
                    <a:pt x="12691" y="3436"/>
                  </a:lnTo>
                  <a:lnTo>
                    <a:pt x="12724" y="3470"/>
                  </a:lnTo>
                  <a:cubicBezTo>
                    <a:pt x="12844" y="3645"/>
                    <a:pt x="13011" y="3719"/>
                    <a:pt x="13176" y="3719"/>
                  </a:cubicBezTo>
                  <a:cubicBezTo>
                    <a:pt x="13512" y="3719"/>
                    <a:pt x="13837" y="3406"/>
                    <a:pt x="13725" y="3003"/>
                  </a:cubicBezTo>
                  <a:lnTo>
                    <a:pt x="13625" y="2769"/>
                  </a:lnTo>
                  <a:cubicBezTo>
                    <a:pt x="13558" y="2603"/>
                    <a:pt x="13491" y="2402"/>
                    <a:pt x="13425" y="2202"/>
                  </a:cubicBezTo>
                  <a:cubicBezTo>
                    <a:pt x="13291" y="1902"/>
                    <a:pt x="13158" y="1635"/>
                    <a:pt x="12991" y="1335"/>
                  </a:cubicBezTo>
                  <a:cubicBezTo>
                    <a:pt x="12791" y="968"/>
                    <a:pt x="12524" y="601"/>
                    <a:pt x="12224" y="268"/>
                  </a:cubicBezTo>
                  <a:lnTo>
                    <a:pt x="12157" y="201"/>
                  </a:lnTo>
                  <a:lnTo>
                    <a:pt x="12024" y="134"/>
                  </a:lnTo>
                  <a:cubicBezTo>
                    <a:pt x="11923" y="67"/>
                    <a:pt x="11857" y="34"/>
                    <a:pt x="11757" y="34"/>
                  </a:cubicBezTo>
                  <a:cubicBezTo>
                    <a:pt x="11690" y="34"/>
                    <a:pt x="1162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6751070" y="2631767"/>
              <a:ext cx="302827" cy="111364"/>
            </a:xfrm>
            <a:custGeom>
              <a:avLst/>
              <a:gdLst/>
              <a:ahLst/>
              <a:cxnLst/>
              <a:rect l="l" t="t" r="r" b="b"/>
              <a:pathLst>
                <a:path w="7740" h="2846" extrusionOk="0">
                  <a:moveTo>
                    <a:pt x="4084" y="1"/>
                  </a:moveTo>
                  <a:cubicBezTo>
                    <a:pt x="4013" y="1"/>
                    <a:pt x="3941" y="5"/>
                    <a:pt x="3870" y="14"/>
                  </a:cubicBezTo>
                  <a:cubicBezTo>
                    <a:pt x="3799" y="9"/>
                    <a:pt x="3729" y="7"/>
                    <a:pt x="3659" y="7"/>
                  </a:cubicBezTo>
                  <a:cubicBezTo>
                    <a:pt x="3196" y="7"/>
                    <a:pt x="2736" y="98"/>
                    <a:pt x="2302" y="214"/>
                  </a:cubicBezTo>
                  <a:cubicBezTo>
                    <a:pt x="2102" y="281"/>
                    <a:pt x="1868" y="381"/>
                    <a:pt x="1668" y="481"/>
                  </a:cubicBezTo>
                  <a:cubicBezTo>
                    <a:pt x="1468" y="547"/>
                    <a:pt x="1301" y="648"/>
                    <a:pt x="1134" y="781"/>
                  </a:cubicBezTo>
                  <a:cubicBezTo>
                    <a:pt x="867" y="914"/>
                    <a:pt x="601" y="1115"/>
                    <a:pt x="400" y="1348"/>
                  </a:cubicBezTo>
                  <a:cubicBezTo>
                    <a:pt x="300" y="1415"/>
                    <a:pt x="234" y="1481"/>
                    <a:pt x="200" y="1515"/>
                  </a:cubicBezTo>
                  <a:cubicBezTo>
                    <a:pt x="167" y="1548"/>
                    <a:pt x="167" y="1582"/>
                    <a:pt x="134" y="1582"/>
                  </a:cubicBezTo>
                  <a:lnTo>
                    <a:pt x="100" y="1682"/>
                  </a:lnTo>
                  <a:cubicBezTo>
                    <a:pt x="34" y="1815"/>
                    <a:pt x="0" y="1948"/>
                    <a:pt x="67" y="2082"/>
                  </a:cubicBezTo>
                  <a:cubicBezTo>
                    <a:pt x="124" y="2367"/>
                    <a:pt x="351" y="2530"/>
                    <a:pt x="624" y="2530"/>
                  </a:cubicBezTo>
                  <a:cubicBezTo>
                    <a:pt x="671" y="2530"/>
                    <a:pt x="719" y="2525"/>
                    <a:pt x="767" y="2516"/>
                  </a:cubicBezTo>
                  <a:lnTo>
                    <a:pt x="834" y="2516"/>
                  </a:lnTo>
                  <a:lnTo>
                    <a:pt x="1034" y="2482"/>
                  </a:lnTo>
                  <a:lnTo>
                    <a:pt x="1768" y="2315"/>
                  </a:lnTo>
                  <a:cubicBezTo>
                    <a:pt x="1935" y="2315"/>
                    <a:pt x="2102" y="2282"/>
                    <a:pt x="2268" y="2249"/>
                  </a:cubicBezTo>
                  <a:cubicBezTo>
                    <a:pt x="2435" y="2215"/>
                    <a:pt x="2602" y="2182"/>
                    <a:pt x="2769" y="2149"/>
                  </a:cubicBezTo>
                  <a:cubicBezTo>
                    <a:pt x="2910" y="2125"/>
                    <a:pt x="3035" y="2101"/>
                    <a:pt x="3167" y="2101"/>
                  </a:cubicBezTo>
                  <a:cubicBezTo>
                    <a:pt x="3222" y="2101"/>
                    <a:pt x="3277" y="2106"/>
                    <a:pt x="3336" y="2115"/>
                  </a:cubicBezTo>
                  <a:lnTo>
                    <a:pt x="3870" y="2115"/>
                  </a:lnTo>
                  <a:cubicBezTo>
                    <a:pt x="3925" y="2104"/>
                    <a:pt x="3981" y="2100"/>
                    <a:pt x="4038" y="2100"/>
                  </a:cubicBezTo>
                  <a:cubicBezTo>
                    <a:pt x="4151" y="2100"/>
                    <a:pt x="4270" y="2115"/>
                    <a:pt x="4403" y="2115"/>
                  </a:cubicBezTo>
                  <a:lnTo>
                    <a:pt x="4670" y="2115"/>
                  </a:lnTo>
                  <a:cubicBezTo>
                    <a:pt x="4737" y="2149"/>
                    <a:pt x="4804" y="2149"/>
                    <a:pt x="4904" y="2182"/>
                  </a:cubicBezTo>
                  <a:cubicBezTo>
                    <a:pt x="5070" y="2182"/>
                    <a:pt x="5204" y="2215"/>
                    <a:pt x="5371" y="2282"/>
                  </a:cubicBezTo>
                  <a:cubicBezTo>
                    <a:pt x="5437" y="2282"/>
                    <a:pt x="5504" y="2315"/>
                    <a:pt x="5604" y="2315"/>
                  </a:cubicBezTo>
                  <a:lnTo>
                    <a:pt x="5804" y="2415"/>
                  </a:lnTo>
                  <a:cubicBezTo>
                    <a:pt x="5938" y="2449"/>
                    <a:pt x="6071" y="2482"/>
                    <a:pt x="6171" y="2549"/>
                  </a:cubicBezTo>
                  <a:cubicBezTo>
                    <a:pt x="6271" y="2582"/>
                    <a:pt x="6371" y="2649"/>
                    <a:pt x="6471" y="2682"/>
                  </a:cubicBezTo>
                  <a:lnTo>
                    <a:pt x="6738" y="2782"/>
                  </a:lnTo>
                  <a:lnTo>
                    <a:pt x="6838" y="2816"/>
                  </a:lnTo>
                  <a:cubicBezTo>
                    <a:pt x="6900" y="2836"/>
                    <a:pt x="6960" y="2846"/>
                    <a:pt x="7018" y="2846"/>
                  </a:cubicBezTo>
                  <a:cubicBezTo>
                    <a:pt x="7434" y="2846"/>
                    <a:pt x="7740" y="2362"/>
                    <a:pt x="7506" y="1982"/>
                  </a:cubicBezTo>
                  <a:cubicBezTo>
                    <a:pt x="7506" y="1982"/>
                    <a:pt x="7439" y="1848"/>
                    <a:pt x="7305" y="1682"/>
                  </a:cubicBezTo>
                  <a:cubicBezTo>
                    <a:pt x="7239" y="1582"/>
                    <a:pt x="7139" y="1481"/>
                    <a:pt x="7039" y="1348"/>
                  </a:cubicBezTo>
                  <a:cubicBezTo>
                    <a:pt x="6938" y="1215"/>
                    <a:pt x="6772" y="1081"/>
                    <a:pt x="6638" y="981"/>
                  </a:cubicBezTo>
                  <a:lnTo>
                    <a:pt x="6405" y="781"/>
                  </a:lnTo>
                  <a:cubicBezTo>
                    <a:pt x="6305" y="714"/>
                    <a:pt x="6205" y="681"/>
                    <a:pt x="6105" y="614"/>
                  </a:cubicBezTo>
                  <a:cubicBezTo>
                    <a:pt x="5904" y="481"/>
                    <a:pt x="5671" y="347"/>
                    <a:pt x="5437" y="281"/>
                  </a:cubicBezTo>
                  <a:cubicBezTo>
                    <a:pt x="5304" y="247"/>
                    <a:pt x="5204" y="181"/>
                    <a:pt x="5070" y="147"/>
                  </a:cubicBezTo>
                  <a:cubicBezTo>
                    <a:pt x="4937" y="114"/>
                    <a:pt x="4804" y="114"/>
                    <a:pt x="4670" y="80"/>
                  </a:cubicBezTo>
                  <a:cubicBezTo>
                    <a:pt x="4475" y="32"/>
                    <a:pt x="4279" y="1"/>
                    <a:pt x="4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576638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9" y="5753"/>
                    <a:pt x="14559" y="5753"/>
                  </a:cubicBezTo>
                  <a:cubicBezTo>
                    <a:pt x="14559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2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5842648" y="2454792"/>
              <a:ext cx="986693" cy="839299"/>
            </a:xfrm>
            <a:custGeom>
              <a:avLst/>
              <a:gdLst/>
              <a:ahLst/>
              <a:cxnLst/>
              <a:rect l="l" t="t" r="r" b="b"/>
              <a:pathLst>
                <a:path w="25219" h="21449" extrusionOk="0">
                  <a:moveTo>
                    <a:pt x="19014" y="2102"/>
                  </a:moveTo>
                  <a:cubicBezTo>
                    <a:pt x="19748" y="2135"/>
                    <a:pt x="20482" y="2369"/>
                    <a:pt x="21116" y="2769"/>
                  </a:cubicBezTo>
                  <a:cubicBezTo>
                    <a:pt x="22550" y="3636"/>
                    <a:pt x="22917" y="6305"/>
                    <a:pt x="22016" y="9540"/>
                  </a:cubicBezTo>
                  <a:cubicBezTo>
                    <a:pt x="20715" y="14277"/>
                    <a:pt x="16979" y="19347"/>
                    <a:pt x="12643" y="19381"/>
                  </a:cubicBezTo>
                  <a:lnTo>
                    <a:pt x="12576" y="19381"/>
                  </a:lnTo>
                  <a:cubicBezTo>
                    <a:pt x="9107" y="19381"/>
                    <a:pt x="4470" y="15445"/>
                    <a:pt x="3003" y="9107"/>
                  </a:cubicBezTo>
                  <a:cubicBezTo>
                    <a:pt x="2736" y="7939"/>
                    <a:pt x="2035" y="4036"/>
                    <a:pt x="4404" y="2869"/>
                  </a:cubicBezTo>
                  <a:cubicBezTo>
                    <a:pt x="5071" y="2535"/>
                    <a:pt x="5771" y="2335"/>
                    <a:pt x="6539" y="2335"/>
                  </a:cubicBezTo>
                  <a:cubicBezTo>
                    <a:pt x="9874" y="2335"/>
                    <a:pt x="11609" y="7105"/>
                    <a:pt x="11642" y="7172"/>
                  </a:cubicBezTo>
                  <a:cubicBezTo>
                    <a:pt x="11776" y="7572"/>
                    <a:pt x="12176" y="7839"/>
                    <a:pt x="12610" y="7839"/>
                  </a:cubicBezTo>
                  <a:cubicBezTo>
                    <a:pt x="13043" y="7839"/>
                    <a:pt x="13410" y="7606"/>
                    <a:pt x="13577" y="7205"/>
                  </a:cubicBezTo>
                  <a:cubicBezTo>
                    <a:pt x="13610" y="7139"/>
                    <a:pt x="15779" y="2102"/>
                    <a:pt x="19014" y="2102"/>
                  </a:cubicBezTo>
                  <a:close/>
                  <a:moveTo>
                    <a:pt x="19014" y="0"/>
                  </a:moveTo>
                  <a:cubicBezTo>
                    <a:pt x="15979" y="0"/>
                    <a:pt x="13844" y="2602"/>
                    <a:pt x="12676" y="4503"/>
                  </a:cubicBezTo>
                  <a:cubicBezTo>
                    <a:pt x="11609" y="2669"/>
                    <a:pt x="9607" y="234"/>
                    <a:pt x="6539" y="234"/>
                  </a:cubicBezTo>
                  <a:cubicBezTo>
                    <a:pt x="5471" y="267"/>
                    <a:pt x="4437" y="534"/>
                    <a:pt x="3503" y="1001"/>
                  </a:cubicBezTo>
                  <a:cubicBezTo>
                    <a:pt x="968" y="2268"/>
                    <a:pt x="1" y="5471"/>
                    <a:pt x="968" y="9574"/>
                  </a:cubicBezTo>
                  <a:cubicBezTo>
                    <a:pt x="1668" y="12509"/>
                    <a:pt x="3069" y="15244"/>
                    <a:pt x="5071" y="17513"/>
                  </a:cubicBezTo>
                  <a:cubicBezTo>
                    <a:pt x="7306" y="20115"/>
                    <a:pt x="9908" y="21449"/>
                    <a:pt x="12576" y="21449"/>
                  </a:cubicBezTo>
                  <a:lnTo>
                    <a:pt x="12643" y="21449"/>
                  </a:lnTo>
                  <a:cubicBezTo>
                    <a:pt x="18080" y="21416"/>
                    <a:pt x="22517" y="15678"/>
                    <a:pt x="24051" y="10074"/>
                  </a:cubicBezTo>
                  <a:cubicBezTo>
                    <a:pt x="25219" y="5804"/>
                    <a:pt x="24551" y="2402"/>
                    <a:pt x="22216" y="1001"/>
                  </a:cubicBezTo>
                  <a:cubicBezTo>
                    <a:pt x="21249" y="367"/>
                    <a:pt x="20148" y="34"/>
                    <a:pt x="1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689145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8" y="5753"/>
                    <a:pt x="14558" y="5753"/>
                  </a:cubicBezTo>
                  <a:cubicBezTo>
                    <a:pt x="14558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1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6969010" y="2454792"/>
              <a:ext cx="985402" cy="839299"/>
            </a:xfrm>
            <a:custGeom>
              <a:avLst/>
              <a:gdLst/>
              <a:ahLst/>
              <a:cxnLst/>
              <a:rect l="l" t="t" r="r" b="b"/>
              <a:pathLst>
                <a:path w="25186" h="21449" extrusionOk="0">
                  <a:moveTo>
                    <a:pt x="18981" y="2102"/>
                  </a:moveTo>
                  <a:cubicBezTo>
                    <a:pt x="19715" y="2135"/>
                    <a:pt x="20449" y="2369"/>
                    <a:pt x="21083" y="2769"/>
                  </a:cubicBezTo>
                  <a:cubicBezTo>
                    <a:pt x="22517" y="3636"/>
                    <a:pt x="22884" y="6305"/>
                    <a:pt x="21983" y="9540"/>
                  </a:cubicBezTo>
                  <a:cubicBezTo>
                    <a:pt x="20682" y="14277"/>
                    <a:pt x="16946" y="19347"/>
                    <a:pt x="12610" y="19381"/>
                  </a:cubicBezTo>
                  <a:lnTo>
                    <a:pt x="12543" y="19381"/>
                  </a:lnTo>
                  <a:cubicBezTo>
                    <a:pt x="9074" y="19381"/>
                    <a:pt x="4437" y="15445"/>
                    <a:pt x="2970" y="9107"/>
                  </a:cubicBezTo>
                  <a:cubicBezTo>
                    <a:pt x="2703" y="7939"/>
                    <a:pt x="2002" y="4036"/>
                    <a:pt x="4371" y="2869"/>
                  </a:cubicBezTo>
                  <a:cubicBezTo>
                    <a:pt x="5038" y="2535"/>
                    <a:pt x="5738" y="2335"/>
                    <a:pt x="6505" y="2335"/>
                  </a:cubicBezTo>
                  <a:cubicBezTo>
                    <a:pt x="9841" y="2335"/>
                    <a:pt x="11576" y="7105"/>
                    <a:pt x="11609" y="7172"/>
                  </a:cubicBezTo>
                  <a:cubicBezTo>
                    <a:pt x="11762" y="7631"/>
                    <a:pt x="12166" y="7864"/>
                    <a:pt x="12574" y="7864"/>
                  </a:cubicBezTo>
                  <a:cubicBezTo>
                    <a:pt x="12967" y="7864"/>
                    <a:pt x="13364" y="7647"/>
                    <a:pt x="13544" y="7205"/>
                  </a:cubicBezTo>
                  <a:cubicBezTo>
                    <a:pt x="13577" y="7139"/>
                    <a:pt x="15745" y="2102"/>
                    <a:pt x="18981" y="2102"/>
                  </a:cubicBezTo>
                  <a:close/>
                  <a:moveTo>
                    <a:pt x="18981" y="0"/>
                  </a:moveTo>
                  <a:cubicBezTo>
                    <a:pt x="15946" y="0"/>
                    <a:pt x="13811" y="2602"/>
                    <a:pt x="12643" y="4503"/>
                  </a:cubicBezTo>
                  <a:cubicBezTo>
                    <a:pt x="11576" y="2669"/>
                    <a:pt x="9574" y="234"/>
                    <a:pt x="6505" y="234"/>
                  </a:cubicBezTo>
                  <a:cubicBezTo>
                    <a:pt x="5438" y="267"/>
                    <a:pt x="4404" y="534"/>
                    <a:pt x="3470" y="1001"/>
                  </a:cubicBezTo>
                  <a:cubicBezTo>
                    <a:pt x="935" y="2268"/>
                    <a:pt x="1" y="5471"/>
                    <a:pt x="935" y="9574"/>
                  </a:cubicBezTo>
                  <a:cubicBezTo>
                    <a:pt x="1635" y="12509"/>
                    <a:pt x="3036" y="15244"/>
                    <a:pt x="5038" y="17513"/>
                  </a:cubicBezTo>
                  <a:cubicBezTo>
                    <a:pt x="7273" y="20115"/>
                    <a:pt x="9875" y="21449"/>
                    <a:pt x="12543" y="21449"/>
                  </a:cubicBezTo>
                  <a:lnTo>
                    <a:pt x="12643" y="21449"/>
                  </a:lnTo>
                  <a:cubicBezTo>
                    <a:pt x="18047" y="21416"/>
                    <a:pt x="22484" y="15678"/>
                    <a:pt x="24018" y="10074"/>
                  </a:cubicBezTo>
                  <a:cubicBezTo>
                    <a:pt x="25185" y="5804"/>
                    <a:pt x="24518" y="2402"/>
                    <a:pt x="22183" y="1001"/>
                  </a:cubicBezTo>
                  <a:cubicBezTo>
                    <a:pt x="21216" y="367"/>
                    <a:pt x="20115" y="34"/>
                    <a:pt x="18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6115445" y="2777636"/>
              <a:ext cx="74416" cy="75795"/>
            </a:xfrm>
            <a:custGeom>
              <a:avLst/>
              <a:gdLst/>
              <a:ahLst/>
              <a:cxnLst/>
              <a:rect l="l" t="t" r="r" b="b"/>
              <a:pathLst>
                <a:path w="1902" h="1937" extrusionOk="0">
                  <a:moveTo>
                    <a:pt x="1324" y="1"/>
                  </a:moveTo>
                  <a:cubicBezTo>
                    <a:pt x="1273" y="1"/>
                    <a:pt x="1220" y="7"/>
                    <a:pt x="1168" y="22"/>
                  </a:cubicBezTo>
                  <a:cubicBezTo>
                    <a:pt x="734" y="189"/>
                    <a:pt x="567" y="555"/>
                    <a:pt x="367" y="922"/>
                  </a:cubicBezTo>
                  <a:cubicBezTo>
                    <a:pt x="234" y="1123"/>
                    <a:pt x="134" y="1356"/>
                    <a:pt x="67" y="1590"/>
                  </a:cubicBezTo>
                  <a:cubicBezTo>
                    <a:pt x="0" y="1623"/>
                    <a:pt x="0" y="1723"/>
                    <a:pt x="67" y="1756"/>
                  </a:cubicBezTo>
                  <a:cubicBezTo>
                    <a:pt x="100" y="1790"/>
                    <a:pt x="134" y="1856"/>
                    <a:pt x="200" y="1890"/>
                  </a:cubicBezTo>
                  <a:cubicBezTo>
                    <a:pt x="248" y="1913"/>
                    <a:pt x="311" y="1937"/>
                    <a:pt x="380" y="1937"/>
                  </a:cubicBezTo>
                  <a:cubicBezTo>
                    <a:pt x="409" y="1937"/>
                    <a:pt x="438" y="1933"/>
                    <a:pt x="467" y="1923"/>
                  </a:cubicBezTo>
                  <a:cubicBezTo>
                    <a:pt x="634" y="1890"/>
                    <a:pt x="801" y="1823"/>
                    <a:pt x="968" y="1723"/>
                  </a:cubicBezTo>
                  <a:cubicBezTo>
                    <a:pt x="1134" y="1590"/>
                    <a:pt x="1301" y="1456"/>
                    <a:pt x="1468" y="1289"/>
                  </a:cubicBezTo>
                  <a:cubicBezTo>
                    <a:pt x="1701" y="1123"/>
                    <a:pt x="1868" y="856"/>
                    <a:pt x="1902" y="589"/>
                  </a:cubicBezTo>
                  <a:cubicBezTo>
                    <a:pt x="1902" y="246"/>
                    <a:pt x="1632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6158524" y="2796339"/>
              <a:ext cx="133573" cy="120520"/>
            </a:xfrm>
            <a:custGeom>
              <a:avLst/>
              <a:gdLst/>
              <a:ahLst/>
              <a:cxnLst/>
              <a:rect l="l" t="t" r="r" b="b"/>
              <a:pathLst>
                <a:path w="3414" h="3080" extrusionOk="0">
                  <a:moveTo>
                    <a:pt x="2321" y="1"/>
                  </a:moveTo>
                  <a:cubicBezTo>
                    <a:pt x="2140" y="1"/>
                    <a:pt x="1957" y="64"/>
                    <a:pt x="1801" y="211"/>
                  </a:cubicBezTo>
                  <a:cubicBezTo>
                    <a:pt x="1434" y="611"/>
                    <a:pt x="1067" y="1045"/>
                    <a:pt x="734" y="1445"/>
                  </a:cubicBezTo>
                  <a:cubicBezTo>
                    <a:pt x="367" y="1845"/>
                    <a:pt x="0" y="2246"/>
                    <a:pt x="33" y="2746"/>
                  </a:cubicBezTo>
                  <a:cubicBezTo>
                    <a:pt x="33" y="2946"/>
                    <a:pt x="167" y="3080"/>
                    <a:pt x="367" y="3080"/>
                  </a:cubicBezTo>
                  <a:cubicBezTo>
                    <a:pt x="834" y="2980"/>
                    <a:pt x="1301" y="2746"/>
                    <a:pt x="1668" y="2446"/>
                  </a:cubicBezTo>
                  <a:cubicBezTo>
                    <a:pt x="2202" y="2112"/>
                    <a:pt x="2669" y="1679"/>
                    <a:pt x="3036" y="1178"/>
                  </a:cubicBezTo>
                  <a:cubicBezTo>
                    <a:pt x="3413" y="599"/>
                    <a:pt x="2878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7181785" y="2678016"/>
              <a:ext cx="114167" cy="91369"/>
            </a:xfrm>
            <a:custGeom>
              <a:avLst/>
              <a:gdLst/>
              <a:ahLst/>
              <a:cxnLst/>
              <a:rect l="l" t="t" r="r" b="b"/>
              <a:pathLst>
                <a:path w="2918" h="2335" extrusionOk="0">
                  <a:moveTo>
                    <a:pt x="2089" y="0"/>
                  </a:moveTo>
                  <a:cubicBezTo>
                    <a:pt x="2018" y="0"/>
                    <a:pt x="1943" y="10"/>
                    <a:pt x="1868" y="33"/>
                  </a:cubicBezTo>
                  <a:cubicBezTo>
                    <a:pt x="1534" y="199"/>
                    <a:pt x="1201" y="466"/>
                    <a:pt x="967" y="766"/>
                  </a:cubicBezTo>
                  <a:cubicBezTo>
                    <a:pt x="767" y="1000"/>
                    <a:pt x="534" y="1233"/>
                    <a:pt x="334" y="1434"/>
                  </a:cubicBezTo>
                  <a:cubicBezTo>
                    <a:pt x="0" y="1767"/>
                    <a:pt x="234" y="2334"/>
                    <a:pt x="701" y="2334"/>
                  </a:cubicBezTo>
                  <a:cubicBezTo>
                    <a:pt x="1067" y="2301"/>
                    <a:pt x="1468" y="2201"/>
                    <a:pt x="1768" y="1967"/>
                  </a:cubicBezTo>
                  <a:cubicBezTo>
                    <a:pt x="2202" y="1734"/>
                    <a:pt x="2569" y="1367"/>
                    <a:pt x="2802" y="933"/>
                  </a:cubicBezTo>
                  <a:cubicBezTo>
                    <a:pt x="2918" y="442"/>
                    <a:pt x="2557" y="0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7243097" y="2725674"/>
              <a:ext cx="150240" cy="122673"/>
            </a:xfrm>
            <a:custGeom>
              <a:avLst/>
              <a:gdLst/>
              <a:ahLst/>
              <a:cxnLst/>
              <a:rect l="l" t="t" r="r" b="b"/>
              <a:pathLst>
                <a:path w="3840" h="3135" extrusionOk="0">
                  <a:moveTo>
                    <a:pt x="2819" y="0"/>
                  </a:moveTo>
                  <a:cubicBezTo>
                    <a:pt x="2630" y="0"/>
                    <a:pt x="2435" y="75"/>
                    <a:pt x="2269" y="249"/>
                  </a:cubicBezTo>
                  <a:cubicBezTo>
                    <a:pt x="1835" y="649"/>
                    <a:pt x="1435" y="1050"/>
                    <a:pt x="935" y="1450"/>
                  </a:cubicBezTo>
                  <a:cubicBezTo>
                    <a:pt x="468" y="1850"/>
                    <a:pt x="1" y="2184"/>
                    <a:pt x="134" y="2784"/>
                  </a:cubicBezTo>
                  <a:cubicBezTo>
                    <a:pt x="190" y="3005"/>
                    <a:pt x="382" y="3135"/>
                    <a:pt x="579" y="3135"/>
                  </a:cubicBezTo>
                  <a:cubicBezTo>
                    <a:pt x="620" y="3135"/>
                    <a:pt x="661" y="3129"/>
                    <a:pt x="701" y="3118"/>
                  </a:cubicBezTo>
                  <a:cubicBezTo>
                    <a:pt x="1168" y="2951"/>
                    <a:pt x="1602" y="2717"/>
                    <a:pt x="2002" y="2451"/>
                  </a:cubicBezTo>
                  <a:cubicBezTo>
                    <a:pt x="2603" y="2150"/>
                    <a:pt x="3103" y="1717"/>
                    <a:pt x="3470" y="1183"/>
                  </a:cubicBezTo>
                  <a:cubicBezTo>
                    <a:pt x="3840" y="592"/>
                    <a:pt x="3354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60"/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2722" name="Google Shape;2722;p6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0"/>
          <p:cNvGrpSpPr/>
          <p:nvPr/>
        </p:nvGrpSpPr>
        <p:grpSpPr>
          <a:xfrm rot="2084330">
            <a:off x="4259909" y="4422718"/>
            <a:ext cx="803496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70"/>
          <p:cNvSpPr txBox="1">
            <a:spLocks noGrp="1"/>
          </p:cNvSpPr>
          <p:nvPr>
            <p:ph type="subTitle" idx="1"/>
          </p:nvPr>
        </p:nvSpPr>
        <p:spPr>
          <a:xfrm flipH="1">
            <a:off x="1164080" y="1702466"/>
            <a:ext cx="4480008" cy="315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0">
              <a:spcAft>
                <a:spcPts val="1200"/>
              </a:spcAft>
              <a:buClr>
                <a:srgbClr val="000000"/>
              </a:buClr>
              <a:buSzPts val="1100"/>
            </a:pP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pengganti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.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halnya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diselesaikan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substitusi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yang </a:t>
            </a:r>
            <a:r>
              <a:rPr lang="en-US" sz="1200" dirty="0" err="1"/>
              <a:t>ekuivalen</a:t>
            </a:r>
            <a:r>
              <a:rPr lang="en-US" sz="1200" dirty="0"/>
              <a:t>. Cara </a:t>
            </a:r>
            <a:r>
              <a:rPr lang="en-US" sz="1200" dirty="0" err="1"/>
              <a:t>substitusi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halnya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 </a:t>
            </a:r>
            <a:r>
              <a:rPr lang="en-US" sz="1200" dirty="0" err="1"/>
              <a:t>Adapun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pertidaksamaan</a:t>
            </a:r>
            <a:r>
              <a:rPr lang="en-US" sz="1200" dirty="0"/>
              <a:t> linear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yang </a:t>
            </a:r>
            <a:r>
              <a:rPr lang="en-US" sz="1200" dirty="0" err="1"/>
              <a:t>ekuivalen</a:t>
            </a:r>
            <a:endParaRPr sz="1200" dirty="0"/>
          </a:p>
        </p:txBody>
      </p:sp>
      <p:sp>
        <p:nvSpPr>
          <p:cNvPr id="3398" name="Google Shape;3398;p70"/>
          <p:cNvSpPr txBox="1">
            <a:spLocks noGrp="1"/>
          </p:cNvSpPr>
          <p:nvPr>
            <p:ph type="title"/>
          </p:nvPr>
        </p:nvSpPr>
        <p:spPr>
          <a:xfrm flipH="1">
            <a:off x="943749" y="1381227"/>
            <a:ext cx="3990991" cy="449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2400" b="1" dirty="0"/>
              <a:t>Himpunan Pertidaksamaan Linear Satu Variabel</a:t>
            </a:r>
            <a:r>
              <a:rPr lang="fi-FI" b="1" dirty="0"/>
              <a:t/>
            </a:r>
            <a:br>
              <a:rPr lang="fi-FI" b="1" dirty="0"/>
            </a:br>
            <a:endParaRPr dirty="0"/>
          </a:p>
        </p:txBody>
      </p:sp>
      <p:grpSp>
        <p:nvGrpSpPr>
          <p:cNvPr id="3399" name="Google Shape;3399;p70"/>
          <p:cNvGrpSpPr/>
          <p:nvPr/>
        </p:nvGrpSpPr>
        <p:grpSpPr>
          <a:xfrm rot="-330585">
            <a:off x="6523533" y="690510"/>
            <a:ext cx="1246857" cy="846632"/>
            <a:chOff x="1074550" y="-1975760"/>
            <a:chExt cx="2275987" cy="1545734"/>
          </a:xfrm>
        </p:grpSpPr>
        <p:sp>
          <p:nvSpPr>
            <p:cNvPr id="3400" name="Google Shape;3400;p70"/>
            <p:cNvSpPr/>
            <p:nvPr/>
          </p:nvSpPr>
          <p:spPr>
            <a:xfrm>
              <a:off x="1074550" y="-1975760"/>
              <a:ext cx="2274315" cy="1545670"/>
            </a:xfrm>
            <a:custGeom>
              <a:avLst/>
              <a:gdLst/>
              <a:ahLst/>
              <a:cxnLst/>
              <a:rect l="l" t="t" r="r" b="b"/>
              <a:pathLst>
                <a:path w="35358" h="24030" fill="none" extrusionOk="0">
                  <a:moveTo>
                    <a:pt x="35278" y="20465"/>
                  </a:moveTo>
                  <a:lnTo>
                    <a:pt x="33984" y="1981"/>
                  </a:lnTo>
                  <a:cubicBezTo>
                    <a:pt x="33905" y="872"/>
                    <a:pt x="32981" y="1"/>
                    <a:pt x="31872" y="27"/>
                  </a:cubicBezTo>
                  <a:lnTo>
                    <a:pt x="2113" y="555"/>
                  </a:lnTo>
                  <a:cubicBezTo>
                    <a:pt x="925" y="582"/>
                    <a:pt x="1" y="1585"/>
                    <a:pt x="54" y="2773"/>
                  </a:cubicBezTo>
                  <a:lnTo>
                    <a:pt x="1057" y="22023"/>
                  </a:lnTo>
                  <a:cubicBezTo>
                    <a:pt x="1110" y="23158"/>
                    <a:pt x="2087" y="24029"/>
                    <a:pt x="3249" y="24003"/>
                  </a:cubicBezTo>
                  <a:lnTo>
                    <a:pt x="6338" y="23871"/>
                  </a:lnTo>
                  <a:lnTo>
                    <a:pt x="6338" y="23871"/>
                  </a:lnTo>
                  <a:lnTo>
                    <a:pt x="31370" y="22788"/>
                  </a:lnTo>
                  <a:lnTo>
                    <a:pt x="31370" y="22788"/>
                  </a:lnTo>
                  <a:lnTo>
                    <a:pt x="33271" y="22709"/>
                  </a:lnTo>
                  <a:cubicBezTo>
                    <a:pt x="34459" y="22656"/>
                    <a:pt x="35357" y="21627"/>
                    <a:pt x="35278" y="20465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chemeClr val="accent4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0"/>
            <p:cNvSpPr/>
            <p:nvPr/>
          </p:nvSpPr>
          <p:spPr>
            <a:xfrm>
              <a:off x="1074550" y="-1974087"/>
              <a:ext cx="2275987" cy="1544062"/>
            </a:xfrm>
            <a:custGeom>
              <a:avLst/>
              <a:gdLst/>
              <a:ahLst/>
              <a:cxnLst/>
              <a:rect l="l" t="t" r="r" b="b"/>
              <a:pathLst>
                <a:path w="35384" h="24005" extrusionOk="0">
                  <a:moveTo>
                    <a:pt x="31921" y="1"/>
                  </a:moveTo>
                  <a:cubicBezTo>
                    <a:pt x="31904" y="1"/>
                    <a:pt x="31888" y="1"/>
                    <a:pt x="31872" y="1"/>
                  </a:cubicBezTo>
                  <a:lnTo>
                    <a:pt x="2113" y="529"/>
                  </a:lnTo>
                  <a:cubicBezTo>
                    <a:pt x="925" y="556"/>
                    <a:pt x="1" y="1559"/>
                    <a:pt x="54" y="2747"/>
                  </a:cubicBezTo>
                  <a:lnTo>
                    <a:pt x="1057" y="22023"/>
                  </a:lnTo>
                  <a:cubicBezTo>
                    <a:pt x="1109" y="23142"/>
                    <a:pt x="2058" y="24004"/>
                    <a:pt x="3197" y="24004"/>
                  </a:cubicBezTo>
                  <a:cubicBezTo>
                    <a:pt x="3214" y="24004"/>
                    <a:pt x="3232" y="24004"/>
                    <a:pt x="3249" y="24003"/>
                  </a:cubicBezTo>
                  <a:lnTo>
                    <a:pt x="33271" y="22710"/>
                  </a:lnTo>
                  <a:cubicBezTo>
                    <a:pt x="34459" y="22657"/>
                    <a:pt x="35384" y="21627"/>
                    <a:pt x="35304" y="20439"/>
                  </a:cubicBezTo>
                  <a:lnTo>
                    <a:pt x="34011" y="1955"/>
                  </a:lnTo>
                  <a:cubicBezTo>
                    <a:pt x="33932" y="863"/>
                    <a:pt x="33009" y="1"/>
                    <a:pt x="31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0"/>
            <p:cNvSpPr/>
            <p:nvPr/>
          </p:nvSpPr>
          <p:spPr>
            <a:xfrm>
              <a:off x="1195157" y="-1828008"/>
              <a:ext cx="1988916" cy="988637"/>
            </a:xfrm>
            <a:custGeom>
              <a:avLst/>
              <a:gdLst/>
              <a:ahLst/>
              <a:cxnLst/>
              <a:rect l="l" t="t" r="r" b="b"/>
              <a:pathLst>
                <a:path w="30921" h="15370" extrusionOk="0">
                  <a:moveTo>
                    <a:pt x="29017" y="0"/>
                  </a:moveTo>
                  <a:cubicBezTo>
                    <a:pt x="29000" y="0"/>
                    <a:pt x="28984" y="0"/>
                    <a:pt x="28967" y="1"/>
                  </a:cubicBezTo>
                  <a:lnTo>
                    <a:pt x="1189" y="1163"/>
                  </a:lnTo>
                  <a:cubicBezTo>
                    <a:pt x="502" y="1216"/>
                    <a:pt x="1" y="1797"/>
                    <a:pt x="54" y="2457"/>
                  </a:cubicBezTo>
                  <a:lnTo>
                    <a:pt x="1057" y="14286"/>
                  </a:lnTo>
                  <a:cubicBezTo>
                    <a:pt x="1108" y="14903"/>
                    <a:pt x="1610" y="15370"/>
                    <a:pt x="2221" y="15370"/>
                  </a:cubicBezTo>
                  <a:cubicBezTo>
                    <a:pt x="2238" y="15370"/>
                    <a:pt x="2255" y="15370"/>
                    <a:pt x="2272" y="15369"/>
                  </a:cubicBezTo>
                  <a:lnTo>
                    <a:pt x="29706" y="14762"/>
                  </a:lnTo>
                  <a:cubicBezTo>
                    <a:pt x="30366" y="14762"/>
                    <a:pt x="30921" y="14181"/>
                    <a:pt x="30868" y="13494"/>
                  </a:cubicBezTo>
                  <a:lnTo>
                    <a:pt x="30208" y="1137"/>
                  </a:lnTo>
                  <a:cubicBezTo>
                    <a:pt x="30182" y="493"/>
                    <a:pt x="29655" y="0"/>
                    <a:pt x="29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0"/>
            <p:cNvSpPr/>
            <p:nvPr/>
          </p:nvSpPr>
          <p:spPr>
            <a:xfrm>
              <a:off x="1225775" y="-1410162"/>
              <a:ext cx="1946463" cy="361878"/>
            </a:xfrm>
            <a:custGeom>
              <a:avLst/>
              <a:gdLst/>
              <a:ahLst/>
              <a:cxnLst/>
              <a:rect l="l" t="t" r="r" b="b"/>
              <a:pathLst>
                <a:path w="30261" h="5626" extrusionOk="0">
                  <a:moveTo>
                    <a:pt x="30022" y="1"/>
                  </a:moveTo>
                  <a:lnTo>
                    <a:pt x="0" y="1004"/>
                  </a:lnTo>
                  <a:lnTo>
                    <a:pt x="396" y="5625"/>
                  </a:lnTo>
                  <a:lnTo>
                    <a:pt x="30260" y="4622"/>
                  </a:lnTo>
                  <a:lnTo>
                    <a:pt x="300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0"/>
            <p:cNvSpPr/>
            <p:nvPr/>
          </p:nvSpPr>
          <p:spPr>
            <a:xfrm>
              <a:off x="1487314" y="-1452745"/>
              <a:ext cx="1426737" cy="431733"/>
            </a:xfrm>
            <a:custGeom>
              <a:avLst/>
              <a:gdLst/>
              <a:ahLst/>
              <a:cxnLst/>
              <a:rect l="l" t="t" r="r" b="b"/>
              <a:pathLst>
                <a:path w="22181" h="6712" extrusionOk="0">
                  <a:moveTo>
                    <a:pt x="18901" y="1"/>
                  </a:moveTo>
                  <a:cubicBezTo>
                    <a:pt x="18868" y="1"/>
                    <a:pt x="18834" y="2"/>
                    <a:pt x="18801" y="3"/>
                  </a:cubicBezTo>
                  <a:lnTo>
                    <a:pt x="3248" y="293"/>
                  </a:lnTo>
                  <a:cubicBezTo>
                    <a:pt x="1400" y="346"/>
                    <a:pt x="0" y="1957"/>
                    <a:pt x="212" y="3805"/>
                  </a:cubicBezTo>
                  <a:lnTo>
                    <a:pt x="212" y="3937"/>
                  </a:lnTo>
                  <a:cubicBezTo>
                    <a:pt x="393" y="5514"/>
                    <a:pt x="1738" y="6711"/>
                    <a:pt x="3305" y="6711"/>
                  </a:cubicBezTo>
                  <a:cubicBezTo>
                    <a:pt x="3339" y="6711"/>
                    <a:pt x="3373" y="6711"/>
                    <a:pt x="3407" y="6709"/>
                  </a:cubicBezTo>
                  <a:lnTo>
                    <a:pt x="18959" y="6287"/>
                  </a:lnTo>
                  <a:cubicBezTo>
                    <a:pt x="20781" y="6234"/>
                    <a:pt x="22180" y="4650"/>
                    <a:pt x="21996" y="2828"/>
                  </a:cubicBezTo>
                  <a:cubicBezTo>
                    <a:pt x="21840" y="1224"/>
                    <a:pt x="20495" y="1"/>
                    <a:pt x="18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0"/>
            <p:cNvSpPr/>
            <p:nvPr/>
          </p:nvSpPr>
          <p:spPr>
            <a:xfrm>
              <a:off x="1944205" y="-1376200"/>
              <a:ext cx="567324" cy="217474"/>
            </a:xfrm>
            <a:custGeom>
              <a:avLst/>
              <a:gdLst/>
              <a:ahLst/>
              <a:cxnLst/>
              <a:rect l="l" t="t" r="r" b="b"/>
              <a:pathLst>
                <a:path w="8820" h="3381" extrusionOk="0">
                  <a:moveTo>
                    <a:pt x="8767" y="1"/>
                  </a:moveTo>
                  <a:lnTo>
                    <a:pt x="0" y="423"/>
                  </a:lnTo>
                  <a:lnTo>
                    <a:pt x="159" y="3381"/>
                  </a:lnTo>
                  <a:lnTo>
                    <a:pt x="8820" y="3169"/>
                  </a:lnTo>
                  <a:lnTo>
                    <a:pt x="8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0"/>
            <p:cNvSpPr/>
            <p:nvPr/>
          </p:nvSpPr>
          <p:spPr>
            <a:xfrm>
              <a:off x="1596021" y="-1340886"/>
              <a:ext cx="224228" cy="216317"/>
            </a:xfrm>
            <a:custGeom>
              <a:avLst/>
              <a:gdLst/>
              <a:ahLst/>
              <a:cxnLst/>
              <a:rect l="l" t="t" r="r" b="b"/>
              <a:pathLst>
                <a:path w="3486" h="3363" extrusionOk="0">
                  <a:moveTo>
                    <a:pt x="1705" y="0"/>
                  </a:moveTo>
                  <a:cubicBezTo>
                    <a:pt x="819" y="0"/>
                    <a:pt x="103" y="688"/>
                    <a:pt x="53" y="1591"/>
                  </a:cubicBezTo>
                  <a:cubicBezTo>
                    <a:pt x="0" y="2515"/>
                    <a:pt x="713" y="3307"/>
                    <a:pt x="1637" y="3360"/>
                  </a:cubicBezTo>
                  <a:cubicBezTo>
                    <a:pt x="1671" y="3362"/>
                    <a:pt x="1704" y="3363"/>
                    <a:pt x="1737" y="3363"/>
                  </a:cubicBezTo>
                  <a:cubicBezTo>
                    <a:pt x="2618" y="3363"/>
                    <a:pt x="3357" y="2692"/>
                    <a:pt x="3433" y="1775"/>
                  </a:cubicBezTo>
                  <a:cubicBezTo>
                    <a:pt x="3486" y="851"/>
                    <a:pt x="2773" y="59"/>
                    <a:pt x="1849" y="6"/>
                  </a:cubicBezTo>
                  <a:cubicBezTo>
                    <a:pt x="1800" y="2"/>
                    <a:pt x="1752" y="0"/>
                    <a:pt x="1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0"/>
            <p:cNvSpPr/>
            <p:nvPr/>
          </p:nvSpPr>
          <p:spPr>
            <a:xfrm>
              <a:off x="1942468" y="-1357481"/>
              <a:ext cx="183512" cy="197084"/>
            </a:xfrm>
            <a:custGeom>
              <a:avLst/>
              <a:gdLst/>
              <a:ahLst/>
              <a:cxnLst/>
              <a:rect l="l" t="t" r="r" b="b"/>
              <a:pathLst>
                <a:path w="2853" h="3064" extrusionOk="0">
                  <a:moveTo>
                    <a:pt x="2536" y="0"/>
                  </a:moveTo>
                  <a:lnTo>
                    <a:pt x="1" y="132"/>
                  </a:lnTo>
                  <a:lnTo>
                    <a:pt x="186" y="3063"/>
                  </a:lnTo>
                  <a:lnTo>
                    <a:pt x="2721" y="3010"/>
                  </a:lnTo>
                  <a:cubicBezTo>
                    <a:pt x="2773" y="2799"/>
                    <a:pt x="2800" y="2562"/>
                    <a:pt x="2800" y="2350"/>
                  </a:cubicBezTo>
                  <a:cubicBezTo>
                    <a:pt x="2853" y="1558"/>
                    <a:pt x="2773" y="766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0"/>
            <p:cNvSpPr/>
            <p:nvPr/>
          </p:nvSpPr>
          <p:spPr>
            <a:xfrm>
              <a:off x="2280488" y="-1376200"/>
              <a:ext cx="231046" cy="208984"/>
            </a:xfrm>
            <a:custGeom>
              <a:avLst/>
              <a:gdLst/>
              <a:ahLst/>
              <a:cxnLst/>
              <a:rect l="l" t="t" r="r" b="b"/>
              <a:pathLst>
                <a:path w="3592" h="3249" extrusionOk="0">
                  <a:moveTo>
                    <a:pt x="3539" y="1"/>
                  </a:moveTo>
                  <a:lnTo>
                    <a:pt x="159" y="159"/>
                  </a:lnTo>
                  <a:cubicBezTo>
                    <a:pt x="106" y="450"/>
                    <a:pt x="80" y="767"/>
                    <a:pt x="53" y="1083"/>
                  </a:cubicBezTo>
                  <a:cubicBezTo>
                    <a:pt x="0" y="1823"/>
                    <a:pt x="80" y="2536"/>
                    <a:pt x="265" y="3249"/>
                  </a:cubicBezTo>
                  <a:lnTo>
                    <a:pt x="3592" y="3169"/>
                  </a:lnTo>
                  <a:lnTo>
                    <a:pt x="3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0"/>
            <p:cNvSpPr/>
            <p:nvPr/>
          </p:nvSpPr>
          <p:spPr>
            <a:xfrm>
              <a:off x="2554056" y="-1388357"/>
              <a:ext cx="256389" cy="218118"/>
            </a:xfrm>
            <a:custGeom>
              <a:avLst/>
              <a:gdLst/>
              <a:ahLst/>
              <a:cxnLst/>
              <a:rect l="l" t="t" r="r" b="b"/>
              <a:pathLst>
                <a:path w="3986" h="3391" extrusionOk="0">
                  <a:moveTo>
                    <a:pt x="2222" y="1"/>
                  </a:moveTo>
                  <a:cubicBezTo>
                    <a:pt x="796" y="1"/>
                    <a:pt x="1" y="1727"/>
                    <a:pt x="976" y="2830"/>
                  </a:cubicBezTo>
                  <a:cubicBezTo>
                    <a:pt x="1333" y="3216"/>
                    <a:pt x="1790" y="3391"/>
                    <a:pt x="2237" y="3391"/>
                  </a:cubicBezTo>
                  <a:cubicBezTo>
                    <a:pt x="3076" y="3391"/>
                    <a:pt x="3881" y="2774"/>
                    <a:pt x="3933" y="1774"/>
                  </a:cubicBezTo>
                  <a:cubicBezTo>
                    <a:pt x="3986" y="850"/>
                    <a:pt x="3273" y="58"/>
                    <a:pt x="2349" y="5"/>
                  </a:cubicBezTo>
                  <a:cubicBezTo>
                    <a:pt x="2306" y="2"/>
                    <a:pt x="2264" y="1"/>
                    <a:pt x="2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1482233" y="-783394"/>
              <a:ext cx="1610185" cy="343096"/>
            </a:xfrm>
            <a:custGeom>
              <a:avLst/>
              <a:gdLst/>
              <a:ahLst/>
              <a:cxnLst/>
              <a:rect l="l" t="t" r="r" b="b"/>
              <a:pathLst>
                <a:path w="25033" h="5334" extrusionOk="0">
                  <a:moveTo>
                    <a:pt x="21890" y="0"/>
                  </a:moveTo>
                  <a:lnTo>
                    <a:pt x="2825" y="581"/>
                  </a:lnTo>
                  <a:cubicBezTo>
                    <a:pt x="2350" y="608"/>
                    <a:pt x="1901" y="898"/>
                    <a:pt x="1716" y="1347"/>
                  </a:cubicBezTo>
                  <a:lnTo>
                    <a:pt x="0" y="5334"/>
                  </a:lnTo>
                  <a:lnTo>
                    <a:pt x="0" y="5334"/>
                  </a:lnTo>
                  <a:lnTo>
                    <a:pt x="25032" y="4251"/>
                  </a:lnTo>
                  <a:lnTo>
                    <a:pt x="23025" y="660"/>
                  </a:lnTo>
                  <a:cubicBezTo>
                    <a:pt x="22788" y="238"/>
                    <a:pt x="22365" y="0"/>
                    <a:pt x="2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0"/>
            <p:cNvSpPr/>
            <p:nvPr/>
          </p:nvSpPr>
          <p:spPr>
            <a:xfrm>
              <a:off x="1636802" y="-619498"/>
              <a:ext cx="73070" cy="69983"/>
            </a:xfrm>
            <a:custGeom>
              <a:avLst/>
              <a:gdLst/>
              <a:ahLst/>
              <a:cxnLst/>
              <a:rect l="l" t="t" r="r" b="b"/>
              <a:pathLst>
                <a:path w="1136" h="1088" extrusionOk="0">
                  <a:moveTo>
                    <a:pt x="537" y="1"/>
                  </a:moveTo>
                  <a:cubicBezTo>
                    <a:pt x="264" y="1"/>
                    <a:pt x="26" y="229"/>
                    <a:pt x="26" y="505"/>
                  </a:cubicBezTo>
                  <a:cubicBezTo>
                    <a:pt x="0" y="821"/>
                    <a:pt x="238" y="1086"/>
                    <a:pt x="528" y="1086"/>
                  </a:cubicBezTo>
                  <a:cubicBezTo>
                    <a:pt x="544" y="1087"/>
                    <a:pt x="560" y="1088"/>
                    <a:pt x="576" y="1088"/>
                  </a:cubicBezTo>
                  <a:cubicBezTo>
                    <a:pt x="871" y="1088"/>
                    <a:pt x="1109" y="859"/>
                    <a:pt x="1109" y="584"/>
                  </a:cubicBezTo>
                  <a:cubicBezTo>
                    <a:pt x="1135" y="267"/>
                    <a:pt x="898" y="3"/>
                    <a:pt x="581" y="3"/>
                  </a:cubicBezTo>
                  <a:cubicBezTo>
                    <a:pt x="566" y="2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0"/>
            <p:cNvSpPr/>
            <p:nvPr/>
          </p:nvSpPr>
          <p:spPr>
            <a:xfrm>
              <a:off x="1784554" y="-718042"/>
              <a:ext cx="62907" cy="58148"/>
            </a:xfrm>
            <a:custGeom>
              <a:avLst/>
              <a:gdLst/>
              <a:ahLst/>
              <a:cxnLst/>
              <a:rect l="l" t="t" r="r" b="b"/>
              <a:pathLst>
                <a:path w="978" h="904" extrusionOk="0">
                  <a:moveTo>
                    <a:pt x="478" y="1"/>
                  </a:moveTo>
                  <a:cubicBezTo>
                    <a:pt x="238" y="1"/>
                    <a:pt x="51" y="179"/>
                    <a:pt x="27" y="426"/>
                  </a:cubicBezTo>
                  <a:cubicBezTo>
                    <a:pt x="0" y="690"/>
                    <a:pt x="211" y="901"/>
                    <a:pt x="476" y="901"/>
                  </a:cubicBezTo>
                  <a:cubicBezTo>
                    <a:pt x="491" y="903"/>
                    <a:pt x="506" y="904"/>
                    <a:pt x="521" y="904"/>
                  </a:cubicBezTo>
                  <a:cubicBezTo>
                    <a:pt x="743" y="904"/>
                    <a:pt x="951" y="726"/>
                    <a:pt x="951" y="479"/>
                  </a:cubicBezTo>
                  <a:cubicBezTo>
                    <a:pt x="977" y="215"/>
                    <a:pt x="766" y="3"/>
                    <a:pt x="528" y="3"/>
                  </a:cubicBezTo>
                  <a:cubicBezTo>
                    <a:pt x="511" y="2"/>
                    <a:pt x="495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0"/>
            <p:cNvSpPr/>
            <p:nvPr/>
          </p:nvSpPr>
          <p:spPr>
            <a:xfrm>
              <a:off x="2729338" y="-731486"/>
              <a:ext cx="69211" cy="58855"/>
            </a:xfrm>
            <a:custGeom>
              <a:avLst/>
              <a:gdLst/>
              <a:ahLst/>
              <a:cxnLst/>
              <a:rect l="l" t="t" r="r" b="b"/>
              <a:pathLst>
                <a:path w="1076" h="915" extrusionOk="0">
                  <a:moveTo>
                    <a:pt x="596" y="0"/>
                  </a:moveTo>
                  <a:cubicBezTo>
                    <a:pt x="219" y="0"/>
                    <a:pt x="0" y="459"/>
                    <a:pt x="257" y="767"/>
                  </a:cubicBezTo>
                  <a:cubicBezTo>
                    <a:pt x="349" y="868"/>
                    <a:pt x="470" y="915"/>
                    <a:pt x="590" y="915"/>
                  </a:cubicBezTo>
                  <a:cubicBezTo>
                    <a:pt x="813" y="915"/>
                    <a:pt x="1032" y="752"/>
                    <a:pt x="1050" y="476"/>
                  </a:cubicBezTo>
                  <a:cubicBezTo>
                    <a:pt x="1076" y="239"/>
                    <a:pt x="891" y="1"/>
                    <a:pt x="627" y="1"/>
                  </a:cubicBezTo>
                  <a:cubicBezTo>
                    <a:pt x="616" y="0"/>
                    <a:pt x="606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0"/>
            <p:cNvSpPr/>
            <p:nvPr/>
          </p:nvSpPr>
          <p:spPr>
            <a:xfrm>
              <a:off x="2851617" y="-643169"/>
              <a:ext cx="82847" cy="69983"/>
            </a:xfrm>
            <a:custGeom>
              <a:avLst/>
              <a:gdLst/>
              <a:ahLst/>
              <a:cxnLst/>
              <a:rect l="l" t="t" r="r" b="b"/>
              <a:pathLst>
                <a:path w="1288" h="1088" extrusionOk="0">
                  <a:moveTo>
                    <a:pt x="702" y="0"/>
                  </a:moveTo>
                  <a:cubicBezTo>
                    <a:pt x="246" y="0"/>
                    <a:pt x="1" y="563"/>
                    <a:pt x="310" y="899"/>
                  </a:cubicBezTo>
                  <a:cubicBezTo>
                    <a:pt x="431" y="1029"/>
                    <a:pt x="581" y="1087"/>
                    <a:pt x="727" y="1087"/>
                  </a:cubicBezTo>
                  <a:cubicBezTo>
                    <a:pt x="994" y="1087"/>
                    <a:pt x="1244" y="890"/>
                    <a:pt x="1261" y="582"/>
                  </a:cubicBezTo>
                  <a:cubicBezTo>
                    <a:pt x="1287" y="265"/>
                    <a:pt x="1050" y="1"/>
                    <a:pt x="733" y="1"/>
                  </a:cubicBezTo>
                  <a:cubicBezTo>
                    <a:pt x="722" y="1"/>
                    <a:pt x="712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0"/>
            <p:cNvSpPr/>
            <p:nvPr/>
          </p:nvSpPr>
          <p:spPr>
            <a:xfrm>
              <a:off x="1348054" y="-1727728"/>
              <a:ext cx="1639002" cy="52680"/>
            </a:xfrm>
            <a:custGeom>
              <a:avLst/>
              <a:gdLst/>
              <a:ahLst/>
              <a:cxnLst/>
              <a:rect l="l" t="t" r="r" b="b"/>
              <a:pathLst>
                <a:path w="25481" h="819" fill="none" extrusionOk="0">
                  <a:moveTo>
                    <a:pt x="0" y="819"/>
                  </a:moveTo>
                  <a:lnTo>
                    <a:pt x="25481" y="0"/>
                  </a:lnTo>
                </a:path>
              </a:pathLst>
            </a:custGeom>
            <a:solidFill>
              <a:schemeClr val="dk1"/>
            </a:solidFill>
            <a:ln w="10550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0"/>
            <p:cNvSpPr/>
            <p:nvPr/>
          </p:nvSpPr>
          <p:spPr>
            <a:xfrm>
              <a:off x="1359954" y="-1636067"/>
              <a:ext cx="1637329" cy="62907"/>
            </a:xfrm>
            <a:custGeom>
              <a:avLst/>
              <a:gdLst/>
              <a:ahLst/>
              <a:cxnLst/>
              <a:rect l="l" t="t" r="r" b="b"/>
              <a:pathLst>
                <a:path w="25455" h="978" fill="none" extrusionOk="0">
                  <a:moveTo>
                    <a:pt x="0" y="978"/>
                  </a:moveTo>
                  <a:lnTo>
                    <a:pt x="25454" y="1"/>
                  </a:lnTo>
                </a:path>
              </a:pathLst>
            </a:custGeom>
            <a:solidFill>
              <a:schemeClr val="dk1"/>
            </a:solidFill>
            <a:ln w="10550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0"/>
            <p:cNvSpPr/>
            <p:nvPr/>
          </p:nvSpPr>
          <p:spPr>
            <a:xfrm>
              <a:off x="1353135" y="-1523951"/>
              <a:ext cx="1654310" cy="51008"/>
            </a:xfrm>
            <a:custGeom>
              <a:avLst/>
              <a:gdLst/>
              <a:ahLst/>
              <a:cxnLst/>
              <a:rect l="l" t="t" r="r" b="b"/>
              <a:pathLst>
                <a:path w="25719" h="793" fill="none" extrusionOk="0">
                  <a:moveTo>
                    <a:pt x="0" y="793"/>
                  </a:moveTo>
                  <a:lnTo>
                    <a:pt x="25719" y="1"/>
                  </a:lnTo>
                </a:path>
              </a:pathLst>
            </a:custGeom>
            <a:solidFill>
              <a:schemeClr val="dk1"/>
            </a:solidFill>
            <a:ln w="10550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0"/>
            <p:cNvSpPr/>
            <p:nvPr/>
          </p:nvSpPr>
          <p:spPr>
            <a:xfrm>
              <a:off x="1157785" y="-1839844"/>
              <a:ext cx="85034" cy="84970"/>
            </a:xfrm>
            <a:custGeom>
              <a:avLst/>
              <a:gdLst/>
              <a:ahLst/>
              <a:cxnLst/>
              <a:rect l="l" t="t" r="r" b="b"/>
              <a:pathLst>
                <a:path w="1322" h="1321" extrusionOk="0">
                  <a:moveTo>
                    <a:pt x="714" y="0"/>
                  </a:moveTo>
                  <a:cubicBezTo>
                    <a:pt x="344" y="0"/>
                    <a:pt x="27" y="264"/>
                    <a:pt x="1" y="634"/>
                  </a:cubicBezTo>
                  <a:cubicBezTo>
                    <a:pt x="1" y="977"/>
                    <a:pt x="265" y="1294"/>
                    <a:pt x="608" y="1321"/>
                  </a:cubicBezTo>
                  <a:cubicBezTo>
                    <a:pt x="978" y="1321"/>
                    <a:pt x="1295" y="1056"/>
                    <a:pt x="1321" y="713"/>
                  </a:cubicBezTo>
                  <a:cubicBezTo>
                    <a:pt x="1321" y="344"/>
                    <a:pt x="1057" y="27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0"/>
            <p:cNvSpPr/>
            <p:nvPr/>
          </p:nvSpPr>
          <p:spPr>
            <a:xfrm>
              <a:off x="1210466" y="-610879"/>
              <a:ext cx="86707" cy="85034"/>
            </a:xfrm>
            <a:custGeom>
              <a:avLst/>
              <a:gdLst/>
              <a:ahLst/>
              <a:cxnLst/>
              <a:rect l="l" t="t" r="r" b="b"/>
              <a:pathLst>
                <a:path w="1348" h="1322" extrusionOk="0">
                  <a:moveTo>
                    <a:pt x="713" y="1"/>
                  </a:moveTo>
                  <a:cubicBezTo>
                    <a:pt x="344" y="1"/>
                    <a:pt x="53" y="265"/>
                    <a:pt x="27" y="608"/>
                  </a:cubicBezTo>
                  <a:cubicBezTo>
                    <a:pt x="0" y="978"/>
                    <a:pt x="264" y="1295"/>
                    <a:pt x="634" y="1321"/>
                  </a:cubicBezTo>
                  <a:cubicBezTo>
                    <a:pt x="977" y="1321"/>
                    <a:pt x="1294" y="1057"/>
                    <a:pt x="1321" y="714"/>
                  </a:cubicBezTo>
                  <a:cubicBezTo>
                    <a:pt x="1347" y="344"/>
                    <a:pt x="1057" y="27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0"/>
            <p:cNvSpPr/>
            <p:nvPr/>
          </p:nvSpPr>
          <p:spPr>
            <a:xfrm>
              <a:off x="3107625" y="-1906226"/>
              <a:ext cx="86707" cy="83555"/>
            </a:xfrm>
            <a:custGeom>
              <a:avLst/>
              <a:gdLst/>
              <a:ahLst/>
              <a:cxnLst/>
              <a:rect l="l" t="t" r="r" b="b"/>
              <a:pathLst>
                <a:path w="1348" h="1299" extrusionOk="0">
                  <a:moveTo>
                    <a:pt x="666" y="1"/>
                  </a:moveTo>
                  <a:cubicBezTo>
                    <a:pt x="342" y="1"/>
                    <a:pt x="52" y="257"/>
                    <a:pt x="27" y="610"/>
                  </a:cubicBezTo>
                  <a:cubicBezTo>
                    <a:pt x="1" y="979"/>
                    <a:pt x="291" y="1270"/>
                    <a:pt x="634" y="1296"/>
                  </a:cubicBezTo>
                  <a:cubicBezTo>
                    <a:pt x="651" y="1298"/>
                    <a:pt x="668" y="1298"/>
                    <a:pt x="685" y="1298"/>
                  </a:cubicBezTo>
                  <a:cubicBezTo>
                    <a:pt x="1030" y="1298"/>
                    <a:pt x="1297" y="1042"/>
                    <a:pt x="1347" y="689"/>
                  </a:cubicBezTo>
                  <a:cubicBezTo>
                    <a:pt x="1347" y="319"/>
                    <a:pt x="1083" y="29"/>
                    <a:pt x="714" y="2"/>
                  </a:cubicBezTo>
                  <a:cubicBezTo>
                    <a:pt x="698" y="1"/>
                    <a:pt x="682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0"/>
            <p:cNvSpPr/>
            <p:nvPr/>
          </p:nvSpPr>
          <p:spPr>
            <a:xfrm>
              <a:off x="3181597" y="-685752"/>
              <a:ext cx="99314" cy="84841"/>
            </a:xfrm>
            <a:custGeom>
              <a:avLst/>
              <a:gdLst/>
              <a:ahLst/>
              <a:cxnLst/>
              <a:rect l="l" t="t" r="r" b="b"/>
              <a:pathLst>
                <a:path w="1544" h="1319" extrusionOk="0">
                  <a:moveTo>
                    <a:pt x="850" y="0"/>
                  </a:moveTo>
                  <a:cubicBezTo>
                    <a:pt x="306" y="0"/>
                    <a:pt x="0" y="678"/>
                    <a:pt x="382" y="1086"/>
                  </a:cubicBezTo>
                  <a:cubicBezTo>
                    <a:pt x="514" y="1246"/>
                    <a:pt x="692" y="1318"/>
                    <a:pt x="869" y="1318"/>
                  </a:cubicBezTo>
                  <a:cubicBezTo>
                    <a:pt x="1188" y="1318"/>
                    <a:pt x="1501" y="1081"/>
                    <a:pt x="1518" y="690"/>
                  </a:cubicBezTo>
                  <a:cubicBezTo>
                    <a:pt x="1544" y="346"/>
                    <a:pt x="1280" y="30"/>
                    <a:pt x="910" y="3"/>
                  </a:cubicBezTo>
                  <a:cubicBezTo>
                    <a:pt x="890" y="1"/>
                    <a:pt x="869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70"/>
          <p:cNvGrpSpPr/>
          <p:nvPr/>
        </p:nvGrpSpPr>
        <p:grpSpPr>
          <a:xfrm rot="-1812633">
            <a:off x="1726519" y="4744943"/>
            <a:ext cx="1654023" cy="540024"/>
            <a:chOff x="2564525" y="5223525"/>
            <a:chExt cx="2556110" cy="834547"/>
          </a:xfrm>
        </p:grpSpPr>
        <p:sp>
          <p:nvSpPr>
            <p:cNvPr id="3423" name="Google Shape;3423;p7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3" name="Google Shape;3433;p70"/>
          <p:cNvGrpSpPr/>
          <p:nvPr/>
        </p:nvGrpSpPr>
        <p:grpSpPr>
          <a:xfrm rot="2958166">
            <a:off x="3452279" y="-360522"/>
            <a:ext cx="1719766" cy="916422"/>
            <a:chOff x="7463504" y="3075665"/>
            <a:chExt cx="2603050" cy="1387103"/>
          </a:xfrm>
        </p:grpSpPr>
        <p:sp>
          <p:nvSpPr>
            <p:cNvPr id="3434" name="Google Shape;3434;p70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0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0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0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0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0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0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0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0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0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0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0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0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0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0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0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0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0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0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0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0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0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0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0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0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0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0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0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0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0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0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0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0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389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Condensed Light</vt:lpstr>
      <vt:lpstr>Delius Swash Caps</vt:lpstr>
      <vt:lpstr>Arial</vt:lpstr>
      <vt:lpstr>Dancing Script</vt:lpstr>
      <vt:lpstr>Cambria Math</vt:lpstr>
      <vt:lpstr>Anaheim</vt:lpstr>
      <vt:lpstr>Pretty Aesthetic Notes for School by Slidesgo</vt:lpstr>
      <vt:lpstr>Persamaan &amp; Pertidaksamaan Linear Satu Variabel</vt:lpstr>
      <vt:lpstr>Persamaan Linear Satu Variabel</vt:lpstr>
      <vt:lpstr>Bentuk Umum Persamaan Linear Satu Variabel </vt:lpstr>
      <vt:lpstr>Konsep Persamaan Linear Satu Variabel </vt:lpstr>
      <vt:lpstr>a. Substitusi</vt:lpstr>
      <vt:lpstr>Penerapan Persamaan Linear Satu Variabel </vt:lpstr>
      <vt:lpstr>Pertidaksamaan Linear Satu Variabel</vt:lpstr>
      <vt:lpstr>Bentuk Umum Pertidaksamaan Linear Satu Variabel </vt:lpstr>
      <vt:lpstr>Himpunan Pertidaksamaan Linear Satu Variabel </vt:lpstr>
      <vt:lpstr>Penerapan Pertidaksamaan Linear Satu Variabel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&amp; Pertidaksamaan Linear Satu Variabel</dc:title>
  <cp:lastModifiedBy>USER</cp:lastModifiedBy>
  <cp:revision>10</cp:revision>
  <dcterms:modified xsi:type="dcterms:W3CDTF">2022-12-11T06:21:17Z</dcterms:modified>
</cp:coreProperties>
</file>